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9" r:id="rId3"/>
    <p:sldId id="269" r:id="rId4"/>
    <p:sldId id="270" r:id="rId5"/>
    <p:sldId id="271" r:id="rId6"/>
    <p:sldId id="261" r:id="rId7"/>
    <p:sldId id="262" r:id="rId8"/>
    <p:sldId id="264" r:id="rId9"/>
    <p:sldId id="263" r:id="rId10"/>
    <p:sldId id="266" r:id="rId11"/>
    <p:sldId id="267" r:id="rId12"/>
    <p:sldId id="268" r:id="rId13"/>
    <p:sldId id="260"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3" autoAdjust="0"/>
    <p:restoredTop sz="94660"/>
  </p:normalViewPr>
  <p:slideViewPr>
    <p:cSldViewPr snapToGrid="0">
      <p:cViewPr varScale="1">
        <p:scale>
          <a:sx n="87" d="100"/>
          <a:sy n="87" d="100"/>
        </p:scale>
        <p:origin x="76"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0AB234-E230-4CDA-90A5-E28DAE6CD960}" type="datetimeFigureOut">
              <a:rPr lang="de-AT" smtClean="0"/>
              <a:t>24.06.2020</a:t>
            </a:fld>
            <a:endParaRPr lang="de-AT"/>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A9FD36-D240-43B3-AC85-D79CB5D12BCE}" type="slidenum">
              <a:rPr lang="de-AT" smtClean="0"/>
              <a:t>‹Nr.›</a:t>
            </a:fld>
            <a:endParaRPr lang="de-AT"/>
          </a:p>
        </p:txBody>
      </p:sp>
    </p:spTree>
    <p:extLst>
      <p:ext uri="{BB962C8B-B14F-4D97-AF65-F5344CB8AC3E}">
        <p14:creationId xmlns:p14="http://schemas.microsoft.com/office/powerpoint/2010/main" val="2355968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de-DE"/>
              <a:t>Mastertitelformat bearbeiten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B0C6D7D0-53C9-49F6-B7B3-3500216E35FC}" type="datetime1">
              <a:rPr lang="de-AT" smtClean="0"/>
              <a:t>24.06.2020</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A71AFB5B-8438-49E5-8A10-7A711461C743}" type="slidenum">
              <a:rPr lang="de-AT" smtClean="0"/>
              <a:t>‹Nr.›</a:t>
            </a:fld>
            <a:endParaRPr lang="de-AT"/>
          </a:p>
        </p:txBody>
      </p:sp>
    </p:spTree>
    <p:extLst>
      <p:ext uri="{BB962C8B-B14F-4D97-AF65-F5344CB8AC3E}">
        <p14:creationId xmlns:p14="http://schemas.microsoft.com/office/powerpoint/2010/main" val="1528191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DA690203-F31B-404F-8A2F-7788676BD2AD}" type="datetime1">
              <a:rPr lang="de-AT" smtClean="0"/>
              <a:t>24.06.2020</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A71AFB5B-8438-49E5-8A10-7A711461C743}" type="slidenum">
              <a:rPr lang="de-AT" smtClean="0"/>
              <a:t>‹Nr.›</a:t>
            </a:fld>
            <a:endParaRPr lang="de-AT"/>
          </a:p>
        </p:txBody>
      </p:sp>
    </p:spTree>
    <p:extLst>
      <p:ext uri="{BB962C8B-B14F-4D97-AF65-F5344CB8AC3E}">
        <p14:creationId xmlns:p14="http://schemas.microsoft.com/office/powerpoint/2010/main" val="8154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60F1D110-9004-4C8F-8158-1E9978F91E9E}" type="datetime1">
              <a:rPr lang="de-AT" smtClean="0"/>
              <a:t>24.06.2020</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A71AFB5B-8438-49E5-8A10-7A711461C743}" type="slidenum">
              <a:rPr lang="de-AT" smtClean="0"/>
              <a:t>‹Nr.›</a:t>
            </a:fld>
            <a:endParaRPr lang="de-AT"/>
          </a:p>
        </p:txBody>
      </p:sp>
    </p:spTree>
    <p:extLst>
      <p:ext uri="{BB962C8B-B14F-4D97-AF65-F5344CB8AC3E}">
        <p14:creationId xmlns:p14="http://schemas.microsoft.com/office/powerpoint/2010/main" val="3790879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BE7E0292-42D3-409F-866C-2B237564F919}" type="datetime1">
              <a:rPr lang="de-AT" smtClean="0"/>
              <a:t>24.06.2020</a:t>
            </a:fld>
            <a:endParaRPr lang="de-AT"/>
          </a:p>
        </p:txBody>
      </p:sp>
      <p:sp>
        <p:nvSpPr>
          <p:cNvPr id="6" name="Footer Placeholder 5"/>
          <p:cNvSpPr>
            <a:spLocks noGrp="1"/>
          </p:cNvSpPr>
          <p:nvPr>
            <p:ph type="ftr" sz="quarter" idx="11"/>
          </p:nvPr>
        </p:nvSpPr>
        <p:spPr/>
        <p:txBody>
          <a:bodyPr/>
          <a:lstStyle/>
          <a:p>
            <a:endParaRPr lang="de-AT"/>
          </a:p>
        </p:txBody>
      </p:sp>
      <p:sp>
        <p:nvSpPr>
          <p:cNvPr id="7" name="Slide Number Placeholder 6"/>
          <p:cNvSpPr>
            <a:spLocks noGrp="1"/>
          </p:cNvSpPr>
          <p:nvPr>
            <p:ph type="sldNum" sz="quarter" idx="12"/>
          </p:nvPr>
        </p:nvSpPr>
        <p:spPr/>
        <p:txBody>
          <a:bodyPr/>
          <a:lstStyle/>
          <a:p>
            <a:fld id="{A71AFB5B-8438-49E5-8A10-7A711461C743}" type="slidenum">
              <a:rPr lang="de-AT" smtClean="0"/>
              <a:t>‹Nr.›</a:t>
            </a:fld>
            <a:endParaRPr lang="de-AT"/>
          </a:p>
        </p:txBody>
      </p:sp>
    </p:spTree>
    <p:extLst>
      <p:ext uri="{BB962C8B-B14F-4D97-AF65-F5344CB8AC3E}">
        <p14:creationId xmlns:p14="http://schemas.microsoft.com/office/powerpoint/2010/main" val="908923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FE414525-7269-4697-B253-788FD6AF4A32}" type="datetime1">
              <a:rPr lang="de-AT" smtClean="0"/>
              <a:t>24.06.2020</a:t>
            </a:fld>
            <a:endParaRPr lang="de-AT"/>
          </a:p>
        </p:txBody>
      </p:sp>
      <p:sp>
        <p:nvSpPr>
          <p:cNvPr id="8" name="Footer Placeholder 7"/>
          <p:cNvSpPr>
            <a:spLocks noGrp="1"/>
          </p:cNvSpPr>
          <p:nvPr>
            <p:ph type="ftr" sz="quarter" idx="11"/>
          </p:nvPr>
        </p:nvSpPr>
        <p:spPr/>
        <p:txBody>
          <a:bodyPr/>
          <a:lstStyle/>
          <a:p>
            <a:endParaRPr lang="de-AT"/>
          </a:p>
        </p:txBody>
      </p:sp>
      <p:sp>
        <p:nvSpPr>
          <p:cNvPr id="9" name="Slide Number Placeholder 8"/>
          <p:cNvSpPr>
            <a:spLocks noGrp="1"/>
          </p:cNvSpPr>
          <p:nvPr>
            <p:ph type="sldNum" sz="quarter" idx="12"/>
          </p:nvPr>
        </p:nvSpPr>
        <p:spPr/>
        <p:txBody>
          <a:bodyPr/>
          <a:lstStyle/>
          <a:p>
            <a:fld id="{A71AFB5B-8438-49E5-8A10-7A711461C743}" type="slidenum">
              <a:rPr lang="de-AT" smtClean="0"/>
              <a:t>‹Nr.›</a:t>
            </a:fld>
            <a:endParaRPr lang="de-AT"/>
          </a:p>
        </p:txBody>
      </p:sp>
    </p:spTree>
    <p:extLst>
      <p:ext uri="{BB962C8B-B14F-4D97-AF65-F5344CB8AC3E}">
        <p14:creationId xmlns:p14="http://schemas.microsoft.com/office/powerpoint/2010/main" val="132651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EDA69AD4-1431-4F83-A470-E355BA7E5B90}" type="datetime1">
              <a:rPr lang="de-AT" smtClean="0"/>
              <a:t>24.06.2020</a:t>
            </a:fld>
            <a:endParaRPr lang="de-AT"/>
          </a:p>
        </p:txBody>
      </p:sp>
      <p:sp>
        <p:nvSpPr>
          <p:cNvPr id="4" name="Footer Placeholder 3"/>
          <p:cNvSpPr>
            <a:spLocks noGrp="1"/>
          </p:cNvSpPr>
          <p:nvPr>
            <p:ph type="ftr" sz="quarter" idx="11"/>
          </p:nvPr>
        </p:nvSpPr>
        <p:spPr/>
        <p:txBody>
          <a:bodyPr/>
          <a:lstStyle/>
          <a:p>
            <a:endParaRPr lang="de-AT"/>
          </a:p>
        </p:txBody>
      </p:sp>
      <p:sp>
        <p:nvSpPr>
          <p:cNvPr id="5" name="Slide Number Placeholder 4"/>
          <p:cNvSpPr>
            <a:spLocks noGrp="1"/>
          </p:cNvSpPr>
          <p:nvPr>
            <p:ph type="sldNum" sz="quarter" idx="12"/>
          </p:nvPr>
        </p:nvSpPr>
        <p:spPr/>
        <p:txBody>
          <a:bodyPr/>
          <a:lstStyle/>
          <a:p>
            <a:fld id="{A71AFB5B-8438-49E5-8A10-7A711461C743}" type="slidenum">
              <a:rPr lang="de-AT" smtClean="0"/>
              <a:t>‹Nr.›</a:t>
            </a:fld>
            <a:endParaRPr lang="de-AT"/>
          </a:p>
        </p:txBody>
      </p:sp>
    </p:spTree>
    <p:extLst>
      <p:ext uri="{BB962C8B-B14F-4D97-AF65-F5344CB8AC3E}">
        <p14:creationId xmlns:p14="http://schemas.microsoft.com/office/powerpoint/2010/main" val="249866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EB8F21-E297-43B3-AE36-9D9A1CC55B14}" type="datetime1">
              <a:rPr lang="de-AT" smtClean="0"/>
              <a:t>24.06.2020</a:t>
            </a:fld>
            <a:endParaRPr lang="de-AT"/>
          </a:p>
        </p:txBody>
      </p:sp>
      <p:sp>
        <p:nvSpPr>
          <p:cNvPr id="3" name="Footer Placeholder 2"/>
          <p:cNvSpPr>
            <a:spLocks noGrp="1"/>
          </p:cNvSpPr>
          <p:nvPr>
            <p:ph type="ftr" sz="quarter" idx="11"/>
          </p:nvPr>
        </p:nvSpPr>
        <p:spPr/>
        <p:txBody>
          <a:bodyPr/>
          <a:lstStyle/>
          <a:p>
            <a:endParaRPr lang="de-AT"/>
          </a:p>
        </p:txBody>
      </p:sp>
      <p:sp>
        <p:nvSpPr>
          <p:cNvPr id="4" name="Slide Number Placeholder 3"/>
          <p:cNvSpPr>
            <a:spLocks noGrp="1"/>
          </p:cNvSpPr>
          <p:nvPr>
            <p:ph type="sldNum" sz="quarter" idx="12"/>
          </p:nvPr>
        </p:nvSpPr>
        <p:spPr/>
        <p:txBody>
          <a:bodyPr/>
          <a:lstStyle/>
          <a:p>
            <a:fld id="{A71AFB5B-8438-49E5-8A10-7A711461C743}" type="slidenum">
              <a:rPr lang="de-AT" smtClean="0"/>
              <a:t>‹Nr.›</a:t>
            </a:fld>
            <a:endParaRPr lang="de-AT"/>
          </a:p>
        </p:txBody>
      </p:sp>
    </p:spTree>
    <p:extLst>
      <p:ext uri="{BB962C8B-B14F-4D97-AF65-F5344CB8AC3E}">
        <p14:creationId xmlns:p14="http://schemas.microsoft.com/office/powerpoint/2010/main" val="990348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de-DE"/>
              <a:t>Mastertitelformat bearbeiten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DD3E9B0D-C096-48B4-91F2-C490DF3F64D3}" type="datetime1">
              <a:rPr lang="de-AT" smtClean="0"/>
              <a:t>24.06.2020</a:t>
            </a:fld>
            <a:endParaRPr lang="de-AT"/>
          </a:p>
        </p:txBody>
      </p:sp>
      <p:sp>
        <p:nvSpPr>
          <p:cNvPr id="6" name="Footer Placeholder 5"/>
          <p:cNvSpPr>
            <a:spLocks noGrp="1"/>
          </p:cNvSpPr>
          <p:nvPr>
            <p:ph type="ftr" sz="quarter" idx="11"/>
          </p:nvPr>
        </p:nvSpPr>
        <p:spPr/>
        <p:txBody>
          <a:bodyPr/>
          <a:lstStyle/>
          <a:p>
            <a:endParaRPr lang="de-AT"/>
          </a:p>
        </p:txBody>
      </p:sp>
      <p:sp>
        <p:nvSpPr>
          <p:cNvPr id="7" name="Slide Number Placeholder 6"/>
          <p:cNvSpPr>
            <a:spLocks noGrp="1"/>
          </p:cNvSpPr>
          <p:nvPr>
            <p:ph type="sldNum" sz="quarter" idx="12"/>
          </p:nvPr>
        </p:nvSpPr>
        <p:spPr/>
        <p:txBody>
          <a:bodyPr/>
          <a:lstStyle/>
          <a:p>
            <a:fld id="{A71AFB5B-8438-49E5-8A10-7A711461C743}" type="slidenum">
              <a:rPr lang="de-AT" smtClean="0"/>
              <a:t>‹Nr.›</a:t>
            </a:fld>
            <a:endParaRPr lang="de-AT"/>
          </a:p>
        </p:txBody>
      </p:sp>
    </p:spTree>
    <p:extLst>
      <p:ext uri="{BB962C8B-B14F-4D97-AF65-F5344CB8AC3E}">
        <p14:creationId xmlns:p14="http://schemas.microsoft.com/office/powerpoint/2010/main" val="103722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DB731524-FC18-42D0-A7ED-4DE79A6D1789}" type="datetime1">
              <a:rPr lang="de-AT" smtClean="0"/>
              <a:t>24.06.2020</a:t>
            </a:fld>
            <a:endParaRPr lang="de-AT"/>
          </a:p>
        </p:txBody>
      </p:sp>
      <p:sp>
        <p:nvSpPr>
          <p:cNvPr id="6" name="Footer Placeholder 5"/>
          <p:cNvSpPr>
            <a:spLocks noGrp="1"/>
          </p:cNvSpPr>
          <p:nvPr>
            <p:ph type="ftr" sz="quarter" idx="11"/>
          </p:nvPr>
        </p:nvSpPr>
        <p:spPr/>
        <p:txBody>
          <a:bodyPr/>
          <a:lstStyle/>
          <a:p>
            <a:endParaRPr lang="de-AT"/>
          </a:p>
        </p:txBody>
      </p:sp>
      <p:sp>
        <p:nvSpPr>
          <p:cNvPr id="7" name="Slide Number Placeholder 6"/>
          <p:cNvSpPr>
            <a:spLocks noGrp="1"/>
          </p:cNvSpPr>
          <p:nvPr>
            <p:ph type="sldNum" sz="quarter" idx="12"/>
          </p:nvPr>
        </p:nvSpPr>
        <p:spPr/>
        <p:txBody>
          <a:bodyPr/>
          <a:lstStyle/>
          <a:p>
            <a:fld id="{A71AFB5B-8438-49E5-8A10-7A711461C743}" type="slidenum">
              <a:rPr lang="de-AT" smtClean="0"/>
              <a:t>‹Nr.›</a:t>
            </a:fld>
            <a:endParaRPr lang="de-AT"/>
          </a:p>
        </p:txBody>
      </p:sp>
    </p:spTree>
    <p:extLst>
      <p:ext uri="{BB962C8B-B14F-4D97-AF65-F5344CB8AC3E}">
        <p14:creationId xmlns:p14="http://schemas.microsoft.com/office/powerpoint/2010/main" val="1744253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6DAEF34C-1776-4AC8-B694-0B4104C1B092}" type="datetime1">
              <a:rPr lang="de-AT" smtClean="0"/>
              <a:t>24.06.2020</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A71AFB5B-8438-49E5-8A10-7A711461C743}" type="slidenum">
              <a:rPr lang="de-AT" smtClean="0"/>
              <a:t>‹Nr.›</a:t>
            </a:fld>
            <a:endParaRPr lang="de-AT"/>
          </a:p>
        </p:txBody>
      </p:sp>
    </p:spTree>
    <p:extLst>
      <p:ext uri="{BB962C8B-B14F-4D97-AF65-F5344CB8AC3E}">
        <p14:creationId xmlns:p14="http://schemas.microsoft.com/office/powerpoint/2010/main" val="1195312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3388C0A2-671F-42B1-B562-2A50DDE206C0}" type="datetime1">
              <a:rPr lang="de-AT" smtClean="0"/>
              <a:t>24.06.2020</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A71AFB5B-8438-49E5-8A10-7A711461C743}" type="slidenum">
              <a:rPr lang="de-AT" smtClean="0"/>
              <a:t>‹Nr.›</a:t>
            </a:fld>
            <a:endParaRPr lang="de-AT"/>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247317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F3663FAB-E2A6-45AF-A50F-890BC63B66E9}" type="datetime1">
              <a:rPr lang="de-AT" smtClean="0"/>
              <a:t>24.06.2020</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A71AFB5B-8438-49E5-8A10-7A711461C743}" type="slidenum">
              <a:rPr lang="de-AT" smtClean="0"/>
              <a:t>‹Nr.›</a:t>
            </a:fld>
            <a:endParaRPr lang="de-AT"/>
          </a:p>
        </p:txBody>
      </p:sp>
    </p:spTree>
    <p:extLst>
      <p:ext uri="{BB962C8B-B14F-4D97-AF65-F5344CB8AC3E}">
        <p14:creationId xmlns:p14="http://schemas.microsoft.com/office/powerpoint/2010/main" val="37050886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57F52B8-B7FF-4258-A2BB-CF90AD31FCBA}" type="datetime1">
              <a:rPr lang="de-AT" smtClean="0"/>
              <a:t>24.06.2020</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A71AFB5B-8438-49E5-8A10-7A711461C743}" type="slidenum">
              <a:rPr lang="de-AT" smtClean="0"/>
              <a:t>‹Nr.›</a:t>
            </a:fld>
            <a:endParaRPr lang="de-AT"/>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069129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272BB0B1-BA3E-4A95-AC31-EE45733B7622}" type="datetime1">
              <a:rPr lang="de-AT" smtClean="0"/>
              <a:t>24.06.2020</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A71AFB5B-8438-49E5-8A10-7A711461C743}" type="slidenum">
              <a:rPr lang="de-AT" smtClean="0"/>
              <a:t>‹Nr.›</a:t>
            </a:fld>
            <a:endParaRPr lang="de-AT"/>
          </a:p>
        </p:txBody>
      </p:sp>
    </p:spTree>
    <p:extLst>
      <p:ext uri="{BB962C8B-B14F-4D97-AF65-F5344CB8AC3E}">
        <p14:creationId xmlns:p14="http://schemas.microsoft.com/office/powerpoint/2010/main" val="18087515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16D0DE5-EBEA-4C05-A1A2-1B7AC02EB659}" type="datetime1">
              <a:rPr lang="de-AT" smtClean="0"/>
              <a:t>24.06.2020</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A71AFB5B-8438-49E5-8A10-7A711461C743}" type="slidenum">
              <a:rPr lang="de-AT" smtClean="0"/>
              <a:t>‹Nr.›</a:t>
            </a:fld>
            <a:endParaRPr lang="de-AT"/>
          </a:p>
        </p:txBody>
      </p:sp>
    </p:spTree>
    <p:extLst>
      <p:ext uri="{BB962C8B-B14F-4D97-AF65-F5344CB8AC3E}">
        <p14:creationId xmlns:p14="http://schemas.microsoft.com/office/powerpoint/2010/main" val="1785982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de-DE"/>
              <a:t>Mastertitelformat bearbeiten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2563BB56-A9DD-4B50-B35C-40DEF0F4A29B}" type="datetime1">
              <a:rPr lang="de-AT" smtClean="0"/>
              <a:t>24.06.2020</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A71AFB5B-8438-49E5-8A10-7A711461C743}" type="slidenum">
              <a:rPr lang="de-AT" smtClean="0"/>
              <a:t>‹Nr.›</a:t>
            </a:fld>
            <a:endParaRPr lang="de-AT"/>
          </a:p>
        </p:txBody>
      </p:sp>
    </p:spTree>
    <p:extLst>
      <p:ext uri="{BB962C8B-B14F-4D97-AF65-F5344CB8AC3E}">
        <p14:creationId xmlns:p14="http://schemas.microsoft.com/office/powerpoint/2010/main" val="401153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de-DE"/>
              <a:t>Mastertitelformat bearbeiten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3709BEF-D7B5-4A2B-96B6-C4DD9DA4C2A7}" type="datetime1">
              <a:rPr lang="de-AT" smtClean="0"/>
              <a:t>24.06.2020</a:t>
            </a:fld>
            <a:endParaRPr lang="de-AT"/>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e-AT"/>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71AFB5B-8438-49E5-8A10-7A711461C743}" type="slidenum">
              <a:rPr lang="de-AT" smtClean="0"/>
              <a:t>‹Nr.›</a:t>
            </a:fld>
            <a:endParaRPr lang="de-AT"/>
          </a:p>
        </p:txBody>
      </p:sp>
    </p:spTree>
    <p:extLst>
      <p:ext uri="{BB962C8B-B14F-4D97-AF65-F5344CB8AC3E}">
        <p14:creationId xmlns:p14="http://schemas.microsoft.com/office/powerpoint/2010/main" val="10303861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air-quality.com/place/austria/salzburg/72a4f719?lang=de&amp;standard=aqi_u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salzburg.gv.at/themen/umwelt/luft/luftberichte/luftguetemessnetz"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umweltbundesamt.at/luft"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hyperlink" Target="https://www.umweltbundesamt.at/ozonwerte-vom-vortag-1"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iqair.com/air-quality-map?lat=47.81722222222223&amp;lng=13.030833333333334&amp;zoomLevel=10"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airindex.eea.europa.eu/Map/AQI/Viewer/"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airindex.eea.europa.eu/Map/AQI/Viewer/" TargetMode="Externa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aqicn.org/city/austria/franz-martin-strasse-1/de/" TargetMode="Externa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aqicn.org/city/austria/mirabellplatz/de/" TargetMode="Externa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aqicn.org/city/austria/rudolfsplatz-grunflache-in-der-mitte/de/" TargetMode="Externa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iqair.com/austria/salzbu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3F000D-ACC8-4B0E-9CD7-A754C0E69E97}"/>
              </a:ext>
            </a:extLst>
          </p:cNvPr>
          <p:cNvSpPr>
            <a:spLocks noGrp="1"/>
          </p:cNvSpPr>
          <p:nvPr>
            <p:ph type="ctrTitle"/>
          </p:nvPr>
        </p:nvSpPr>
        <p:spPr>
          <a:xfrm>
            <a:off x="680314" y="1287475"/>
            <a:ext cx="8902598" cy="2763361"/>
          </a:xfrm>
        </p:spPr>
        <p:txBody>
          <a:bodyPr/>
          <a:lstStyle/>
          <a:p>
            <a:r>
              <a:rPr lang="de-AT" sz="5000" dirty="0"/>
              <a:t>Emission </a:t>
            </a:r>
            <a:r>
              <a:rPr lang="de-AT" sz="5000" dirty="0" err="1"/>
              <a:t>monitoring</a:t>
            </a:r>
            <a:r>
              <a:rPr lang="de-AT" sz="5000" dirty="0"/>
              <a:t> &amp;  </a:t>
            </a:r>
            <a:r>
              <a:rPr lang="de-AT" sz="5000" dirty="0" err="1"/>
              <a:t>reporting</a:t>
            </a:r>
            <a:r>
              <a:rPr lang="de-AT" sz="5000" dirty="0"/>
              <a:t> </a:t>
            </a:r>
            <a:br>
              <a:rPr lang="de-AT" sz="5000" dirty="0"/>
            </a:br>
            <a:r>
              <a:rPr lang="de-AT" sz="5000" dirty="0"/>
              <a:t>in Salzburg, Austria</a:t>
            </a:r>
          </a:p>
        </p:txBody>
      </p:sp>
      <p:sp>
        <p:nvSpPr>
          <p:cNvPr id="3" name="Untertitel 2">
            <a:extLst>
              <a:ext uri="{FF2B5EF4-FFF2-40B4-BE49-F238E27FC236}">
                <a16:creationId xmlns:a16="http://schemas.microsoft.com/office/drawing/2014/main" id="{FB1401DC-964D-4EE5-B9B9-2AFD51B97DD5}"/>
              </a:ext>
            </a:extLst>
          </p:cNvPr>
          <p:cNvSpPr>
            <a:spLocks noGrp="1"/>
          </p:cNvSpPr>
          <p:nvPr>
            <p:ph type="subTitle" idx="1"/>
          </p:nvPr>
        </p:nvSpPr>
        <p:spPr>
          <a:xfrm>
            <a:off x="1815976" y="4657995"/>
            <a:ext cx="7766936" cy="1096899"/>
          </a:xfrm>
        </p:spPr>
        <p:txBody>
          <a:bodyPr/>
          <a:lstStyle/>
          <a:p>
            <a:r>
              <a:rPr lang="de-AT" dirty="0" err="1"/>
              <a:t>Presentation</a:t>
            </a:r>
            <a:r>
              <a:rPr lang="de-AT" dirty="0"/>
              <a:t> </a:t>
            </a:r>
            <a:r>
              <a:rPr lang="de-AT" dirty="0" err="1"/>
              <a:t>for</a:t>
            </a:r>
            <a:r>
              <a:rPr lang="de-AT" dirty="0"/>
              <a:t> 893127 Air Pollution Control – 2020S</a:t>
            </a:r>
          </a:p>
          <a:p>
            <a:r>
              <a:rPr lang="de-AT" dirty="0"/>
              <a:t>Shilan Grobbauer, 01440799</a:t>
            </a:r>
          </a:p>
        </p:txBody>
      </p:sp>
      <p:sp>
        <p:nvSpPr>
          <p:cNvPr id="4" name="Foliennummernplatzhalter 3">
            <a:extLst>
              <a:ext uri="{FF2B5EF4-FFF2-40B4-BE49-F238E27FC236}">
                <a16:creationId xmlns:a16="http://schemas.microsoft.com/office/drawing/2014/main" id="{E962F81B-D4E1-42CD-ACB0-17470C358297}"/>
              </a:ext>
            </a:extLst>
          </p:cNvPr>
          <p:cNvSpPr>
            <a:spLocks noGrp="1"/>
          </p:cNvSpPr>
          <p:nvPr>
            <p:ph type="sldNum" sz="quarter" idx="12"/>
          </p:nvPr>
        </p:nvSpPr>
        <p:spPr/>
        <p:txBody>
          <a:bodyPr/>
          <a:lstStyle/>
          <a:p>
            <a:fld id="{A71AFB5B-8438-49E5-8A10-7A711461C743}" type="slidenum">
              <a:rPr lang="de-AT" smtClean="0"/>
              <a:t>1</a:t>
            </a:fld>
            <a:endParaRPr lang="de-AT"/>
          </a:p>
        </p:txBody>
      </p:sp>
    </p:spTree>
    <p:extLst>
      <p:ext uri="{BB962C8B-B14F-4D97-AF65-F5344CB8AC3E}">
        <p14:creationId xmlns:p14="http://schemas.microsoft.com/office/powerpoint/2010/main" val="594264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19129BE7-67AD-4803-8472-8D58D2B66A45}"/>
              </a:ext>
            </a:extLst>
          </p:cNvPr>
          <p:cNvSpPr>
            <a:spLocks noGrp="1"/>
          </p:cNvSpPr>
          <p:nvPr>
            <p:ph type="title"/>
          </p:nvPr>
        </p:nvSpPr>
        <p:spPr/>
        <p:txBody>
          <a:bodyPr/>
          <a:lstStyle/>
          <a:p>
            <a:r>
              <a:rPr lang="de-AT" dirty="0" err="1"/>
              <a:t>Overview</a:t>
            </a:r>
            <a:r>
              <a:rPr lang="de-AT" dirty="0"/>
              <a:t> Salzburg City</a:t>
            </a:r>
          </a:p>
        </p:txBody>
      </p:sp>
      <p:sp>
        <p:nvSpPr>
          <p:cNvPr id="7" name="Inhaltsplatzhalter 6">
            <a:extLst>
              <a:ext uri="{FF2B5EF4-FFF2-40B4-BE49-F238E27FC236}">
                <a16:creationId xmlns:a16="http://schemas.microsoft.com/office/drawing/2014/main" id="{19A0E01A-8D11-4921-BF1F-0A02FC836BAA}"/>
              </a:ext>
            </a:extLst>
          </p:cNvPr>
          <p:cNvSpPr>
            <a:spLocks noGrp="1"/>
          </p:cNvSpPr>
          <p:nvPr>
            <p:ph idx="1"/>
          </p:nvPr>
        </p:nvSpPr>
        <p:spPr>
          <a:xfrm>
            <a:off x="677334" y="5215737"/>
            <a:ext cx="8596668" cy="1190749"/>
          </a:xfrm>
        </p:spPr>
        <p:txBody>
          <a:bodyPr>
            <a:normAutofit/>
          </a:bodyPr>
          <a:lstStyle/>
          <a:p>
            <a:pPr marL="0" indent="0">
              <a:buNone/>
            </a:pPr>
            <a:r>
              <a:rPr lang="de-AT" sz="1400" dirty="0"/>
              <a:t>Source: </a:t>
            </a:r>
            <a:r>
              <a:rPr lang="de-AT" sz="1400" dirty="0">
                <a:hlinkClick r:id="rId2"/>
              </a:rPr>
              <a:t>https://air-quality.com/place/austria/salzburg/72a4f719?lang=de&amp;standard=aqi_us</a:t>
            </a:r>
            <a:endParaRPr lang="de-AT" sz="1400" dirty="0"/>
          </a:p>
          <a:p>
            <a:pPr marL="0" indent="0">
              <a:buNone/>
            </a:pPr>
            <a:r>
              <a:rPr lang="de-AT" sz="1400" dirty="0"/>
              <a:t>Date: June 24, 1:00 </a:t>
            </a:r>
            <a:r>
              <a:rPr lang="de-AT" sz="1400" dirty="0" err="1"/>
              <a:t>pm</a:t>
            </a:r>
            <a:endParaRPr lang="de-AT" sz="1400" dirty="0"/>
          </a:p>
        </p:txBody>
      </p:sp>
      <p:sp>
        <p:nvSpPr>
          <p:cNvPr id="5" name="Foliennummernplatzhalter 4">
            <a:extLst>
              <a:ext uri="{FF2B5EF4-FFF2-40B4-BE49-F238E27FC236}">
                <a16:creationId xmlns:a16="http://schemas.microsoft.com/office/drawing/2014/main" id="{AF10DDD6-03C7-4640-8872-9FD7C9BF7E54}"/>
              </a:ext>
            </a:extLst>
          </p:cNvPr>
          <p:cNvSpPr>
            <a:spLocks noGrp="1"/>
          </p:cNvSpPr>
          <p:nvPr>
            <p:ph type="sldNum" sz="quarter" idx="12"/>
          </p:nvPr>
        </p:nvSpPr>
        <p:spPr/>
        <p:txBody>
          <a:bodyPr/>
          <a:lstStyle/>
          <a:p>
            <a:fld id="{A71AFB5B-8438-49E5-8A10-7A711461C743}" type="slidenum">
              <a:rPr lang="de-AT" smtClean="0"/>
              <a:t>2</a:t>
            </a:fld>
            <a:endParaRPr lang="de-AT"/>
          </a:p>
        </p:txBody>
      </p:sp>
      <p:pic>
        <p:nvPicPr>
          <p:cNvPr id="10" name="Grafik 9" descr="Ein Bild, das Screenshot enthält.&#10;&#10;Automatisch generierte Beschreibung">
            <a:extLst>
              <a:ext uri="{FF2B5EF4-FFF2-40B4-BE49-F238E27FC236}">
                <a16:creationId xmlns:a16="http://schemas.microsoft.com/office/drawing/2014/main" id="{30ED9850-95CB-4993-B440-1091C6C0B3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334" y="1276163"/>
            <a:ext cx="7245722" cy="3651438"/>
          </a:xfrm>
          <a:prstGeom prst="rect">
            <a:avLst/>
          </a:prstGeom>
          <a:ln w="3175">
            <a:solidFill>
              <a:schemeClr val="accent1"/>
            </a:solidFill>
          </a:ln>
        </p:spPr>
      </p:pic>
    </p:spTree>
    <p:extLst>
      <p:ext uri="{BB962C8B-B14F-4D97-AF65-F5344CB8AC3E}">
        <p14:creationId xmlns:p14="http://schemas.microsoft.com/office/powerpoint/2010/main" val="1430659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7E8480-A718-417E-8792-8B288402F3D4}"/>
              </a:ext>
            </a:extLst>
          </p:cNvPr>
          <p:cNvSpPr>
            <a:spLocks noGrp="1"/>
          </p:cNvSpPr>
          <p:nvPr>
            <p:ph type="title"/>
          </p:nvPr>
        </p:nvSpPr>
        <p:spPr/>
        <p:txBody>
          <a:bodyPr/>
          <a:lstStyle/>
          <a:p>
            <a:r>
              <a:rPr lang="de-AT" dirty="0"/>
              <a:t>SALIS – Air Quality Monitoring Network</a:t>
            </a:r>
          </a:p>
        </p:txBody>
      </p:sp>
      <p:sp>
        <p:nvSpPr>
          <p:cNvPr id="3" name="Inhaltsplatzhalter 2">
            <a:extLst>
              <a:ext uri="{FF2B5EF4-FFF2-40B4-BE49-F238E27FC236}">
                <a16:creationId xmlns:a16="http://schemas.microsoft.com/office/drawing/2014/main" id="{36E378F4-C40F-42E9-A295-15C139F14268}"/>
              </a:ext>
            </a:extLst>
          </p:cNvPr>
          <p:cNvSpPr>
            <a:spLocks noGrp="1"/>
          </p:cNvSpPr>
          <p:nvPr>
            <p:ph idx="1"/>
          </p:nvPr>
        </p:nvSpPr>
        <p:spPr>
          <a:xfrm>
            <a:off x="677334" y="1382573"/>
            <a:ext cx="8596668" cy="5215737"/>
          </a:xfrm>
        </p:spPr>
        <p:txBody>
          <a:bodyPr>
            <a:normAutofit/>
          </a:bodyPr>
          <a:lstStyle/>
          <a:p>
            <a:r>
              <a:rPr lang="en-US" dirty="0"/>
              <a:t>More than 30 years ago, the introduction of the fully automated measuring network in Salzburg created an essential basis for the nationwide monitoring of air pollutants.</a:t>
            </a:r>
          </a:p>
          <a:p>
            <a:r>
              <a:rPr lang="en-US" dirty="0"/>
              <a:t>The concentration of air pollutants is recorded with the help of the fully automatic measuring network SALIS (= “</a:t>
            </a:r>
            <a:r>
              <a:rPr lang="en-US" dirty="0" err="1"/>
              <a:t>SAlzburger</a:t>
            </a:r>
            <a:r>
              <a:rPr lang="en-US" dirty="0"/>
              <a:t> </a:t>
            </a:r>
            <a:r>
              <a:rPr lang="en-US" dirty="0" err="1"/>
              <a:t>Luftgüte</a:t>
            </a:r>
            <a:r>
              <a:rPr lang="en-US" dirty="0"/>
              <a:t> </a:t>
            </a:r>
            <a:r>
              <a:rPr lang="en-US" dirty="0" err="1"/>
              <a:t>Informations</a:t>
            </a:r>
            <a:r>
              <a:rPr lang="en-US" dirty="0"/>
              <a:t> System”, Salzburg air quality information system). </a:t>
            </a:r>
          </a:p>
          <a:p>
            <a:r>
              <a:rPr lang="en-US" dirty="0"/>
              <a:t>The first computer-aided measuring network (</a:t>
            </a:r>
            <a:r>
              <a:rPr lang="en-US" dirty="0" err="1"/>
              <a:t>Salis</a:t>
            </a:r>
            <a:r>
              <a:rPr lang="en-US" dirty="0"/>
              <a:t> I) was installed in 1984. The current measuring network (</a:t>
            </a:r>
            <a:r>
              <a:rPr lang="en-US" dirty="0" err="1"/>
              <a:t>Salis</a:t>
            </a:r>
            <a:r>
              <a:rPr lang="en-US" dirty="0"/>
              <a:t> IV) was completely renewed in 1995 and is continuously adapted to the latest state of the art. The monitoring network consists on the one hand of permanent and mobile monitoring stations, and on the other hand of a monitoring </a:t>
            </a:r>
            <a:r>
              <a:rPr lang="en-US" dirty="0" err="1"/>
              <a:t>centre</a:t>
            </a:r>
            <a:r>
              <a:rPr lang="en-US" dirty="0"/>
              <a:t> where all data are stored and evaluated. The data collected by the measuring stations are retrieved from the central computer every half hour. Limit value violations are automatically forwarded by this system to the on-call service.</a:t>
            </a:r>
          </a:p>
          <a:p>
            <a:pPr marL="0" indent="0">
              <a:buNone/>
            </a:pPr>
            <a:r>
              <a:rPr lang="en-US" sz="1400" dirty="0"/>
              <a:t>Source: </a:t>
            </a:r>
            <a:r>
              <a:rPr lang="en-US" sz="1400" dirty="0">
                <a:hlinkClick r:id="rId2"/>
              </a:rPr>
              <a:t>https://www.salzburg.gv.at/themen/umwelt/luft/luftberichte/luftguetemessnetz</a:t>
            </a:r>
            <a:endParaRPr lang="en-US" sz="1400" dirty="0"/>
          </a:p>
          <a:p>
            <a:pPr marL="0" indent="0">
              <a:buNone/>
            </a:pPr>
            <a:endParaRPr lang="en-US" dirty="0"/>
          </a:p>
          <a:p>
            <a:pPr marL="0" indent="0">
              <a:buNone/>
            </a:pPr>
            <a:endParaRPr lang="de-AT" dirty="0"/>
          </a:p>
        </p:txBody>
      </p:sp>
      <p:sp>
        <p:nvSpPr>
          <p:cNvPr id="4" name="Foliennummernplatzhalter 3">
            <a:extLst>
              <a:ext uri="{FF2B5EF4-FFF2-40B4-BE49-F238E27FC236}">
                <a16:creationId xmlns:a16="http://schemas.microsoft.com/office/drawing/2014/main" id="{85C6E643-A97B-4089-A105-D9189E5EB669}"/>
              </a:ext>
            </a:extLst>
          </p:cNvPr>
          <p:cNvSpPr>
            <a:spLocks noGrp="1"/>
          </p:cNvSpPr>
          <p:nvPr>
            <p:ph type="sldNum" sz="quarter" idx="12"/>
          </p:nvPr>
        </p:nvSpPr>
        <p:spPr/>
        <p:txBody>
          <a:bodyPr/>
          <a:lstStyle/>
          <a:p>
            <a:fld id="{A71AFB5B-8438-49E5-8A10-7A711461C743}" type="slidenum">
              <a:rPr lang="de-AT" smtClean="0"/>
              <a:t>3</a:t>
            </a:fld>
            <a:endParaRPr lang="de-AT" dirty="0"/>
          </a:p>
        </p:txBody>
      </p:sp>
    </p:spTree>
    <p:extLst>
      <p:ext uri="{BB962C8B-B14F-4D97-AF65-F5344CB8AC3E}">
        <p14:creationId xmlns:p14="http://schemas.microsoft.com/office/powerpoint/2010/main" val="1558133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0C3443-083B-48FE-81D7-117D5501FDFE}"/>
              </a:ext>
            </a:extLst>
          </p:cNvPr>
          <p:cNvSpPr>
            <a:spLocks noGrp="1"/>
          </p:cNvSpPr>
          <p:nvPr>
            <p:ph type="title"/>
          </p:nvPr>
        </p:nvSpPr>
        <p:spPr/>
        <p:txBody>
          <a:bodyPr/>
          <a:lstStyle/>
          <a:p>
            <a:r>
              <a:rPr lang="de-AT" dirty="0"/>
              <a:t>Immission </a:t>
            </a:r>
            <a:r>
              <a:rPr lang="de-AT" dirty="0" err="1"/>
              <a:t>limit</a:t>
            </a:r>
            <a:r>
              <a:rPr lang="de-AT" dirty="0"/>
              <a:t> </a:t>
            </a:r>
            <a:r>
              <a:rPr lang="de-AT" dirty="0" err="1"/>
              <a:t>values</a:t>
            </a:r>
            <a:r>
              <a:rPr lang="de-AT" dirty="0"/>
              <a:t> in Austria</a:t>
            </a:r>
          </a:p>
        </p:txBody>
      </p:sp>
      <p:pic>
        <p:nvPicPr>
          <p:cNvPr id="6" name="Inhaltsplatzhalter 5" descr="Ein Bild, das Screenshot enthält.&#10;&#10;Automatisch generierte Beschreibung">
            <a:extLst>
              <a:ext uri="{FF2B5EF4-FFF2-40B4-BE49-F238E27FC236}">
                <a16:creationId xmlns:a16="http://schemas.microsoft.com/office/drawing/2014/main" id="{BD374E35-4CE5-4B59-8722-876C66A26CC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34" y="1363859"/>
            <a:ext cx="5322355" cy="5329549"/>
          </a:xfrm>
        </p:spPr>
      </p:pic>
      <p:sp>
        <p:nvSpPr>
          <p:cNvPr id="4" name="Foliennummernplatzhalter 3">
            <a:extLst>
              <a:ext uri="{FF2B5EF4-FFF2-40B4-BE49-F238E27FC236}">
                <a16:creationId xmlns:a16="http://schemas.microsoft.com/office/drawing/2014/main" id="{BB2083C9-85A5-4555-AD1A-7FD2ED4D86E9}"/>
              </a:ext>
            </a:extLst>
          </p:cNvPr>
          <p:cNvSpPr>
            <a:spLocks noGrp="1"/>
          </p:cNvSpPr>
          <p:nvPr>
            <p:ph type="sldNum" sz="quarter" idx="12"/>
          </p:nvPr>
        </p:nvSpPr>
        <p:spPr/>
        <p:txBody>
          <a:bodyPr/>
          <a:lstStyle/>
          <a:p>
            <a:fld id="{A71AFB5B-8438-49E5-8A10-7A711461C743}" type="slidenum">
              <a:rPr lang="de-AT" smtClean="0"/>
              <a:t>4</a:t>
            </a:fld>
            <a:endParaRPr lang="de-AT"/>
          </a:p>
        </p:txBody>
      </p:sp>
      <p:sp>
        <p:nvSpPr>
          <p:cNvPr id="7" name="Inhaltsplatzhalter 6">
            <a:extLst>
              <a:ext uri="{FF2B5EF4-FFF2-40B4-BE49-F238E27FC236}">
                <a16:creationId xmlns:a16="http://schemas.microsoft.com/office/drawing/2014/main" id="{4A59BA82-B3A1-48F5-AC3B-37638142BE50}"/>
              </a:ext>
            </a:extLst>
          </p:cNvPr>
          <p:cNvSpPr txBox="1">
            <a:spLocks/>
          </p:cNvSpPr>
          <p:nvPr/>
        </p:nvSpPr>
        <p:spPr>
          <a:xfrm>
            <a:off x="6331983" y="1638605"/>
            <a:ext cx="3397233" cy="119074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de-AT" sz="1400" dirty="0"/>
              <a:t>Source: </a:t>
            </a:r>
            <a:r>
              <a:rPr lang="de-AT" sz="1400" dirty="0">
                <a:hlinkClick r:id="rId3"/>
              </a:rPr>
              <a:t>https://www.umweltbundesamt.at/luft</a:t>
            </a:r>
            <a:endParaRPr lang="de-AT" sz="1400" dirty="0"/>
          </a:p>
          <a:p>
            <a:pPr marL="0" indent="0">
              <a:buNone/>
            </a:pPr>
            <a:endParaRPr lang="de-AT" sz="1400" dirty="0"/>
          </a:p>
        </p:txBody>
      </p:sp>
    </p:spTree>
    <p:extLst>
      <p:ext uri="{BB962C8B-B14F-4D97-AF65-F5344CB8AC3E}">
        <p14:creationId xmlns:p14="http://schemas.microsoft.com/office/powerpoint/2010/main" val="1086080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2F5B81-2D76-4965-BE9B-1263E5723954}"/>
              </a:ext>
            </a:extLst>
          </p:cNvPr>
          <p:cNvSpPr>
            <a:spLocks noGrp="1"/>
          </p:cNvSpPr>
          <p:nvPr>
            <p:ph type="title"/>
          </p:nvPr>
        </p:nvSpPr>
        <p:spPr/>
        <p:txBody>
          <a:bodyPr/>
          <a:lstStyle/>
          <a:p>
            <a:r>
              <a:rPr lang="de-AT" dirty="0" err="1"/>
              <a:t>Ozone</a:t>
            </a:r>
            <a:r>
              <a:rPr lang="de-AT" dirty="0"/>
              <a:t> in Austria </a:t>
            </a:r>
          </a:p>
        </p:txBody>
      </p:sp>
      <p:pic>
        <p:nvPicPr>
          <p:cNvPr id="7" name="Inhaltsplatzhalter 6" descr="Ein Bild, das Screenshot enthält.&#10;&#10;Automatisch generierte Beschreibung">
            <a:extLst>
              <a:ext uri="{FF2B5EF4-FFF2-40B4-BE49-F238E27FC236}">
                <a16:creationId xmlns:a16="http://schemas.microsoft.com/office/drawing/2014/main" id="{A5029E5A-63AD-48D2-BEDE-700501465B8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28762" y="1268100"/>
            <a:ext cx="5313621" cy="4667368"/>
          </a:xfrm>
        </p:spPr>
      </p:pic>
      <p:pic>
        <p:nvPicPr>
          <p:cNvPr id="9" name="Inhaltsplatzhalter 8">
            <a:extLst>
              <a:ext uri="{FF2B5EF4-FFF2-40B4-BE49-F238E27FC236}">
                <a16:creationId xmlns:a16="http://schemas.microsoft.com/office/drawing/2014/main" id="{123D48FD-99EB-4A5D-8926-0E72901DAC3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49618" y="522757"/>
            <a:ext cx="5527853" cy="5812486"/>
          </a:xfrm>
        </p:spPr>
      </p:pic>
      <p:sp>
        <p:nvSpPr>
          <p:cNvPr id="5" name="Foliennummernplatzhalter 4">
            <a:extLst>
              <a:ext uri="{FF2B5EF4-FFF2-40B4-BE49-F238E27FC236}">
                <a16:creationId xmlns:a16="http://schemas.microsoft.com/office/drawing/2014/main" id="{11110FAC-1BAA-4EF3-B574-175B2A7D5FF7}"/>
              </a:ext>
            </a:extLst>
          </p:cNvPr>
          <p:cNvSpPr>
            <a:spLocks noGrp="1"/>
          </p:cNvSpPr>
          <p:nvPr>
            <p:ph type="sldNum" sz="quarter" idx="12"/>
          </p:nvPr>
        </p:nvSpPr>
        <p:spPr/>
        <p:txBody>
          <a:bodyPr/>
          <a:lstStyle/>
          <a:p>
            <a:fld id="{A71AFB5B-8438-49E5-8A10-7A711461C743}" type="slidenum">
              <a:rPr lang="de-AT" smtClean="0"/>
              <a:t>5</a:t>
            </a:fld>
            <a:endParaRPr lang="de-AT"/>
          </a:p>
        </p:txBody>
      </p:sp>
      <p:sp>
        <p:nvSpPr>
          <p:cNvPr id="10" name="Inhaltsplatzhalter 6">
            <a:extLst>
              <a:ext uri="{FF2B5EF4-FFF2-40B4-BE49-F238E27FC236}">
                <a16:creationId xmlns:a16="http://schemas.microsoft.com/office/drawing/2014/main" id="{59A37944-59D1-4FD0-A220-D7E40ED62E69}"/>
              </a:ext>
            </a:extLst>
          </p:cNvPr>
          <p:cNvSpPr txBox="1">
            <a:spLocks/>
          </p:cNvSpPr>
          <p:nvPr/>
        </p:nvSpPr>
        <p:spPr>
          <a:xfrm>
            <a:off x="677334" y="6041361"/>
            <a:ext cx="8596668" cy="65204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de-AT" sz="1400" dirty="0"/>
              <a:t>Source: </a:t>
            </a:r>
            <a:r>
              <a:rPr lang="de-AT" sz="1400" dirty="0">
                <a:hlinkClick r:id="rId4"/>
              </a:rPr>
              <a:t>https://www.umweltbundesamt.at/ozonwerte-vom-vortag-1</a:t>
            </a:r>
            <a:endParaRPr lang="de-AT" sz="1400" dirty="0"/>
          </a:p>
          <a:p>
            <a:pPr marL="0" indent="0">
              <a:buFont typeface="Wingdings 3" charset="2"/>
              <a:buNone/>
            </a:pPr>
            <a:r>
              <a:rPr lang="de-AT" sz="1400" dirty="0"/>
              <a:t>Date: June 24, 4:00 </a:t>
            </a:r>
            <a:r>
              <a:rPr lang="de-AT" sz="1400" dirty="0" err="1"/>
              <a:t>pm</a:t>
            </a:r>
            <a:endParaRPr lang="de-AT" sz="1400" dirty="0"/>
          </a:p>
        </p:txBody>
      </p:sp>
      <p:sp>
        <p:nvSpPr>
          <p:cNvPr id="12" name="Flussdiagramm: Verbinder 11">
            <a:extLst>
              <a:ext uri="{FF2B5EF4-FFF2-40B4-BE49-F238E27FC236}">
                <a16:creationId xmlns:a16="http://schemas.microsoft.com/office/drawing/2014/main" id="{C88289B5-8BB3-46DB-B1D4-506DF91C9675}"/>
              </a:ext>
            </a:extLst>
          </p:cNvPr>
          <p:cNvSpPr/>
          <p:nvPr/>
        </p:nvSpPr>
        <p:spPr>
          <a:xfrm>
            <a:off x="8105242" y="1638606"/>
            <a:ext cx="1463040" cy="1111910"/>
          </a:xfrm>
          <a:prstGeom prst="flowChartConnector">
            <a:avLst/>
          </a:prstGeom>
          <a:noFill/>
        </p:spPr>
        <p:style>
          <a:lnRef idx="2">
            <a:schemeClr val="accent5"/>
          </a:lnRef>
          <a:fillRef idx="1">
            <a:schemeClr val="lt1"/>
          </a:fillRef>
          <a:effectRef idx="0">
            <a:schemeClr val="accent5"/>
          </a:effectRef>
          <a:fontRef idx="minor">
            <a:schemeClr val="dk1"/>
          </a:fontRef>
        </p:style>
        <p:txBody>
          <a:bodyPr rtlCol="0" anchor="ctr"/>
          <a:lstStyle/>
          <a:p>
            <a:pPr algn="ctr"/>
            <a:endParaRPr lang="de-AT"/>
          </a:p>
        </p:txBody>
      </p:sp>
    </p:spTree>
    <p:extLst>
      <p:ext uri="{BB962C8B-B14F-4D97-AF65-F5344CB8AC3E}">
        <p14:creationId xmlns:p14="http://schemas.microsoft.com/office/powerpoint/2010/main" val="1874701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BDBB2-5402-4DC8-B58E-9AFD2A7D6AEC}"/>
              </a:ext>
            </a:extLst>
          </p:cNvPr>
          <p:cNvSpPr>
            <a:spLocks noGrp="1"/>
          </p:cNvSpPr>
          <p:nvPr>
            <p:ph type="title"/>
          </p:nvPr>
        </p:nvSpPr>
        <p:spPr/>
        <p:txBody>
          <a:bodyPr/>
          <a:lstStyle/>
          <a:p>
            <a:r>
              <a:rPr lang="de-AT" dirty="0" err="1"/>
              <a:t>Measuring</a:t>
            </a:r>
            <a:r>
              <a:rPr lang="de-AT" dirty="0"/>
              <a:t> </a:t>
            </a:r>
            <a:r>
              <a:rPr lang="de-AT" dirty="0" err="1"/>
              <a:t>stations</a:t>
            </a:r>
            <a:r>
              <a:rPr lang="de-AT" dirty="0"/>
              <a:t> in Salzburg - 1</a:t>
            </a:r>
          </a:p>
        </p:txBody>
      </p:sp>
      <p:sp>
        <p:nvSpPr>
          <p:cNvPr id="3" name="Inhaltsplatzhalter 2">
            <a:extLst>
              <a:ext uri="{FF2B5EF4-FFF2-40B4-BE49-F238E27FC236}">
                <a16:creationId xmlns:a16="http://schemas.microsoft.com/office/drawing/2014/main" id="{3EE8BF68-D6AA-47C9-A417-5CD7D35CDF05}"/>
              </a:ext>
            </a:extLst>
          </p:cNvPr>
          <p:cNvSpPr>
            <a:spLocks noGrp="1"/>
          </p:cNvSpPr>
          <p:nvPr>
            <p:ph idx="1"/>
          </p:nvPr>
        </p:nvSpPr>
        <p:spPr>
          <a:xfrm>
            <a:off x="677334" y="5532293"/>
            <a:ext cx="9629784" cy="796364"/>
          </a:xfrm>
        </p:spPr>
        <p:txBody>
          <a:bodyPr>
            <a:normAutofit/>
          </a:bodyPr>
          <a:lstStyle/>
          <a:p>
            <a:pPr marL="0" indent="0">
              <a:buNone/>
            </a:pPr>
            <a:r>
              <a:rPr lang="de-AT" sz="1400" dirty="0"/>
              <a:t>Source: </a:t>
            </a:r>
            <a:r>
              <a:rPr lang="de-AT" sz="1400" dirty="0">
                <a:hlinkClick r:id="rId2"/>
              </a:rPr>
              <a:t>https://www.iqair.com/air-quality-map?lat=47.81722222222223&amp;lng=13.030833333333334&amp;zoomLevel=10</a:t>
            </a:r>
            <a:endParaRPr lang="de-AT" sz="1400" dirty="0"/>
          </a:p>
          <a:p>
            <a:pPr marL="0" indent="0">
              <a:buNone/>
            </a:pPr>
            <a:r>
              <a:rPr lang="de-AT" sz="1400" dirty="0"/>
              <a:t>Date: June 24, 1:00 </a:t>
            </a:r>
            <a:r>
              <a:rPr lang="de-AT" sz="1400" dirty="0" err="1"/>
              <a:t>pm</a:t>
            </a:r>
            <a:endParaRPr lang="de-AT" sz="1400" dirty="0"/>
          </a:p>
        </p:txBody>
      </p:sp>
      <p:sp>
        <p:nvSpPr>
          <p:cNvPr id="4" name="Foliennummernplatzhalter 3">
            <a:extLst>
              <a:ext uri="{FF2B5EF4-FFF2-40B4-BE49-F238E27FC236}">
                <a16:creationId xmlns:a16="http://schemas.microsoft.com/office/drawing/2014/main" id="{4E334BF3-D0CB-47CE-BA7B-82069069E3A0}"/>
              </a:ext>
            </a:extLst>
          </p:cNvPr>
          <p:cNvSpPr>
            <a:spLocks noGrp="1"/>
          </p:cNvSpPr>
          <p:nvPr>
            <p:ph type="sldNum" sz="quarter" idx="12"/>
          </p:nvPr>
        </p:nvSpPr>
        <p:spPr/>
        <p:txBody>
          <a:bodyPr/>
          <a:lstStyle/>
          <a:p>
            <a:fld id="{A71AFB5B-8438-49E5-8A10-7A711461C743}" type="slidenum">
              <a:rPr lang="de-AT" smtClean="0"/>
              <a:t>6</a:t>
            </a:fld>
            <a:endParaRPr lang="de-AT"/>
          </a:p>
        </p:txBody>
      </p:sp>
      <p:pic>
        <p:nvPicPr>
          <p:cNvPr id="6" name="Grafik 5" descr="Ein Bild, das Text, Karte, Schläger, Foto enthält.&#10;&#10;Automatisch generierte Beschreibung">
            <a:extLst>
              <a:ext uri="{FF2B5EF4-FFF2-40B4-BE49-F238E27FC236}">
                <a16:creationId xmlns:a16="http://schemas.microsoft.com/office/drawing/2014/main" id="{57236071-1DA9-43BB-8F98-2181E901B3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334" y="1325707"/>
            <a:ext cx="7615266" cy="4050965"/>
          </a:xfrm>
          <a:prstGeom prst="rect">
            <a:avLst/>
          </a:prstGeom>
        </p:spPr>
      </p:pic>
    </p:spTree>
    <p:extLst>
      <p:ext uri="{BB962C8B-B14F-4D97-AF65-F5344CB8AC3E}">
        <p14:creationId xmlns:p14="http://schemas.microsoft.com/office/powerpoint/2010/main" val="214557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A27CF0-F9C8-4822-9164-147FAE2A6040}"/>
              </a:ext>
            </a:extLst>
          </p:cNvPr>
          <p:cNvSpPr>
            <a:spLocks noGrp="1"/>
          </p:cNvSpPr>
          <p:nvPr>
            <p:ph type="title"/>
          </p:nvPr>
        </p:nvSpPr>
        <p:spPr/>
        <p:txBody>
          <a:bodyPr>
            <a:normAutofit/>
          </a:bodyPr>
          <a:lstStyle/>
          <a:p>
            <a:r>
              <a:rPr lang="de-AT" dirty="0"/>
              <a:t>European Air Quality Index </a:t>
            </a:r>
            <a:br>
              <a:rPr lang="de-AT" dirty="0"/>
            </a:br>
            <a:r>
              <a:rPr lang="de-AT" sz="2400" dirty="0" err="1"/>
              <a:t>Measuring</a:t>
            </a:r>
            <a:r>
              <a:rPr lang="de-AT" sz="2400" dirty="0"/>
              <a:t> </a:t>
            </a:r>
            <a:r>
              <a:rPr lang="de-AT" sz="2400" dirty="0" err="1"/>
              <a:t>stations</a:t>
            </a:r>
            <a:r>
              <a:rPr lang="de-AT" sz="2400" dirty="0"/>
              <a:t> in Salzburg – 2a</a:t>
            </a:r>
          </a:p>
        </p:txBody>
      </p:sp>
      <p:sp>
        <p:nvSpPr>
          <p:cNvPr id="3" name="Inhaltsplatzhalter 2">
            <a:extLst>
              <a:ext uri="{FF2B5EF4-FFF2-40B4-BE49-F238E27FC236}">
                <a16:creationId xmlns:a16="http://schemas.microsoft.com/office/drawing/2014/main" id="{02B6C69E-A933-4D06-9030-82B414C14A71}"/>
              </a:ext>
            </a:extLst>
          </p:cNvPr>
          <p:cNvSpPr>
            <a:spLocks noGrp="1"/>
          </p:cNvSpPr>
          <p:nvPr>
            <p:ph idx="1"/>
          </p:nvPr>
        </p:nvSpPr>
        <p:spPr>
          <a:xfrm>
            <a:off x="6781190" y="4927600"/>
            <a:ext cx="2492812" cy="1047541"/>
          </a:xfrm>
        </p:spPr>
        <p:txBody>
          <a:bodyPr>
            <a:normAutofit/>
          </a:bodyPr>
          <a:lstStyle/>
          <a:p>
            <a:pPr marL="0" indent="0">
              <a:buNone/>
            </a:pPr>
            <a:r>
              <a:rPr lang="de-AT" sz="1400" dirty="0"/>
              <a:t>Source: </a:t>
            </a:r>
            <a:r>
              <a:rPr lang="de-AT" sz="1400" dirty="0">
                <a:hlinkClick r:id="rId2"/>
              </a:rPr>
              <a:t>https://airindex.eea.europa.eu/Map/AQI/Viewer/</a:t>
            </a:r>
            <a:endParaRPr lang="de-AT" sz="1400" dirty="0"/>
          </a:p>
        </p:txBody>
      </p:sp>
      <p:sp>
        <p:nvSpPr>
          <p:cNvPr id="4" name="Foliennummernplatzhalter 3">
            <a:extLst>
              <a:ext uri="{FF2B5EF4-FFF2-40B4-BE49-F238E27FC236}">
                <a16:creationId xmlns:a16="http://schemas.microsoft.com/office/drawing/2014/main" id="{C7B11478-A46D-4134-AE50-449E44A26D52}"/>
              </a:ext>
            </a:extLst>
          </p:cNvPr>
          <p:cNvSpPr>
            <a:spLocks noGrp="1"/>
          </p:cNvSpPr>
          <p:nvPr>
            <p:ph type="sldNum" sz="quarter" idx="12"/>
          </p:nvPr>
        </p:nvSpPr>
        <p:spPr/>
        <p:txBody>
          <a:bodyPr/>
          <a:lstStyle/>
          <a:p>
            <a:fld id="{A71AFB5B-8438-49E5-8A10-7A711461C743}" type="slidenum">
              <a:rPr lang="de-AT" smtClean="0"/>
              <a:t>7</a:t>
            </a:fld>
            <a:endParaRPr lang="de-AT"/>
          </a:p>
        </p:txBody>
      </p:sp>
      <p:pic>
        <p:nvPicPr>
          <p:cNvPr id="12" name="Grafik 11" descr="Ein Bild, das Screenshot enthält.&#10;&#10;Automatisch generierte Beschreibung">
            <a:extLst>
              <a:ext uri="{FF2B5EF4-FFF2-40B4-BE49-F238E27FC236}">
                <a16:creationId xmlns:a16="http://schemas.microsoft.com/office/drawing/2014/main" id="{A7A80659-72BF-4895-A458-FABD8E6368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843" y="1675494"/>
            <a:ext cx="6020109" cy="4730993"/>
          </a:xfrm>
          <a:prstGeom prst="rect">
            <a:avLst/>
          </a:prstGeom>
        </p:spPr>
      </p:pic>
    </p:spTree>
    <p:extLst>
      <p:ext uri="{BB962C8B-B14F-4D97-AF65-F5344CB8AC3E}">
        <p14:creationId xmlns:p14="http://schemas.microsoft.com/office/powerpoint/2010/main" val="1090681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A27CF0-F9C8-4822-9164-147FAE2A6040}"/>
              </a:ext>
            </a:extLst>
          </p:cNvPr>
          <p:cNvSpPr>
            <a:spLocks noGrp="1"/>
          </p:cNvSpPr>
          <p:nvPr>
            <p:ph type="title"/>
          </p:nvPr>
        </p:nvSpPr>
        <p:spPr/>
        <p:txBody>
          <a:bodyPr/>
          <a:lstStyle/>
          <a:p>
            <a:r>
              <a:rPr lang="de-AT" dirty="0"/>
              <a:t>European Air Quality Index </a:t>
            </a:r>
            <a:br>
              <a:rPr lang="de-AT" dirty="0"/>
            </a:br>
            <a:r>
              <a:rPr lang="de-AT" sz="2400" dirty="0" err="1"/>
              <a:t>Measuring</a:t>
            </a:r>
            <a:r>
              <a:rPr lang="de-AT" sz="2400" dirty="0"/>
              <a:t> </a:t>
            </a:r>
            <a:r>
              <a:rPr lang="de-AT" sz="2400" dirty="0" err="1"/>
              <a:t>stations</a:t>
            </a:r>
            <a:r>
              <a:rPr lang="de-AT" sz="2400" dirty="0"/>
              <a:t> in Salzburg – 2b</a:t>
            </a:r>
          </a:p>
        </p:txBody>
      </p:sp>
      <p:sp>
        <p:nvSpPr>
          <p:cNvPr id="3" name="Inhaltsplatzhalter 2">
            <a:extLst>
              <a:ext uri="{FF2B5EF4-FFF2-40B4-BE49-F238E27FC236}">
                <a16:creationId xmlns:a16="http://schemas.microsoft.com/office/drawing/2014/main" id="{02B6C69E-A933-4D06-9030-82B414C14A71}"/>
              </a:ext>
            </a:extLst>
          </p:cNvPr>
          <p:cNvSpPr>
            <a:spLocks noGrp="1"/>
          </p:cNvSpPr>
          <p:nvPr>
            <p:ph idx="1"/>
          </p:nvPr>
        </p:nvSpPr>
        <p:spPr>
          <a:xfrm>
            <a:off x="677334" y="5288890"/>
            <a:ext cx="8596668" cy="752472"/>
          </a:xfrm>
        </p:spPr>
        <p:txBody>
          <a:bodyPr>
            <a:normAutofit/>
          </a:bodyPr>
          <a:lstStyle/>
          <a:p>
            <a:pPr marL="0" indent="0">
              <a:buNone/>
            </a:pPr>
            <a:r>
              <a:rPr lang="de-AT" sz="1400" dirty="0"/>
              <a:t>Source: </a:t>
            </a:r>
            <a:r>
              <a:rPr lang="de-AT" sz="1400" dirty="0">
                <a:hlinkClick r:id="rId2"/>
              </a:rPr>
              <a:t>https://airindex.eea.europa.eu/Map/AQI/Viewer/</a:t>
            </a:r>
            <a:endParaRPr lang="de-AT" sz="1400" dirty="0"/>
          </a:p>
          <a:p>
            <a:pPr marL="0" indent="0">
              <a:buNone/>
            </a:pPr>
            <a:r>
              <a:rPr lang="de-AT" sz="1400" dirty="0"/>
              <a:t>Date: June 23, (1) 10:00 am, (2) 2:00 </a:t>
            </a:r>
            <a:r>
              <a:rPr lang="de-AT" sz="1400" dirty="0" err="1"/>
              <a:t>pm</a:t>
            </a:r>
            <a:r>
              <a:rPr lang="de-AT" sz="1400" dirty="0"/>
              <a:t>, (3) 5:00 </a:t>
            </a:r>
            <a:r>
              <a:rPr lang="de-AT" sz="1400" dirty="0" err="1"/>
              <a:t>pm</a:t>
            </a:r>
            <a:endParaRPr lang="de-AT" sz="1400" dirty="0"/>
          </a:p>
        </p:txBody>
      </p:sp>
      <p:sp>
        <p:nvSpPr>
          <p:cNvPr id="4" name="Foliennummernplatzhalter 3">
            <a:extLst>
              <a:ext uri="{FF2B5EF4-FFF2-40B4-BE49-F238E27FC236}">
                <a16:creationId xmlns:a16="http://schemas.microsoft.com/office/drawing/2014/main" id="{C7B11478-A46D-4134-AE50-449E44A26D52}"/>
              </a:ext>
            </a:extLst>
          </p:cNvPr>
          <p:cNvSpPr>
            <a:spLocks noGrp="1"/>
          </p:cNvSpPr>
          <p:nvPr>
            <p:ph type="sldNum" sz="quarter" idx="12"/>
          </p:nvPr>
        </p:nvSpPr>
        <p:spPr/>
        <p:txBody>
          <a:bodyPr/>
          <a:lstStyle/>
          <a:p>
            <a:fld id="{A71AFB5B-8438-49E5-8A10-7A711461C743}" type="slidenum">
              <a:rPr lang="de-AT" smtClean="0"/>
              <a:t>8</a:t>
            </a:fld>
            <a:endParaRPr lang="de-AT"/>
          </a:p>
        </p:txBody>
      </p:sp>
      <p:pic>
        <p:nvPicPr>
          <p:cNvPr id="6" name="Grafik 5" descr="Ein Bild, das Karte, Text enthält.&#10;&#10;Automatisch generierte Beschreibung">
            <a:extLst>
              <a:ext uri="{FF2B5EF4-FFF2-40B4-BE49-F238E27FC236}">
                <a16:creationId xmlns:a16="http://schemas.microsoft.com/office/drawing/2014/main" id="{298EDD16-1065-4AEF-863C-EC72EDCBD78C}"/>
              </a:ext>
            </a:extLst>
          </p:cNvPr>
          <p:cNvPicPr>
            <a:picLocks noChangeAspect="1"/>
          </p:cNvPicPr>
          <p:nvPr/>
        </p:nvPicPr>
        <p:blipFill rotWithShape="1">
          <a:blip r:embed="rId3">
            <a:extLst>
              <a:ext uri="{28A0092B-C50C-407E-A947-70E740481C1C}">
                <a14:useLocalDpi xmlns:a14="http://schemas.microsoft.com/office/drawing/2010/main" val="0"/>
              </a:ext>
            </a:extLst>
          </a:blip>
          <a:srcRect l="22811" t="27200" r="41918" b="25334"/>
          <a:stretch/>
        </p:blipFill>
        <p:spPr>
          <a:xfrm>
            <a:off x="7805317" y="1801368"/>
            <a:ext cx="3628339" cy="3255264"/>
          </a:xfrm>
          <a:prstGeom prst="rect">
            <a:avLst/>
          </a:prstGeom>
        </p:spPr>
      </p:pic>
      <p:pic>
        <p:nvPicPr>
          <p:cNvPr id="8" name="Grafik 7" descr="Ein Bild, das Text, Karte enthält.&#10;&#10;Automatisch generierte Beschreibung">
            <a:extLst>
              <a:ext uri="{FF2B5EF4-FFF2-40B4-BE49-F238E27FC236}">
                <a16:creationId xmlns:a16="http://schemas.microsoft.com/office/drawing/2014/main" id="{6EBBDD6D-0E35-4FAC-9FF5-17C97DE74262}"/>
              </a:ext>
            </a:extLst>
          </p:cNvPr>
          <p:cNvPicPr>
            <a:picLocks noChangeAspect="1"/>
          </p:cNvPicPr>
          <p:nvPr/>
        </p:nvPicPr>
        <p:blipFill rotWithShape="1">
          <a:blip r:embed="rId4">
            <a:extLst>
              <a:ext uri="{28A0092B-C50C-407E-A947-70E740481C1C}">
                <a14:useLocalDpi xmlns:a14="http://schemas.microsoft.com/office/drawing/2010/main" val="0"/>
              </a:ext>
            </a:extLst>
          </a:blip>
          <a:srcRect l="23096" t="23466" r="41633" b="29067"/>
          <a:stretch/>
        </p:blipFill>
        <p:spPr>
          <a:xfrm>
            <a:off x="4021689" y="1801368"/>
            <a:ext cx="3628339" cy="3255264"/>
          </a:xfrm>
          <a:prstGeom prst="rect">
            <a:avLst/>
          </a:prstGeom>
        </p:spPr>
      </p:pic>
      <p:pic>
        <p:nvPicPr>
          <p:cNvPr id="10" name="Grafik 9" descr="Ein Bild, das Karte, Text enthält.&#10;&#10;Automatisch generierte Beschreibung">
            <a:extLst>
              <a:ext uri="{FF2B5EF4-FFF2-40B4-BE49-F238E27FC236}">
                <a16:creationId xmlns:a16="http://schemas.microsoft.com/office/drawing/2014/main" id="{6C2EF1BC-C4C6-4734-9BB4-1A60427137D3}"/>
              </a:ext>
            </a:extLst>
          </p:cNvPr>
          <p:cNvPicPr>
            <a:picLocks noChangeAspect="1"/>
          </p:cNvPicPr>
          <p:nvPr/>
        </p:nvPicPr>
        <p:blipFill rotWithShape="1">
          <a:blip r:embed="rId5">
            <a:extLst>
              <a:ext uri="{28A0092B-C50C-407E-A947-70E740481C1C}">
                <a14:useLocalDpi xmlns:a14="http://schemas.microsoft.com/office/drawing/2010/main" val="0"/>
              </a:ext>
            </a:extLst>
          </a:blip>
          <a:srcRect l="23096" t="23681" r="41633" b="28853"/>
          <a:stretch/>
        </p:blipFill>
        <p:spPr>
          <a:xfrm>
            <a:off x="238061" y="1801368"/>
            <a:ext cx="3628339" cy="3255264"/>
          </a:xfrm>
          <a:prstGeom prst="rect">
            <a:avLst/>
          </a:prstGeom>
        </p:spPr>
      </p:pic>
    </p:spTree>
    <p:extLst>
      <p:ext uri="{BB962C8B-B14F-4D97-AF65-F5344CB8AC3E}">
        <p14:creationId xmlns:p14="http://schemas.microsoft.com/office/powerpoint/2010/main" val="3269369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E1402A-15A3-4332-8644-DB064D1B48E8}"/>
              </a:ext>
            </a:extLst>
          </p:cNvPr>
          <p:cNvSpPr>
            <a:spLocks noGrp="1"/>
          </p:cNvSpPr>
          <p:nvPr>
            <p:ph type="title"/>
          </p:nvPr>
        </p:nvSpPr>
        <p:spPr>
          <a:xfrm>
            <a:off x="677334" y="609600"/>
            <a:ext cx="8596668" cy="729716"/>
          </a:xfrm>
        </p:spPr>
        <p:txBody>
          <a:bodyPr>
            <a:normAutofit/>
          </a:bodyPr>
          <a:lstStyle/>
          <a:p>
            <a:r>
              <a:rPr lang="de-AT" dirty="0" err="1"/>
              <a:t>Measuring</a:t>
            </a:r>
            <a:r>
              <a:rPr lang="de-AT" dirty="0"/>
              <a:t> </a:t>
            </a:r>
            <a:r>
              <a:rPr lang="de-AT" dirty="0" err="1"/>
              <a:t>stations</a:t>
            </a:r>
            <a:r>
              <a:rPr lang="de-AT" dirty="0"/>
              <a:t> in Salzburg – 3</a:t>
            </a:r>
          </a:p>
        </p:txBody>
      </p:sp>
      <p:sp>
        <p:nvSpPr>
          <p:cNvPr id="3" name="Inhaltsplatzhalter 2">
            <a:extLst>
              <a:ext uri="{FF2B5EF4-FFF2-40B4-BE49-F238E27FC236}">
                <a16:creationId xmlns:a16="http://schemas.microsoft.com/office/drawing/2014/main" id="{0FAEC0D1-3317-4F9C-9ACC-BC0640BA9DAA}"/>
              </a:ext>
            </a:extLst>
          </p:cNvPr>
          <p:cNvSpPr>
            <a:spLocks noGrp="1"/>
          </p:cNvSpPr>
          <p:nvPr>
            <p:ph idx="1"/>
          </p:nvPr>
        </p:nvSpPr>
        <p:spPr>
          <a:xfrm>
            <a:off x="677334" y="1339317"/>
            <a:ext cx="8596668" cy="4702046"/>
          </a:xfrm>
        </p:spPr>
        <p:txBody>
          <a:bodyPr/>
          <a:lstStyle/>
          <a:p>
            <a:r>
              <a:rPr lang="de-AT" dirty="0" err="1"/>
              <a:t>There</a:t>
            </a:r>
            <a:r>
              <a:rPr lang="de-AT" dirty="0"/>
              <a:t> </a:t>
            </a:r>
            <a:r>
              <a:rPr lang="de-AT" dirty="0" err="1"/>
              <a:t>are</a:t>
            </a:r>
            <a:r>
              <a:rPr lang="de-AT" dirty="0"/>
              <a:t> 3 </a:t>
            </a:r>
            <a:r>
              <a:rPr lang="de-AT" dirty="0" err="1"/>
              <a:t>stationary</a:t>
            </a:r>
            <a:r>
              <a:rPr lang="de-AT" dirty="0"/>
              <a:t> </a:t>
            </a:r>
            <a:r>
              <a:rPr lang="de-AT" dirty="0" err="1"/>
              <a:t>measuring</a:t>
            </a:r>
            <a:r>
              <a:rPr lang="de-AT" dirty="0"/>
              <a:t> </a:t>
            </a:r>
            <a:r>
              <a:rPr lang="de-AT" dirty="0" err="1"/>
              <a:t>stations</a:t>
            </a:r>
            <a:r>
              <a:rPr lang="de-AT" dirty="0"/>
              <a:t> in Salzburg</a:t>
            </a:r>
          </a:p>
          <a:p>
            <a:r>
              <a:rPr lang="de-AT" dirty="0"/>
              <a:t>Franz Martin-Straße 1</a:t>
            </a:r>
          </a:p>
          <a:p>
            <a:r>
              <a:rPr lang="de-AT" dirty="0" err="1"/>
              <a:t>Mirabellplatz</a:t>
            </a:r>
            <a:endParaRPr lang="de-AT" dirty="0"/>
          </a:p>
          <a:p>
            <a:r>
              <a:rPr lang="de-AT" dirty="0" err="1"/>
              <a:t>Rudolphsplatz</a:t>
            </a:r>
            <a:endParaRPr lang="de-AT" dirty="0"/>
          </a:p>
          <a:p>
            <a:r>
              <a:rPr lang="de-AT" dirty="0" err="1"/>
              <a:t>Following</a:t>
            </a:r>
            <a:r>
              <a:rPr lang="de-AT" dirty="0"/>
              <a:t> </a:t>
            </a:r>
            <a:r>
              <a:rPr lang="de-AT" dirty="0" err="1"/>
              <a:t>slides</a:t>
            </a:r>
            <a:r>
              <a:rPr lang="de-AT" dirty="0"/>
              <a:t>: </a:t>
            </a:r>
            <a:r>
              <a:rPr lang="de-AT" dirty="0" err="1"/>
              <a:t>history</a:t>
            </a:r>
            <a:r>
              <a:rPr lang="de-AT" dirty="0"/>
              <a:t> </a:t>
            </a:r>
            <a:r>
              <a:rPr lang="de-AT" dirty="0" err="1"/>
              <a:t>of</a:t>
            </a:r>
            <a:r>
              <a:rPr lang="de-AT" dirty="0"/>
              <a:t> 3 </a:t>
            </a:r>
            <a:r>
              <a:rPr lang="de-AT" dirty="0" err="1"/>
              <a:t>criteria</a:t>
            </a:r>
            <a:r>
              <a:rPr lang="de-AT" dirty="0"/>
              <a:t> </a:t>
            </a:r>
            <a:r>
              <a:rPr lang="de-AT" dirty="0" err="1"/>
              <a:t>pollutants</a:t>
            </a:r>
            <a:r>
              <a:rPr lang="de-AT" dirty="0"/>
              <a:t>: SO</a:t>
            </a:r>
            <a:r>
              <a:rPr lang="de-AT" baseline="-25000" dirty="0"/>
              <a:t>2</a:t>
            </a:r>
            <a:r>
              <a:rPr lang="de-AT" dirty="0"/>
              <a:t>, NO</a:t>
            </a:r>
            <a:r>
              <a:rPr lang="de-AT" baseline="-25000" dirty="0"/>
              <a:t>2</a:t>
            </a:r>
            <a:r>
              <a:rPr lang="de-AT" dirty="0"/>
              <a:t>, PM</a:t>
            </a:r>
            <a:r>
              <a:rPr lang="de-AT" baseline="-25000" dirty="0"/>
              <a:t>10</a:t>
            </a:r>
          </a:p>
          <a:p>
            <a:r>
              <a:rPr lang="de-AT" sz="1400" dirty="0"/>
              <a:t>Index </a:t>
            </a:r>
            <a:r>
              <a:rPr lang="de-AT" sz="1400" dirty="0" err="1"/>
              <a:t>for</a:t>
            </a:r>
            <a:r>
              <a:rPr lang="de-AT" sz="1400" dirty="0"/>
              <a:t> </a:t>
            </a:r>
            <a:r>
              <a:rPr lang="de-AT" sz="1400" dirty="0" err="1"/>
              <a:t>the</a:t>
            </a:r>
            <a:r>
              <a:rPr lang="de-AT" sz="1400" dirty="0"/>
              <a:t> </a:t>
            </a:r>
            <a:r>
              <a:rPr lang="de-AT" sz="1400" dirty="0" err="1"/>
              <a:t>following</a:t>
            </a:r>
            <a:r>
              <a:rPr lang="de-AT" sz="1400" dirty="0"/>
              <a:t> 3 </a:t>
            </a:r>
            <a:r>
              <a:rPr lang="de-AT" sz="1400" dirty="0" err="1"/>
              <a:t>slides</a:t>
            </a:r>
            <a:r>
              <a:rPr lang="de-AT" sz="1400" dirty="0"/>
              <a:t>: </a:t>
            </a:r>
            <a:r>
              <a:rPr lang="de-AT" sz="1400" dirty="0" err="1"/>
              <a:t>green</a:t>
            </a:r>
            <a:r>
              <a:rPr lang="de-AT" sz="1400" dirty="0"/>
              <a:t> = </a:t>
            </a:r>
            <a:r>
              <a:rPr lang="de-AT" sz="1400" dirty="0" err="1"/>
              <a:t>good</a:t>
            </a:r>
            <a:endParaRPr lang="de-AT" sz="1400" dirty="0"/>
          </a:p>
          <a:p>
            <a:endParaRPr lang="de-AT" dirty="0"/>
          </a:p>
        </p:txBody>
      </p:sp>
      <p:sp>
        <p:nvSpPr>
          <p:cNvPr id="4" name="Foliennummernplatzhalter 3">
            <a:extLst>
              <a:ext uri="{FF2B5EF4-FFF2-40B4-BE49-F238E27FC236}">
                <a16:creationId xmlns:a16="http://schemas.microsoft.com/office/drawing/2014/main" id="{C5C1062C-B69C-431C-8F3A-F43E2B331BC7}"/>
              </a:ext>
            </a:extLst>
          </p:cNvPr>
          <p:cNvSpPr>
            <a:spLocks noGrp="1"/>
          </p:cNvSpPr>
          <p:nvPr>
            <p:ph type="sldNum" sz="quarter" idx="12"/>
          </p:nvPr>
        </p:nvSpPr>
        <p:spPr/>
        <p:txBody>
          <a:bodyPr/>
          <a:lstStyle/>
          <a:p>
            <a:fld id="{A71AFB5B-8438-49E5-8A10-7A711461C743}" type="slidenum">
              <a:rPr lang="de-AT" smtClean="0"/>
              <a:t>9</a:t>
            </a:fld>
            <a:endParaRPr lang="de-AT"/>
          </a:p>
        </p:txBody>
      </p:sp>
      <p:pic>
        <p:nvPicPr>
          <p:cNvPr id="8" name="Grafik 7" descr="Ein Bild, das Screenshot enthält.&#10;&#10;Automatisch generierte Beschreibung">
            <a:extLst>
              <a:ext uri="{FF2B5EF4-FFF2-40B4-BE49-F238E27FC236}">
                <a16:creationId xmlns:a16="http://schemas.microsoft.com/office/drawing/2014/main" id="{CC27C401-0F36-4397-95CE-B30FA8D4A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334" y="3690340"/>
            <a:ext cx="7823602" cy="3105310"/>
          </a:xfrm>
          <a:prstGeom prst="rect">
            <a:avLst/>
          </a:prstGeom>
        </p:spPr>
      </p:pic>
    </p:spTree>
    <p:extLst>
      <p:ext uri="{BB962C8B-B14F-4D97-AF65-F5344CB8AC3E}">
        <p14:creationId xmlns:p14="http://schemas.microsoft.com/office/powerpoint/2010/main" val="715115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5AE743-8978-4DB3-8278-3C4BBA042B7F}"/>
              </a:ext>
            </a:extLst>
          </p:cNvPr>
          <p:cNvSpPr>
            <a:spLocks noGrp="1"/>
          </p:cNvSpPr>
          <p:nvPr>
            <p:ph type="title"/>
          </p:nvPr>
        </p:nvSpPr>
        <p:spPr>
          <a:xfrm>
            <a:off x="677334" y="555956"/>
            <a:ext cx="3854528" cy="570586"/>
          </a:xfrm>
        </p:spPr>
        <p:txBody>
          <a:bodyPr/>
          <a:lstStyle/>
          <a:p>
            <a:r>
              <a:rPr lang="de-AT" dirty="0"/>
              <a:t>Franz Martin-Straße 1</a:t>
            </a:r>
          </a:p>
        </p:txBody>
      </p:sp>
      <p:sp>
        <p:nvSpPr>
          <p:cNvPr id="4" name="Textplatzhalter 3">
            <a:extLst>
              <a:ext uri="{FF2B5EF4-FFF2-40B4-BE49-F238E27FC236}">
                <a16:creationId xmlns:a16="http://schemas.microsoft.com/office/drawing/2014/main" id="{9F06CC3E-17BC-45A3-925C-453274AE78D7}"/>
              </a:ext>
            </a:extLst>
          </p:cNvPr>
          <p:cNvSpPr>
            <a:spLocks noGrp="1"/>
          </p:cNvSpPr>
          <p:nvPr>
            <p:ph type="body" sz="half" idx="2"/>
          </p:nvPr>
        </p:nvSpPr>
        <p:spPr>
          <a:xfrm>
            <a:off x="677334" y="1294791"/>
            <a:ext cx="3854528" cy="4066728"/>
          </a:xfrm>
        </p:spPr>
        <p:txBody>
          <a:bodyPr/>
          <a:lstStyle/>
          <a:p>
            <a:r>
              <a:rPr lang="de-AT" b="1" dirty="0"/>
              <a:t>SO</a:t>
            </a:r>
            <a:r>
              <a:rPr lang="de-AT" b="1" baseline="-25000" dirty="0"/>
              <a:t>2</a:t>
            </a:r>
            <a:r>
              <a:rPr lang="de-AT" dirty="0"/>
              <a:t> </a:t>
            </a:r>
            <a:r>
              <a:rPr lang="de-AT" dirty="0" err="1"/>
              <a:t>for</a:t>
            </a:r>
            <a:r>
              <a:rPr lang="de-AT" dirty="0"/>
              <a:t> </a:t>
            </a:r>
            <a:r>
              <a:rPr lang="de-AT" dirty="0" err="1"/>
              <a:t>the</a:t>
            </a:r>
            <a:r>
              <a:rPr lang="de-AT" dirty="0"/>
              <a:t> last 30 </a:t>
            </a:r>
            <a:r>
              <a:rPr lang="de-AT" dirty="0" err="1"/>
              <a:t>months</a:t>
            </a:r>
            <a:endParaRPr lang="de-AT" dirty="0"/>
          </a:p>
          <a:p>
            <a:endParaRPr lang="de-AT" dirty="0"/>
          </a:p>
          <a:p>
            <a:r>
              <a:rPr lang="de-AT" dirty="0"/>
              <a:t>Source: </a:t>
            </a:r>
            <a:r>
              <a:rPr lang="de-AT" dirty="0">
                <a:hlinkClick r:id="rId2"/>
              </a:rPr>
              <a:t>https://aqicn.org/city/austria/franz-martin-strasse-1/de/</a:t>
            </a:r>
            <a:endParaRPr lang="de-AT" dirty="0"/>
          </a:p>
          <a:p>
            <a:endParaRPr lang="de-AT" dirty="0"/>
          </a:p>
        </p:txBody>
      </p:sp>
      <p:sp>
        <p:nvSpPr>
          <p:cNvPr id="5" name="Foliennummernplatzhalter 4">
            <a:extLst>
              <a:ext uri="{FF2B5EF4-FFF2-40B4-BE49-F238E27FC236}">
                <a16:creationId xmlns:a16="http://schemas.microsoft.com/office/drawing/2014/main" id="{6F72414A-47ED-4DC3-908F-52D1DBCA5E50}"/>
              </a:ext>
            </a:extLst>
          </p:cNvPr>
          <p:cNvSpPr>
            <a:spLocks noGrp="1"/>
          </p:cNvSpPr>
          <p:nvPr>
            <p:ph type="sldNum" sz="quarter" idx="12"/>
          </p:nvPr>
        </p:nvSpPr>
        <p:spPr/>
        <p:txBody>
          <a:bodyPr/>
          <a:lstStyle/>
          <a:p>
            <a:fld id="{A71AFB5B-8438-49E5-8A10-7A711461C743}" type="slidenum">
              <a:rPr lang="de-AT" smtClean="0"/>
              <a:t>10</a:t>
            </a:fld>
            <a:endParaRPr lang="de-AT"/>
          </a:p>
        </p:txBody>
      </p:sp>
      <p:pic>
        <p:nvPicPr>
          <p:cNvPr id="11" name="Inhaltsplatzhalter 10">
            <a:extLst>
              <a:ext uri="{FF2B5EF4-FFF2-40B4-BE49-F238E27FC236}">
                <a16:creationId xmlns:a16="http://schemas.microsoft.com/office/drawing/2014/main" id="{B46D8D8E-6A1B-4333-B959-28E99BA1600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60913" y="573657"/>
            <a:ext cx="6936818" cy="5832830"/>
          </a:xfrm>
        </p:spPr>
      </p:pic>
    </p:spTree>
    <p:extLst>
      <p:ext uri="{BB962C8B-B14F-4D97-AF65-F5344CB8AC3E}">
        <p14:creationId xmlns:p14="http://schemas.microsoft.com/office/powerpoint/2010/main" val="543613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5AE743-8978-4DB3-8278-3C4BBA042B7F}"/>
              </a:ext>
            </a:extLst>
          </p:cNvPr>
          <p:cNvSpPr>
            <a:spLocks noGrp="1"/>
          </p:cNvSpPr>
          <p:nvPr>
            <p:ph type="title"/>
          </p:nvPr>
        </p:nvSpPr>
        <p:spPr>
          <a:xfrm>
            <a:off x="677334" y="555956"/>
            <a:ext cx="3854528" cy="570586"/>
          </a:xfrm>
        </p:spPr>
        <p:txBody>
          <a:bodyPr/>
          <a:lstStyle/>
          <a:p>
            <a:r>
              <a:rPr lang="de-AT" dirty="0" err="1"/>
              <a:t>Mirabellplatz</a:t>
            </a:r>
            <a:endParaRPr lang="de-AT" dirty="0"/>
          </a:p>
        </p:txBody>
      </p:sp>
      <p:sp>
        <p:nvSpPr>
          <p:cNvPr id="4" name="Textplatzhalter 3">
            <a:extLst>
              <a:ext uri="{FF2B5EF4-FFF2-40B4-BE49-F238E27FC236}">
                <a16:creationId xmlns:a16="http://schemas.microsoft.com/office/drawing/2014/main" id="{9F06CC3E-17BC-45A3-925C-453274AE78D7}"/>
              </a:ext>
            </a:extLst>
          </p:cNvPr>
          <p:cNvSpPr>
            <a:spLocks noGrp="1"/>
          </p:cNvSpPr>
          <p:nvPr>
            <p:ph type="body" sz="half" idx="2"/>
          </p:nvPr>
        </p:nvSpPr>
        <p:spPr>
          <a:xfrm>
            <a:off x="677334" y="1294791"/>
            <a:ext cx="3854528" cy="4066728"/>
          </a:xfrm>
        </p:spPr>
        <p:txBody>
          <a:bodyPr/>
          <a:lstStyle/>
          <a:p>
            <a:r>
              <a:rPr lang="de-AT" b="1" dirty="0"/>
              <a:t>NO</a:t>
            </a:r>
            <a:r>
              <a:rPr lang="de-AT" b="1" baseline="-25000" dirty="0"/>
              <a:t>2</a:t>
            </a:r>
            <a:r>
              <a:rPr lang="de-AT" dirty="0"/>
              <a:t> </a:t>
            </a:r>
            <a:r>
              <a:rPr lang="de-AT" dirty="0" err="1"/>
              <a:t>for</a:t>
            </a:r>
            <a:r>
              <a:rPr lang="de-AT" dirty="0"/>
              <a:t> </a:t>
            </a:r>
            <a:r>
              <a:rPr lang="de-AT" dirty="0" err="1"/>
              <a:t>the</a:t>
            </a:r>
            <a:r>
              <a:rPr lang="de-AT" dirty="0"/>
              <a:t> last 30 </a:t>
            </a:r>
            <a:r>
              <a:rPr lang="de-AT" dirty="0" err="1"/>
              <a:t>months</a:t>
            </a:r>
            <a:endParaRPr lang="de-AT" dirty="0"/>
          </a:p>
          <a:p>
            <a:endParaRPr lang="de-AT" dirty="0"/>
          </a:p>
          <a:p>
            <a:r>
              <a:rPr lang="de-AT" dirty="0"/>
              <a:t>Source: </a:t>
            </a:r>
            <a:r>
              <a:rPr lang="de-AT" dirty="0">
                <a:hlinkClick r:id="rId2"/>
              </a:rPr>
              <a:t>https://aqicn.org/city/austria/mirabellplatz/de/</a:t>
            </a:r>
            <a:endParaRPr lang="de-AT" dirty="0"/>
          </a:p>
          <a:p>
            <a:endParaRPr lang="de-AT" dirty="0"/>
          </a:p>
        </p:txBody>
      </p:sp>
      <p:sp>
        <p:nvSpPr>
          <p:cNvPr id="5" name="Foliennummernplatzhalter 4">
            <a:extLst>
              <a:ext uri="{FF2B5EF4-FFF2-40B4-BE49-F238E27FC236}">
                <a16:creationId xmlns:a16="http://schemas.microsoft.com/office/drawing/2014/main" id="{6F72414A-47ED-4DC3-908F-52D1DBCA5E50}"/>
              </a:ext>
            </a:extLst>
          </p:cNvPr>
          <p:cNvSpPr>
            <a:spLocks noGrp="1"/>
          </p:cNvSpPr>
          <p:nvPr>
            <p:ph type="sldNum" sz="quarter" idx="12"/>
          </p:nvPr>
        </p:nvSpPr>
        <p:spPr/>
        <p:txBody>
          <a:bodyPr/>
          <a:lstStyle/>
          <a:p>
            <a:fld id="{A71AFB5B-8438-49E5-8A10-7A711461C743}" type="slidenum">
              <a:rPr lang="de-AT" smtClean="0"/>
              <a:t>11</a:t>
            </a:fld>
            <a:endParaRPr lang="de-AT"/>
          </a:p>
        </p:txBody>
      </p:sp>
      <p:pic>
        <p:nvPicPr>
          <p:cNvPr id="9" name="Inhaltsplatzhalter 8">
            <a:extLst>
              <a:ext uri="{FF2B5EF4-FFF2-40B4-BE49-F238E27FC236}">
                <a16:creationId xmlns:a16="http://schemas.microsoft.com/office/drawing/2014/main" id="{45DAFCCF-5820-4D43-AF1E-92F47C3C334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60912" y="559554"/>
            <a:ext cx="6875585" cy="5746148"/>
          </a:xfrm>
        </p:spPr>
      </p:pic>
    </p:spTree>
    <p:extLst>
      <p:ext uri="{BB962C8B-B14F-4D97-AF65-F5344CB8AC3E}">
        <p14:creationId xmlns:p14="http://schemas.microsoft.com/office/powerpoint/2010/main" val="369091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5AE743-8978-4DB3-8278-3C4BBA042B7F}"/>
              </a:ext>
            </a:extLst>
          </p:cNvPr>
          <p:cNvSpPr>
            <a:spLocks noGrp="1"/>
          </p:cNvSpPr>
          <p:nvPr>
            <p:ph type="title"/>
          </p:nvPr>
        </p:nvSpPr>
        <p:spPr>
          <a:xfrm>
            <a:off x="677334" y="555956"/>
            <a:ext cx="3854528" cy="570586"/>
          </a:xfrm>
        </p:spPr>
        <p:txBody>
          <a:bodyPr/>
          <a:lstStyle/>
          <a:p>
            <a:r>
              <a:rPr lang="de-AT" dirty="0" err="1"/>
              <a:t>Rudolphsplatz</a:t>
            </a:r>
            <a:endParaRPr lang="de-AT" dirty="0"/>
          </a:p>
        </p:txBody>
      </p:sp>
      <p:sp>
        <p:nvSpPr>
          <p:cNvPr id="4" name="Textplatzhalter 3">
            <a:extLst>
              <a:ext uri="{FF2B5EF4-FFF2-40B4-BE49-F238E27FC236}">
                <a16:creationId xmlns:a16="http://schemas.microsoft.com/office/drawing/2014/main" id="{9F06CC3E-17BC-45A3-925C-453274AE78D7}"/>
              </a:ext>
            </a:extLst>
          </p:cNvPr>
          <p:cNvSpPr>
            <a:spLocks noGrp="1"/>
          </p:cNvSpPr>
          <p:nvPr>
            <p:ph type="body" sz="half" idx="2"/>
          </p:nvPr>
        </p:nvSpPr>
        <p:spPr>
          <a:xfrm>
            <a:off x="677334" y="1294791"/>
            <a:ext cx="3854528" cy="4066728"/>
          </a:xfrm>
        </p:spPr>
        <p:txBody>
          <a:bodyPr/>
          <a:lstStyle/>
          <a:p>
            <a:r>
              <a:rPr lang="de-AT" b="1" dirty="0"/>
              <a:t>PM</a:t>
            </a:r>
            <a:r>
              <a:rPr lang="de-AT" b="1" baseline="-25000" dirty="0"/>
              <a:t>10 </a:t>
            </a:r>
            <a:r>
              <a:rPr lang="de-AT" dirty="0" err="1"/>
              <a:t>for</a:t>
            </a:r>
            <a:r>
              <a:rPr lang="de-AT" dirty="0"/>
              <a:t> </a:t>
            </a:r>
            <a:r>
              <a:rPr lang="de-AT" dirty="0" err="1"/>
              <a:t>the</a:t>
            </a:r>
            <a:r>
              <a:rPr lang="de-AT" dirty="0"/>
              <a:t> last 30 </a:t>
            </a:r>
            <a:r>
              <a:rPr lang="de-AT" dirty="0" err="1"/>
              <a:t>months</a:t>
            </a:r>
            <a:endParaRPr lang="de-AT" dirty="0"/>
          </a:p>
          <a:p>
            <a:endParaRPr lang="de-AT" dirty="0"/>
          </a:p>
          <a:p>
            <a:r>
              <a:rPr lang="de-AT" dirty="0"/>
              <a:t>Source: </a:t>
            </a:r>
            <a:r>
              <a:rPr lang="de-AT" dirty="0">
                <a:hlinkClick r:id="rId2"/>
              </a:rPr>
              <a:t>http://aqicn.org/city/austria/rudolfsplatz-grunflache-in-der-mitte/de/</a:t>
            </a:r>
            <a:endParaRPr lang="de-AT" dirty="0"/>
          </a:p>
          <a:p>
            <a:endParaRPr lang="de-AT" dirty="0"/>
          </a:p>
        </p:txBody>
      </p:sp>
      <p:sp>
        <p:nvSpPr>
          <p:cNvPr id="5" name="Foliennummernplatzhalter 4">
            <a:extLst>
              <a:ext uri="{FF2B5EF4-FFF2-40B4-BE49-F238E27FC236}">
                <a16:creationId xmlns:a16="http://schemas.microsoft.com/office/drawing/2014/main" id="{6F72414A-47ED-4DC3-908F-52D1DBCA5E50}"/>
              </a:ext>
            </a:extLst>
          </p:cNvPr>
          <p:cNvSpPr>
            <a:spLocks noGrp="1"/>
          </p:cNvSpPr>
          <p:nvPr>
            <p:ph type="sldNum" sz="quarter" idx="12"/>
          </p:nvPr>
        </p:nvSpPr>
        <p:spPr/>
        <p:txBody>
          <a:bodyPr/>
          <a:lstStyle/>
          <a:p>
            <a:fld id="{A71AFB5B-8438-49E5-8A10-7A711461C743}" type="slidenum">
              <a:rPr lang="de-AT" smtClean="0"/>
              <a:t>12</a:t>
            </a:fld>
            <a:endParaRPr lang="de-AT"/>
          </a:p>
        </p:txBody>
      </p:sp>
      <p:pic>
        <p:nvPicPr>
          <p:cNvPr id="8" name="Inhaltsplatzhalter 7" descr="Ein Bild, das Gebäude, Käfig enthält.&#10;&#10;Automatisch generierte Beschreibung">
            <a:extLst>
              <a:ext uri="{FF2B5EF4-FFF2-40B4-BE49-F238E27FC236}">
                <a16:creationId xmlns:a16="http://schemas.microsoft.com/office/drawing/2014/main" id="{87AD72FC-1873-4B30-805B-572692F06BB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60913" y="566305"/>
            <a:ext cx="6800700" cy="5840182"/>
          </a:xfrm>
        </p:spPr>
      </p:pic>
    </p:spTree>
    <p:extLst>
      <p:ext uri="{BB962C8B-B14F-4D97-AF65-F5344CB8AC3E}">
        <p14:creationId xmlns:p14="http://schemas.microsoft.com/office/powerpoint/2010/main" val="3868692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CA93F8-EB4E-4C12-AFDB-5AFE08FB9BFA}"/>
              </a:ext>
            </a:extLst>
          </p:cNvPr>
          <p:cNvSpPr>
            <a:spLocks noGrp="1"/>
          </p:cNvSpPr>
          <p:nvPr>
            <p:ph type="title"/>
          </p:nvPr>
        </p:nvSpPr>
        <p:spPr/>
        <p:txBody>
          <a:bodyPr/>
          <a:lstStyle/>
          <a:p>
            <a:r>
              <a:rPr lang="de-AT" dirty="0"/>
              <a:t>Relevant </a:t>
            </a:r>
            <a:r>
              <a:rPr lang="de-AT" dirty="0" err="1"/>
              <a:t>Pollutants</a:t>
            </a:r>
            <a:r>
              <a:rPr lang="de-AT" dirty="0"/>
              <a:t> in Salzburg</a:t>
            </a:r>
          </a:p>
        </p:txBody>
      </p:sp>
      <p:sp>
        <p:nvSpPr>
          <p:cNvPr id="3" name="Inhaltsplatzhalter 2">
            <a:extLst>
              <a:ext uri="{FF2B5EF4-FFF2-40B4-BE49-F238E27FC236}">
                <a16:creationId xmlns:a16="http://schemas.microsoft.com/office/drawing/2014/main" id="{3B8FD70C-7904-4CCC-8C8C-FF724C60354B}"/>
              </a:ext>
            </a:extLst>
          </p:cNvPr>
          <p:cNvSpPr>
            <a:spLocks noGrp="1"/>
          </p:cNvSpPr>
          <p:nvPr>
            <p:ph idx="1"/>
          </p:nvPr>
        </p:nvSpPr>
        <p:spPr>
          <a:xfrm>
            <a:off x="677334" y="5588000"/>
            <a:ext cx="8596668" cy="717702"/>
          </a:xfrm>
        </p:spPr>
        <p:txBody>
          <a:bodyPr/>
          <a:lstStyle/>
          <a:p>
            <a:pPr marL="0" indent="0">
              <a:buNone/>
            </a:pPr>
            <a:r>
              <a:rPr lang="de-AT" sz="1400" dirty="0"/>
              <a:t>Source: </a:t>
            </a:r>
            <a:r>
              <a:rPr lang="de-AT" sz="1400" dirty="0">
                <a:hlinkClick r:id="rId2"/>
              </a:rPr>
              <a:t>https://www.iqair.com/austria/salzburg</a:t>
            </a:r>
            <a:endParaRPr lang="de-AT" sz="1400" dirty="0"/>
          </a:p>
          <a:p>
            <a:pPr marL="0" indent="0">
              <a:buNone/>
            </a:pPr>
            <a:r>
              <a:rPr lang="de-AT" sz="1400" dirty="0"/>
              <a:t>Date: June 24, 12:00 (</a:t>
            </a:r>
            <a:r>
              <a:rPr lang="de-AT" sz="1400" dirty="0" err="1"/>
              <a:t>noon</a:t>
            </a:r>
            <a:r>
              <a:rPr lang="de-AT" sz="1400" dirty="0"/>
              <a:t>)</a:t>
            </a:r>
          </a:p>
          <a:p>
            <a:pPr marL="0" indent="0">
              <a:buNone/>
            </a:pPr>
            <a:endParaRPr lang="de-AT" dirty="0"/>
          </a:p>
        </p:txBody>
      </p:sp>
      <p:sp>
        <p:nvSpPr>
          <p:cNvPr id="4" name="Foliennummernplatzhalter 3">
            <a:extLst>
              <a:ext uri="{FF2B5EF4-FFF2-40B4-BE49-F238E27FC236}">
                <a16:creationId xmlns:a16="http://schemas.microsoft.com/office/drawing/2014/main" id="{2B2008E8-1370-45F2-BDBD-514F37D05372}"/>
              </a:ext>
            </a:extLst>
          </p:cNvPr>
          <p:cNvSpPr>
            <a:spLocks noGrp="1"/>
          </p:cNvSpPr>
          <p:nvPr>
            <p:ph type="sldNum" sz="quarter" idx="12"/>
          </p:nvPr>
        </p:nvSpPr>
        <p:spPr/>
        <p:txBody>
          <a:bodyPr/>
          <a:lstStyle/>
          <a:p>
            <a:fld id="{A71AFB5B-8438-49E5-8A10-7A711461C743}" type="slidenum">
              <a:rPr lang="de-AT" smtClean="0"/>
              <a:t>13</a:t>
            </a:fld>
            <a:endParaRPr lang="de-AT"/>
          </a:p>
        </p:txBody>
      </p:sp>
      <p:pic>
        <p:nvPicPr>
          <p:cNvPr id="6" name="Grafik 5" descr="Ein Bild, das Screenshot enthält.&#10;&#10;Automatisch generierte Beschreibung">
            <a:extLst>
              <a:ext uri="{FF2B5EF4-FFF2-40B4-BE49-F238E27FC236}">
                <a16:creationId xmlns:a16="http://schemas.microsoft.com/office/drawing/2014/main" id="{6C2C533B-0741-4128-A21B-3A964B7A26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334" y="1270000"/>
            <a:ext cx="8777317" cy="4136706"/>
          </a:xfrm>
          <a:prstGeom prst="rect">
            <a:avLst/>
          </a:prstGeom>
        </p:spPr>
      </p:pic>
    </p:spTree>
    <p:extLst>
      <p:ext uri="{BB962C8B-B14F-4D97-AF65-F5344CB8AC3E}">
        <p14:creationId xmlns:p14="http://schemas.microsoft.com/office/powerpoint/2010/main" val="3180418486"/>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530</Words>
  <Application>Microsoft Office PowerPoint</Application>
  <PresentationFormat>Breitbild</PresentationFormat>
  <Paragraphs>59</Paragraphs>
  <Slides>13</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13</vt:i4>
      </vt:variant>
    </vt:vector>
  </HeadingPairs>
  <TitlesOfParts>
    <vt:vector size="18" baseType="lpstr">
      <vt:lpstr>Arial</vt:lpstr>
      <vt:lpstr>Calibri</vt:lpstr>
      <vt:lpstr>Trebuchet MS</vt:lpstr>
      <vt:lpstr>Wingdings 3</vt:lpstr>
      <vt:lpstr>Facette</vt:lpstr>
      <vt:lpstr>Emission monitoring &amp;  reporting  in Salzburg, Austria</vt:lpstr>
      <vt:lpstr>Overview Salzburg City</vt:lpstr>
      <vt:lpstr>SALIS – Air Quality Monitoring Network</vt:lpstr>
      <vt:lpstr>Immission limit values in Austria</vt:lpstr>
      <vt:lpstr>Ozone in Austria </vt:lpstr>
      <vt:lpstr>Measuring stations in Salzburg - 1</vt:lpstr>
      <vt:lpstr>European Air Quality Index  Measuring stations in Salzburg – 2a</vt:lpstr>
      <vt:lpstr>European Air Quality Index  Measuring stations in Salzburg – 2b</vt:lpstr>
      <vt:lpstr>Measuring stations in Salzburg – 3</vt:lpstr>
      <vt:lpstr>Franz Martin-Straße 1</vt:lpstr>
      <vt:lpstr>Mirabellplatz</vt:lpstr>
      <vt:lpstr>Rudolphsplatz</vt:lpstr>
      <vt:lpstr>Relevant Pollutants in Salzburg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Emission monitoring &amp;  reporting  in Salzburg, Austria</dc:title>
  <dc:creator>shilan grobbauer</dc:creator>
  <cp:lastModifiedBy>shilan grobbauer</cp:lastModifiedBy>
  <cp:revision>12</cp:revision>
  <dcterms:created xsi:type="dcterms:W3CDTF">2020-06-24T12:51:22Z</dcterms:created>
  <dcterms:modified xsi:type="dcterms:W3CDTF">2020-06-24T14:40:42Z</dcterms:modified>
</cp:coreProperties>
</file>