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Raleway"/>
      <p:regular r:id="rId26"/>
      <p:bold r:id="rId27"/>
      <p:italic r:id="rId28"/>
      <p:boldItalic r:id="rId29"/>
    </p:embeddedFont>
    <p:embeddedFont>
      <p:font typeface="Raleway ExtraBold"/>
      <p:bold r:id="rId30"/>
      <p:boldItalic r:id="rId31"/>
    </p:embeddedFont>
    <p:embeddedFont>
      <p:font typeface="Roboto"/>
      <p:regular r:id="rId32"/>
      <p:bold r:id="rId33"/>
      <p:italic r:id="rId34"/>
      <p:boldItalic r:id="rId35"/>
    </p:embeddedFont>
    <p:embeddedFont>
      <p:font typeface="Lato"/>
      <p:regular r:id="rId36"/>
      <p:bold r:id="rId37"/>
      <p:italic r:id="rId38"/>
      <p:boldItalic r:id="rId39"/>
    </p:embeddedFont>
    <p:embeddedFont>
      <p:font typeface="Didact Gothic"/>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idactGothic-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regular.fntdata"/><Relationship Id="rId25" Type="http://schemas.openxmlformats.org/officeDocument/2006/relationships/slide" Target="slides/slide20.xml"/><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ExtraBold-boldItalic.fntdata"/><Relationship Id="rId30" Type="http://schemas.openxmlformats.org/officeDocument/2006/relationships/font" Target="fonts/RalewayExtraBold-bold.fntdata"/><Relationship Id="rId11" Type="http://schemas.openxmlformats.org/officeDocument/2006/relationships/slide" Target="slides/slide6.xml"/><Relationship Id="rId33" Type="http://schemas.openxmlformats.org/officeDocument/2006/relationships/font" Target="fonts/Roboto-bold.fntdata"/><Relationship Id="rId10" Type="http://schemas.openxmlformats.org/officeDocument/2006/relationships/slide" Target="slides/slide5.xml"/><Relationship Id="rId32" Type="http://schemas.openxmlformats.org/officeDocument/2006/relationships/font" Target="fonts/Roboto-regular.fntdata"/><Relationship Id="rId13" Type="http://schemas.openxmlformats.org/officeDocument/2006/relationships/slide" Target="slides/slide8.xml"/><Relationship Id="rId35" Type="http://schemas.openxmlformats.org/officeDocument/2006/relationships/font" Target="fonts/Roboto-boldItalic.fntdata"/><Relationship Id="rId12" Type="http://schemas.openxmlformats.org/officeDocument/2006/relationships/slide" Target="slides/slide7.xml"/><Relationship Id="rId34" Type="http://schemas.openxmlformats.org/officeDocument/2006/relationships/font" Target="fonts/Roboto-italic.fntdata"/><Relationship Id="rId15" Type="http://schemas.openxmlformats.org/officeDocument/2006/relationships/slide" Target="slides/slide10.xml"/><Relationship Id="rId37" Type="http://schemas.openxmlformats.org/officeDocument/2006/relationships/font" Target="fonts/Lato-bold.fntdata"/><Relationship Id="rId14" Type="http://schemas.openxmlformats.org/officeDocument/2006/relationships/slide" Target="slides/slide9.xml"/><Relationship Id="rId36" Type="http://schemas.openxmlformats.org/officeDocument/2006/relationships/font" Target="fonts/Lato-regular.fntdata"/><Relationship Id="rId17" Type="http://schemas.openxmlformats.org/officeDocument/2006/relationships/slide" Target="slides/slide12.xml"/><Relationship Id="rId39" Type="http://schemas.openxmlformats.org/officeDocument/2006/relationships/font" Target="fonts/Lato-boldItalic.fntdata"/><Relationship Id="rId16" Type="http://schemas.openxmlformats.org/officeDocument/2006/relationships/slide" Target="slides/slide11.xml"/><Relationship Id="rId38" Type="http://schemas.openxmlformats.org/officeDocument/2006/relationships/font" Target="fonts/Lat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0633c4d182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0633c4d182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0cd89797c8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0cd89797c8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0cc2452b3d_0_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0cc2452b3d_0_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0c973a375a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0c973a375a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0cc2452b3d_0_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0cc2452b3d_0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0c973a375a_0_7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0c973a375a_0_7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0c973a375a_0_16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0c973a375a_0_1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0c973a375a_0_18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0c973a375a_0_1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0cc2452b3d_0_6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0cc2452b3d_0_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0d91cc44e1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0d91cc44e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0c973a375a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0c973a375a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30d91cc44e1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30d91cc44e1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30d91cc44e1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30d91cc44e1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30c973a375a_0_1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30c973a375a_0_1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30cc2452b3d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30cc2452b3d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30cc2452b3d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30cc2452b3d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30cd89797c8_0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30cd89797c8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30c973a375a_0_1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30c973a375a_0_1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6" name="Shape 1606"/>
        <p:cNvGrpSpPr/>
        <p:nvPr/>
      </p:nvGrpSpPr>
      <p:grpSpPr>
        <a:xfrm>
          <a:off x="0" y="0"/>
          <a:ext cx="0" cy="0"/>
          <a:chOff x="0" y="0"/>
          <a:chExt cx="0" cy="0"/>
        </a:xfrm>
      </p:grpSpPr>
      <p:sp>
        <p:nvSpPr>
          <p:cNvPr id="1607" name="Google Shape;1607;g30cc2452b3d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8" name="Google Shape;1608;g30cc2452b3d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10.jpg"/><Relationship Id="rId5" Type="http://schemas.openxmlformats.org/officeDocument/2006/relationships/image" Target="../media/image1.png"/><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6.gif"/><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3.jpg"/><Relationship Id="rId4" Type="http://schemas.openxmlformats.org/officeDocument/2006/relationships/image" Target="../media/image4.png"/><Relationship Id="rId5"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hyperlink" Target="https://www.envea.global/12-cems-with-centralized-dahs-for-la-reunion/" TargetMode="External"/><Relationship Id="rId4" Type="http://schemas.openxmlformats.org/officeDocument/2006/relationships/hyperlink" Target="https://www.ecologie.gouv.fr/politiques-publiques/strategie-nationale-bas-carbone-snbc" TargetMode="External"/><Relationship Id="rId10" Type="http://schemas.openxmlformats.org/officeDocument/2006/relationships/hyperlink" Target="https://nepis.epa.gov/Exe/ZyPURL.cgi?Dockey=00000ODO.txt" TargetMode="External"/><Relationship Id="rId9" Type="http://schemas.openxmlformats.org/officeDocument/2006/relationships/hyperlink" Target="https://climate.ec.europa.eu/eu-action/eu-emissions-trading-system-eu-ets/ets2-buildings-road-transport-and-additional-sectors_en" TargetMode="External"/><Relationship Id="rId5" Type="http://schemas.openxmlformats.org/officeDocument/2006/relationships/hyperlink" Target="https://environment.ec.europa.eu/topics/industrial-emissions-and-safety/industrial-and-livestock-rearing-emissions-directive-ied-20_en" TargetMode="External"/><Relationship Id="rId6" Type="http://schemas.openxmlformats.org/officeDocument/2006/relationships/hyperlink" Target="https://www.envea.global/waste-to-energy-plant-france-selects-envea-for-mercury-monitoring-and-compliance-with-the-waste-incineration-bref/" TargetMode="External"/><Relationship Id="rId7" Type="http://schemas.openxmlformats.org/officeDocument/2006/relationships/hyperlink" Target="https://www.envea.global/a-global-solution-for-mercury-monitoring/" TargetMode="External"/><Relationship Id="rId8" Type="http://schemas.openxmlformats.org/officeDocument/2006/relationships/hyperlink" Target="https://www.cnrs.fr/en/press/reducing-air-pollution-policies-pa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282150" y="1333975"/>
            <a:ext cx="6573600" cy="144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sz="4100"/>
              <a:t>Stationary Emission Monitoring and Reporting</a:t>
            </a:r>
            <a:endParaRPr sz="4100"/>
          </a:p>
        </p:txBody>
      </p:sp>
      <p:sp>
        <p:nvSpPr>
          <p:cNvPr id="87" name="Google Shape;87;p13"/>
          <p:cNvSpPr/>
          <p:nvPr/>
        </p:nvSpPr>
        <p:spPr>
          <a:xfrm>
            <a:off x="4588664" y="4958630"/>
            <a:ext cx="1035713" cy="230096"/>
          </a:xfrm>
          <a:custGeom>
            <a:rect b="b" l="l" r="r" t="t"/>
            <a:pathLst>
              <a:path extrusionOk="0" h="1492" w="6001">
                <a:moveTo>
                  <a:pt x="3081" y="0"/>
                </a:moveTo>
                <a:cubicBezTo>
                  <a:pt x="3030" y="0"/>
                  <a:pt x="2981" y="2"/>
                  <a:pt x="2931" y="6"/>
                </a:cubicBezTo>
                <a:cubicBezTo>
                  <a:pt x="2914" y="8"/>
                  <a:pt x="2899" y="11"/>
                  <a:pt x="2882" y="14"/>
                </a:cubicBezTo>
                <a:cubicBezTo>
                  <a:pt x="2850" y="18"/>
                  <a:pt x="2817" y="21"/>
                  <a:pt x="2786" y="26"/>
                </a:cubicBezTo>
                <a:cubicBezTo>
                  <a:pt x="2765" y="30"/>
                  <a:pt x="2745" y="35"/>
                  <a:pt x="2725" y="39"/>
                </a:cubicBezTo>
                <a:cubicBezTo>
                  <a:pt x="2698" y="45"/>
                  <a:pt x="2671" y="51"/>
                  <a:pt x="2646" y="58"/>
                </a:cubicBezTo>
                <a:cubicBezTo>
                  <a:pt x="2623" y="64"/>
                  <a:pt x="2601" y="71"/>
                  <a:pt x="2579" y="78"/>
                </a:cubicBezTo>
                <a:cubicBezTo>
                  <a:pt x="2556" y="86"/>
                  <a:pt x="2534" y="92"/>
                  <a:pt x="2512" y="100"/>
                </a:cubicBezTo>
                <a:cubicBezTo>
                  <a:pt x="2488" y="109"/>
                  <a:pt x="2466" y="119"/>
                  <a:pt x="2442" y="129"/>
                </a:cubicBezTo>
                <a:cubicBezTo>
                  <a:pt x="2423" y="137"/>
                  <a:pt x="2403" y="144"/>
                  <a:pt x="2384" y="153"/>
                </a:cubicBezTo>
                <a:cubicBezTo>
                  <a:pt x="2360" y="165"/>
                  <a:pt x="2336" y="177"/>
                  <a:pt x="2312" y="190"/>
                </a:cubicBezTo>
                <a:cubicBezTo>
                  <a:pt x="2297" y="199"/>
                  <a:pt x="2281" y="207"/>
                  <a:pt x="2265" y="216"/>
                </a:cubicBezTo>
                <a:cubicBezTo>
                  <a:pt x="2239" y="231"/>
                  <a:pt x="2216" y="246"/>
                  <a:pt x="2191" y="262"/>
                </a:cubicBezTo>
                <a:cubicBezTo>
                  <a:pt x="2179" y="271"/>
                  <a:pt x="2165" y="279"/>
                  <a:pt x="2153" y="288"/>
                </a:cubicBezTo>
                <a:cubicBezTo>
                  <a:pt x="2127" y="306"/>
                  <a:pt x="2104" y="324"/>
                  <a:pt x="2080" y="344"/>
                </a:cubicBezTo>
                <a:cubicBezTo>
                  <a:pt x="2070" y="352"/>
                  <a:pt x="2060" y="359"/>
                  <a:pt x="2049" y="368"/>
                </a:cubicBezTo>
                <a:cubicBezTo>
                  <a:pt x="2025" y="389"/>
                  <a:pt x="2001" y="410"/>
                  <a:pt x="1978" y="433"/>
                </a:cubicBezTo>
                <a:cubicBezTo>
                  <a:pt x="1970" y="440"/>
                  <a:pt x="1963" y="448"/>
                  <a:pt x="1955" y="455"/>
                </a:cubicBezTo>
                <a:cubicBezTo>
                  <a:pt x="1931" y="479"/>
                  <a:pt x="1908" y="505"/>
                  <a:pt x="1887" y="531"/>
                </a:cubicBezTo>
                <a:cubicBezTo>
                  <a:pt x="1881" y="537"/>
                  <a:pt x="1875" y="543"/>
                  <a:pt x="1870" y="550"/>
                </a:cubicBezTo>
                <a:cubicBezTo>
                  <a:pt x="1848" y="578"/>
                  <a:pt x="1826" y="606"/>
                  <a:pt x="1805" y="636"/>
                </a:cubicBezTo>
                <a:cubicBezTo>
                  <a:pt x="1802" y="641"/>
                  <a:pt x="1799" y="646"/>
                  <a:pt x="1795" y="651"/>
                </a:cubicBezTo>
                <a:cubicBezTo>
                  <a:pt x="1775" y="682"/>
                  <a:pt x="1755" y="714"/>
                  <a:pt x="1738" y="747"/>
                </a:cubicBezTo>
                <a:cubicBezTo>
                  <a:pt x="1736" y="750"/>
                  <a:pt x="1734" y="754"/>
                  <a:pt x="1731" y="758"/>
                </a:cubicBezTo>
                <a:cubicBezTo>
                  <a:pt x="1713" y="792"/>
                  <a:pt x="1696" y="827"/>
                  <a:pt x="1681" y="862"/>
                </a:cubicBezTo>
                <a:cubicBezTo>
                  <a:pt x="1680" y="865"/>
                  <a:pt x="1679" y="868"/>
                  <a:pt x="1678" y="870"/>
                </a:cubicBezTo>
                <a:cubicBezTo>
                  <a:pt x="1675" y="877"/>
                  <a:pt x="1672" y="886"/>
                  <a:pt x="1669" y="893"/>
                </a:cubicBezTo>
                <a:cubicBezTo>
                  <a:pt x="1533" y="586"/>
                  <a:pt x="1229" y="372"/>
                  <a:pt x="873" y="372"/>
                </a:cubicBezTo>
                <a:cubicBezTo>
                  <a:pt x="390" y="372"/>
                  <a:pt x="1" y="763"/>
                  <a:pt x="1" y="1245"/>
                </a:cubicBezTo>
                <a:cubicBezTo>
                  <a:pt x="1" y="1281"/>
                  <a:pt x="3" y="1317"/>
                  <a:pt x="8" y="1351"/>
                </a:cubicBezTo>
                <a:lnTo>
                  <a:pt x="1586" y="1351"/>
                </a:lnTo>
                <a:cubicBezTo>
                  <a:pt x="1587" y="1399"/>
                  <a:pt x="1591" y="1445"/>
                  <a:pt x="1597" y="1491"/>
                </a:cubicBezTo>
                <a:lnTo>
                  <a:pt x="4565" y="1491"/>
                </a:lnTo>
                <a:cubicBezTo>
                  <a:pt x="4571" y="1445"/>
                  <a:pt x="4574" y="1397"/>
                  <a:pt x="4576" y="1349"/>
                </a:cubicBezTo>
                <a:lnTo>
                  <a:pt x="5993" y="1349"/>
                </a:lnTo>
                <a:cubicBezTo>
                  <a:pt x="5997" y="1317"/>
                  <a:pt x="6000" y="1284"/>
                  <a:pt x="6000" y="1251"/>
                </a:cubicBezTo>
                <a:cubicBezTo>
                  <a:pt x="6000" y="801"/>
                  <a:pt x="5636" y="437"/>
                  <a:pt x="5187" y="437"/>
                </a:cubicBezTo>
                <a:cubicBezTo>
                  <a:pt x="4881" y="437"/>
                  <a:pt x="4618" y="608"/>
                  <a:pt x="4479" y="858"/>
                </a:cubicBezTo>
                <a:cubicBezTo>
                  <a:pt x="4410" y="697"/>
                  <a:pt x="4309" y="553"/>
                  <a:pt x="4180" y="429"/>
                </a:cubicBezTo>
                <a:cubicBezTo>
                  <a:pt x="4112" y="364"/>
                  <a:pt x="4038" y="305"/>
                  <a:pt x="3957" y="253"/>
                </a:cubicBezTo>
                <a:cubicBezTo>
                  <a:pt x="3955" y="252"/>
                  <a:pt x="3954" y="251"/>
                  <a:pt x="3953" y="251"/>
                </a:cubicBezTo>
                <a:cubicBezTo>
                  <a:pt x="3915" y="226"/>
                  <a:pt x="3876" y="204"/>
                  <a:pt x="3835" y="182"/>
                </a:cubicBezTo>
                <a:cubicBezTo>
                  <a:pt x="3830" y="180"/>
                  <a:pt x="3827" y="178"/>
                  <a:pt x="3824" y="177"/>
                </a:cubicBezTo>
                <a:cubicBezTo>
                  <a:pt x="3785" y="158"/>
                  <a:pt x="3746" y="140"/>
                  <a:pt x="3706" y="123"/>
                </a:cubicBezTo>
                <a:cubicBezTo>
                  <a:pt x="3700" y="120"/>
                  <a:pt x="3693" y="117"/>
                  <a:pt x="3686" y="114"/>
                </a:cubicBezTo>
                <a:cubicBezTo>
                  <a:pt x="3648" y="100"/>
                  <a:pt x="3610" y="87"/>
                  <a:pt x="3571" y="75"/>
                </a:cubicBezTo>
                <a:cubicBezTo>
                  <a:pt x="3561" y="72"/>
                  <a:pt x="3552" y="68"/>
                  <a:pt x="3542" y="65"/>
                </a:cubicBezTo>
                <a:cubicBezTo>
                  <a:pt x="3505" y="55"/>
                  <a:pt x="3468" y="46"/>
                  <a:pt x="3430" y="38"/>
                </a:cubicBezTo>
                <a:cubicBezTo>
                  <a:pt x="3418" y="35"/>
                  <a:pt x="3406" y="32"/>
                  <a:pt x="3392" y="29"/>
                </a:cubicBezTo>
                <a:cubicBezTo>
                  <a:pt x="3355" y="23"/>
                  <a:pt x="3317" y="18"/>
                  <a:pt x="3279" y="14"/>
                </a:cubicBezTo>
                <a:cubicBezTo>
                  <a:pt x="3266" y="11"/>
                  <a:pt x="3252" y="8"/>
                  <a:pt x="3238" y="7"/>
                </a:cubicBezTo>
                <a:cubicBezTo>
                  <a:pt x="3188" y="3"/>
                  <a:pt x="3137" y="0"/>
                  <a:pt x="3086"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 name="Google Shape;88;p13"/>
          <p:cNvGrpSpPr/>
          <p:nvPr/>
        </p:nvGrpSpPr>
        <p:grpSpPr>
          <a:xfrm>
            <a:off x="4897566" y="4318476"/>
            <a:ext cx="691700" cy="835410"/>
            <a:chOff x="4086050" y="4119112"/>
            <a:chExt cx="757944" cy="1024415"/>
          </a:xfrm>
        </p:grpSpPr>
        <p:sp>
          <p:nvSpPr>
            <p:cNvPr id="89" name="Google Shape;89;p13"/>
            <p:cNvSpPr/>
            <p:nvPr/>
          </p:nvSpPr>
          <p:spPr>
            <a:xfrm>
              <a:off x="4086050" y="4119112"/>
              <a:ext cx="757944" cy="765508"/>
            </a:xfrm>
            <a:custGeom>
              <a:rect b="b" l="l" r="r" t="t"/>
              <a:pathLst>
                <a:path extrusionOk="0" h="7590" w="7515">
                  <a:moveTo>
                    <a:pt x="5101" y="0"/>
                  </a:moveTo>
                  <a:cubicBezTo>
                    <a:pt x="4729" y="0"/>
                    <a:pt x="4282" y="72"/>
                    <a:pt x="3749" y="238"/>
                  </a:cubicBezTo>
                  <a:cubicBezTo>
                    <a:pt x="329" y="1306"/>
                    <a:pt x="1697" y="2892"/>
                    <a:pt x="1697" y="2892"/>
                  </a:cubicBezTo>
                  <a:cubicBezTo>
                    <a:pt x="1697" y="2892"/>
                    <a:pt x="1" y="4014"/>
                    <a:pt x="29" y="5628"/>
                  </a:cubicBezTo>
                  <a:cubicBezTo>
                    <a:pt x="48" y="6795"/>
                    <a:pt x="1282" y="7590"/>
                    <a:pt x="2719" y="7590"/>
                  </a:cubicBezTo>
                  <a:cubicBezTo>
                    <a:pt x="3270" y="7590"/>
                    <a:pt x="3852" y="7473"/>
                    <a:pt x="4405" y="7215"/>
                  </a:cubicBezTo>
                  <a:cubicBezTo>
                    <a:pt x="4405" y="7215"/>
                    <a:pt x="4493" y="7224"/>
                    <a:pt x="4638" y="7224"/>
                  </a:cubicBezTo>
                  <a:cubicBezTo>
                    <a:pt x="5282" y="7224"/>
                    <a:pt x="7064" y="7050"/>
                    <a:pt x="7388" y="5163"/>
                  </a:cubicBezTo>
                  <a:cubicBezTo>
                    <a:pt x="7514" y="4425"/>
                    <a:pt x="6595" y="4105"/>
                    <a:pt x="6595" y="4105"/>
                  </a:cubicBezTo>
                  <a:cubicBezTo>
                    <a:pt x="6595" y="4105"/>
                    <a:pt x="6695" y="4024"/>
                    <a:pt x="6695" y="3805"/>
                  </a:cubicBezTo>
                  <a:cubicBezTo>
                    <a:pt x="6695" y="3421"/>
                    <a:pt x="6029" y="3230"/>
                    <a:pt x="6029" y="3230"/>
                  </a:cubicBezTo>
                  <a:cubicBezTo>
                    <a:pt x="6029" y="3230"/>
                    <a:pt x="6275" y="3093"/>
                    <a:pt x="6275" y="2920"/>
                  </a:cubicBezTo>
                  <a:cubicBezTo>
                    <a:pt x="6275" y="2763"/>
                    <a:pt x="6134" y="2756"/>
                    <a:pt x="6107" y="2756"/>
                  </a:cubicBezTo>
                  <a:cubicBezTo>
                    <a:pt x="6104" y="2756"/>
                    <a:pt x="6102" y="2756"/>
                    <a:pt x="6102" y="2756"/>
                  </a:cubicBezTo>
                  <a:cubicBezTo>
                    <a:pt x="6911" y="2109"/>
                    <a:pt x="7114" y="0"/>
                    <a:pt x="5101"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4323172" y="4394659"/>
              <a:ext cx="426728" cy="748867"/>
            </a:xfrm>
            <a:custGeom>
              <a:rect b="b" l="l" r="r" t="t"/>
              <a:pathLst>
                <a:path extrusionOk="0" h="7425" w="4231">
                  <a:moveTo>
                    <a:pt x="2984" y="1"/>
                  </a:moveTo>
                  <a:cubicBezTo>
                    <a:pt x="2976" y="4"/>
                    <a:pt x="2200" y="257"/>
                    <a:pt x="1851" y="1453"/>
                  </a:cubicBezTo>
                  <a:cubicBezTo>
                    <a:pt x="1850" y="1385"/>
                    <a:pt x="1850" y="1316"/>
                    <a:pt x="1849" y="1249"/>
                  </a:cubicBezTo>
                  <a:lnTo>
                    <a:pt x="1802" y="1228"/>
                  </a:lnTo>
                  <a:lnTo>
                    <a:pt x="1802" y="1228"/>
                  </a:lnTo>
                  <a:cubicBezTo>
                    <a:pt x="1803" y="1444"/>
                    <a:pt x="1804" y="1665"/>
                    <a:pt x="1806" y="1889"/>
                  </a:cubicBezTo>
                  <a:cubicBezTo>
                    <a:pt x="1469" y="766"/>
                    <a:pt x="574" y="210"/>
                    <a:pt x="562" y="204"/>
                  </a:cubicBezTo>
                  <a:lnTo>
                    <a:pt x="540" y="230"/>
                  </a:lnTo>
                  <a:cubicBezTo>
                    <a:pt x="628" y="301"/>
                    <a:pt x="1462" y="748"/>
                    <a:pt x="1810" y="2200"/>
                  </a:cubicBezTo>
                  <a:cubicBezTo>
                    <a:pt x="1814" y="2574"/>
                    <a:pt x="1818" y="2956"/>
                    <a:pt x="1825" y="3348"/>
                  </a:cubicBezTo>
                  <a:cubicBezTo>
                    <a:pt x="1224" y="2145"/>
                    <a:pt x="16" y="1977"/>
                    <a:pt x="3" y="1973"/>
                  </a:cubicBezTo>
                  <a:lnTo>
                    <a:pt x="1" y="1998"/>
                  </a:lnTo>
                  <a:cubicBezTo>
                    <a:pt x="14" y="2001"/>
                    <a:pt x="1276" y="2219"/>
                    <a:pt x="1828" y="3562"/>
                  </a:cubicBezTo>
                  <a:cubicBezTo>
                    <a:pt x="1850" y="4769"/>
                    <a:pt x="1882" y="6060"/>
                    <a:pt x="1922" y="7424"/>
                  </a:cubicBezTo>
                  <a:lnTo>
                    <a:pt x="2100" y="7424"/>
                  </a:lnTo>
                  <a:cubicBezTo>
                    <a:pt x="2042" y="6347"/>
                    <a:pt x="1987" y="5290"/>
                    <a:pt x="1942" y="4300"/>
                  </a:cubicBezTo>
                  <a:cubicBezTo>
                    <a:pt x="2075" y="3831"/>
                    <a:pt x="2262" y="3451"/>
                    <a:pt x="2461" y="3153"/>
                  </a:cubicBezTo>
                  <a:cubicBezTo>
                    <a:pt x="2783" y="3050"/>
                    <a:pt x="3068" y="3014"/>
                    <a:pt x="3308" y="3014"/>
                  </a:cubicBezTo>
                  <a:cubicBezTo>
                    <a:pt x="3880" y="3014"/>
                    <a:pt x="4205" y="3218"/>
                    <a:pt x="4209" y="3222"/>
                  </a:cubicBezTo>
                  <a:lnTo>
                    <a:pt x="4231" y="3202"/>
                  </a:lnTo>
                  <a:cubicBezTo>
                    <a:pt x="4226" y="3199"/>
                    <a:pt x="3908" y="2942"/>
                    <a:pt x="3302" y="2942"/>
                  </a:cubicBezTo>
                  <a:cubicBezTo>
                    <a:pt x="3079" y="2942"/>
                    <a:pt x="2818" y="2977"/>
                    <a:pt x="2519" y="3072"/>
                  </a:cubicBezTo>
                  <a:cubicBezTo>
                    <a:pt x="2971" y="2435"/>
                    <a:pt x="3454" y="2186"/>
                    <a:pt x="3462" y="2183"/>
                  </a:cubicBezTo>
                  <a:lnTo>
                    <a:pt x="3457" y="2145"/>
                  </a:lnTo>
                  <a:cubicBezTo>
                    <a:pt x="3446" y="2150"/>
                    <a:pt x="2408" y="2551"/>
                    <a:pt x="1931" y="4040"/>
                  </a:cubicBezTo>
                  <a:cubicBezTo>
                    <a:pt x="1894" y="3189"/>
                    <a:pt x="1867" y="2394"/>
                    <a:pt x="1855" y="1687"/>
                  </a:cubicBezTo>
                  <a:cubicBezTo>
                    <a:pt x="2253" y="215"/>
                    <a:pt x="2980" y="36"/>
                    <a:pt x="2988" y="33"/>
                  </a:cubicBezTo>
                  <a:lnTo>
                    <a:pt x="298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13"/>
          <p:cNvSpPr/>
          <p:nvPr/>
        </p:nvSpPr>
        <p:spPr>
          <a:xfrm>
            <a:off x="3626799" y="4944403"/>
            <a:ext cx="1035702" cy="209676"/>
          </a:xfrm>
          <a:custGeom>
            <a:rect b="b" l="l" r="r" t="t"/>
            <a:pathLst>
              <a:path extrusionOk="0" h="1527" w="6740">
                <a:moveTo>
                  <a:pt x="2235" y="0"/>
                </a:moveTo>
                <a:cubicBezTo>
                  <a:pt x="1579" y="0"/>
                  <a:pt x="1031" y="466"/>
                  <a:pt x="903" y="1084"/>
                </a:cubicBezTo>
                <a:cubicBezTo>
                  <a:pt x="807" y="1003"/>
                  <a:pt x="681" y="952"/>
                  <a:pt x="542" y="952"/>
                </a:cubicBezTo>
                <a:cubicBezTo>
                  <a:pt x="243" y="952"/>
                  <a:pt x="0" y="1181"/>
                  <a:pt x="0" y="1464"/>
                </a:cubicBezTo>
                <a:cubicBezTo>
                  <a:pt x="0" y="1485"/>
                  <a:pt x="2" y="1506"/>
                  <a:pt x="4" y="1526"/>
                </a:cubicBezTo>
                <a:lnTo>
                  <a:pt x="6729" y="1526"/>
                </a:lnTo>
                <a:cubicBezTo>
                  <a:pt x="6735" y="1477"/>
                  <a:pt x="6739" y="1429"/>
                  <a:pt x="6739" y="1377"/>
                </a:cubicBezTo>
                <a:cubicBezTo>
                  <a:pt x="6739" y="705"/>
                  <a:pt x="6194" y="160"/>
                  <a:pt x="5522" y="160"/>
                </a:cubicBezTo>
                <a:cubicBezTo>
                  <a:pt x="5105" y="160"/>
                  <a:pt x="4738" y="370"/>
                  <a:pt x="4518" y="688"/>
                </a:cubicBezTo>
                <a:cubicBezTo>
                  <a:pt x="4369" y="579"/>
                  <a:pt x="4186" y="512"/>
                  <a:pt x="3986" y="512"/>
                </a:cubicBezTo>
                <a:cubicBezTo>
                  <a:pt x="3774" y="512"/>
                  <a:pt x="3583" y="588"/>
                  <a:pt x="3429" y="709"/>
                </a:cubicBezTo>
                <a:cubicBezTo>
                  <a:pt x="3199" y="287"/>
                  <a:pt x="2750" y="0"/>
                  <a:pt x="2235"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 name="Google Shape;92;p13"/>
          <p:cNvGrpSpPr/>
          <p:nvPr/>
        </p:nvGrpSpPr>
        <p:grpSpPr>
          <a:xfrm>
            <a:off x="5654177" y="2415739"/>
            <a:ext cx="3807587" cy="2728101"/>
            <a:chOff x="4843987" y="1721813"/>
            <a:chExt cx="4442407" cy="3421674"/>
          </a:xfrm>
        </p:grpSpPr>
        <p:sp>
          <p:nvSpPr>
            <p:cNvPr id="93" name="Google Shape;93;p13"/>
            <p:cNvSpPr/>
            <p:nvPr/>
          </p:nvSpPr>
          <p:spPr>
            <a:xfrm>
              <a:off x="5322499" y="4165957"/>
              <a:ext cx="577586" cy="184022"/>
            </a:xfrm>
            <a:custGeom>
              <a:rect b="b" l="l" r="r" t="t"/>
              <a:pathLst>
                <a:path extrusionOk="0" h="2019" w="6337">
                  <a:moveTo>
                    <a:pt x="3815" y="641"/>
                  </a:moveTo>
                  <a:cubicBezTo>
                    <a:pt x="4051" y="641"/>
                    <a:pt x="4252" y="807"/>
                    <a:pt x="4252" y="1005"/>
                  </a:cubicBezTo>
                  <a:lnTo>
                    <a:pt x="4252" y="1124"/>
                  </a:lnTo>
                  <a:lnTo>
                    <a:pt x="2628" y="1124"/>
                  </a:lnTo>
                  <a:lnTo>
                    <a:pt x="2628" y="1005"/>
                  </a:lnTo>
                  <a:cubicBezTo>
                    <a:pt x="2628" y="807"/>
                    <a:pt x="2827" y="641"/>
                    <a:pt x="3064" y="641"/>
                  </a:cubicBezTo>
                  <a:close/>
                  <a:moveTo>
                    <a:pt x="5670" y="266"/>
                  </a:moveTo>
                  <a:cubicBezTo>
                    <a:pt x="5907" y="266"/>
                    <a:pt x="6106" y="433"/>
                    <a:pt x="6106" y="630"/>
                  </a:cubicBezTo>
                  <a:lnTo>
                    <a:pt x="6106" y="1124"/>
                  </a:lnTo>
                  <a:lnTo>
                    <a:pt x="4482" y="1124"/>
                  </a:lnTo>
                  <a:lnTo>
                    <a:pt x="4482" y="630"/>
                  </a:lnTo>
                  <a:cubicBezTo>
                    <a:pt x="4482" y="434"/>
                    <a:pt x="4683" y="266"/>
                    <a:pt x="4919" y="266"/>
                  </a:cubicBezTo>
                  <a:close/>
                  <a:moveTo>
                    <a:pt x="4919" y="1"/>
                  </a:moveTo>
                  <a:cubicBezTo>
                    <a:pt x="4584" y="1"/>
                    <a:pt x="4308" y="235"/>
                    <a:pt x="4261" y="540"/>
                  </a:cubicBezTo>
                  <a:cubicBezTo>
                    <a:pt x="4143" y="438"/>
                    <a:pt x="3987" y="374"/>
                    <a:pt x="3815" y="374"/>
                  </a:cubicBezTo>
                  <a:lnTo>
                    <a:pt x="3064" y="374"/>
                  </a:lnTo>
                  <a:cubicBezTo>
                    <a:pt x="2696" y="374"/>
                    <a:pt x="2397" y="657"/>
                    <a:pt x="2397" y="1005"/>
                  </a:cubicBezTo>
                  <a:lnTo>
                    <a:pt x="2397" y="1124"/>
                  </a:lnTo>
                  <a:lnTo>
                    <a:pt x="0" y="1124"/>
                  </a:lnTo>
                  <a:lnTo>
                    <a:pt x="0" y="1894"/>
                  </a:lnTo>
                  <a:lnTo>
                    <a:pt x="2397" y="1894"/>
                  </a:lnTo>
                  <a:lnTo>
                    <a:pt x="2397" y="2019"/>
                  </a:lnTo>
                  <a:lnTo>
                    <a:pt x="2628" y="2019"/>
                  </a:lnTo>
                  <a:lnTo>
                    <a:pt x="2628" y="1894"/>
                  </a:lnTo>
                  <a:lnTo>
                    <a:pt x="4252" y="1894"/>
                  </a:lnTo>
                  <a:lnTo>
                    <a:pt x="4252" y="2019"/>
                  </a:lnTo>
                  <a:lnTo>
                    <a:pt x="4482" y="2019"/>
                  </a:lnTo>
                  <a:lnTo>
                    <a:pt x="4482" y="1894"/>
                  </a:lnTo>
                  <a:lnTo>
                    <a:pt x="6260" y="1894"/>
                  </a:lnTo>
                  <a:lnTo>
                    <a:pt x="6260" y="1645"/>
                  </a:lnTo>
                  <a:lnTo>
                    <a:pt x="6336" y="1645"/>
                  </a:lnTo>
                  <a:lnTo>
                    <a:pt x="6336" y="630"/>
                  </a:lnTo>
                  <a:cubicBezTo>
                    <a:pt x="6336" y="283"/>
                    <a:pt x="6037" y="1"/>
                    <a:pt x="5669"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5920774" y="2046745"/>
              <a:ext cx="274711" cy="748209"/>
            </a:xfrm>
            <a:custGeom>
              <a:rect b="b" l="l" r="r" t="t"/>
              <a:pathLst>
                <a:path extrusionOk="0" h="8209" w="3014">
                  <a:moveTo>
                    <a:pt x="317" y="1"/>
                  </a:moveTo>
                  <a:lnTo>
                    <a:pt x="1" y="8208"/>
                  </a:lnTo>
                  <a:lnTo>
                    <a:pt x="3014" y="8208"/>
                  </a:lnTo>
                  <a:lnTo>
                    <a:pt x="2697"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5941100" y="2147460"/>
              <a:ext cx="234060" cy="119218"/>
            </a:xfrm>
            <a:custGeom>
              <a:rect b="b" l="l" r="r" t="t"/>
              <a:pathLst>
                <a:path extrusionOk="0" h="1308" w="2568">
                  <a:moveTo>
                    <a:pt x="51" y="0"/>
                  </a:moveTo>
                  <a:lnTo>
                    <a:pt x="1" y="1307"/>
                  </a:lnTo>
                  <a:lnTo>
                    <a:pt x="2568" y="1307"/>
                  </a:lnTo>
                  <a:lnTo>
                    <a:pt x="2517"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5935449" y="2297485"/>
              <a:ext cx="245453" cy="119309"/>
            </a:xfrm>
            <a:custGeom>
              <a:rect b="b" l="l" r="r" t="t"/>
              <a:pathLst>
                <a:path extrusionOk="0" h="1309" w="2693">
                  <a:moveTo>
                    <a:pt x="51" y="1"/>
                  </a:moveTo>
                  <a:lnTo>
                    <a:pt x="0" y="1309"/>
                  </a:lnTo>
                  <a:lnTo>
                    <a:pt x="2692" y="1309"/>
                  </a:lnTo>
                  <a:lnTo>
                    <a:pt x="264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6745363" y="2046745"/>
              <a:ext cx="274711" cy="748209"/>
            </a:xfrm>
            <a:custGeom>
              <a:rect b="b" l="l" r="r" t="t"/>
              <a:pathLst>
                <a:path extrusionOk="0" h="8209" w="3014">
                  <a:moveTo>
                    <a:pt x="317" y="1"/>
                  </a:moveTo>
                  <a:lnTo>
                    <a:pt x="1" y="8208"/>
                  </a:lnTo>
                  <a:lnTo>
                    <a:pt x="3014" y="8208"/>
                  </a:lnTo>
                  <a:lnTo>
                    <a:pt x="2698"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6765780" y="2147460"/>
              <a:ext cx="233969" cy="119218"/>
            </a:xfrm>
            <a:custGeom>
              <a:rect b="b" l="l" r="r" t="t"/>
              <a:pathLst>
                <a:path extrusionOk="0" h="1308" w="2567">
                  <a:moveTo>
                    <a:pt x="51" y="0"/>
                  </a:moveTo>
                  <a:lnTo>
                    <a:pt x="1" y="1307"/>
                  </a:lnTo>
                  <a:lnTo>
                    <a:pt x="2567" y="1307"/>
                  </a:lnTo>
                  <a:lnTo>
                    <a:pt x="2516"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6760038" y="2297485"/>
              <a:ext cx="245545" cy="119309"/>
            </a:xfrm>
            <a:custGeom>
              <a:rect b="b" l="l" r="r" t="t"/>
              <a:pathLst>
                <a:path extrusionOk="0" h="1309" w="2694">
                  <a:moveTo>
                    <a:pt x="50" y="1"/>
                  </a:moveTo>
                  <a:lnTo>
                    <a:pt x="0" y="1309"/>
                  </a:lnTo>
                  <a:lnTo>
                    <a:pt x="2693" y="1309"/>
                  </a:lnTo>
                  <a:lnTo>
                    <a:pt x="2643"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8733691" y="3127086"/>
              <a:ext cx="144921" cy="704095"/>
            </a:xfrm>
            <a:custGeom>
              <a:rect b="b" l="l" r="r" t="t"/>
              <a:pathLst>
                <a:path extrusionOk="0" h="7725" w="1590">
                  <a:moveTo>
                    <a:pt x="0" y="1"/>
                  </a:moveTo>
                  <a:lnTo>
                    <a:pt x="0" y="7724"/>
                  </a:lnTo>
                  <a:lnTo>
                    <a:pt x="1589" y="7724"/>
                  </a:lnTo>
                  <a:lnTo>
                    <a:pt x="1589"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8733691" y="3189065"/>
              <a:ext cx="144921" cy="121861"/>
            </a:xfrm>
            <a:custGeom>
              <a:rect b="b" l="l" r="r" t="t"/>
              <a:pathLst>
                <a:path extrusionOk="0" h="1337" w="1590">
                  <a:moveTo>
                    <a:pt x="0" y="1"/>
                  </a:moveTo>
                  <a:lnTo>
                    <a:pt x="0" y="1337"/>
                  </a:lnTo>
                  <a:lnTo>
                    <a:pt x="1589" y="1337"/>
                  </a:lnTo>
                  <a:lnTo>
                    <a:pt x="1589"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8733691" y="3352123"/>
              <a:ext cx="144921" cy="53684"/>
            </a:xfrm>
            <a:custGeom>
              <a:rect b="b" l="l" r="r" t="t"/>
              <a:pathLst>
                <a:path extrusionOk="0" h="589" w="1590">
                  <a:moveTo>
                    <a:pt x="0" y="0"/>
                  </a:moveTo>
                  <a:lnTo>
                    <a:pt x="0" y="588"/>
                  </a:lnTo>
                  <a:lnTo>
                    <a:pt x="1589" y="588"/>
                  </a:lnTo>
                  <a:lnTo>
                    <a:pt x="1589"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8397366" y="3127086"/>
              <a:ext cx="145012" cy="704095"/>
            </a:xfrm>
            <a:custGeom>
              <a:rect b="b" l="l" r="r" t="t"/>
              <a:pathLst>
                <a:path extrusionOk="0" h="7725" w="1591">
                  <a:moveTo>
                    <a:pt x="0" y="1"/>
                  </a:moveTo>
                  <a:lnTo>
                    <a:pt x="0" y="7724"/>
                  </a:lnTo>
                  <a:lnTo>
                    <a:pt x="1590" y="7724"/>
                  </a:lnTo>
                  <a:lnTo>
                    <a:pt x="1590"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8397366" y="3189065"/>
              <a:ext cx="145012" cy="121861"/>
            </a:xfrm>
            <a:custGeom>
              <a:rect b="b" l="l" r="r" t="t"/>
              <a:pathLst>
                <a:path extrusionOk="0" h="1337" w="1591">
                  <a:moveTo>
                    <a:pt x="0" y="1"/>
                  </a:moveTo>
                  <a:lnTo>
                    <a:pt x="0" y="1337"/>
                  </a:lnTo>
                  <a:lnTo>
                    <a:pt x="1590" y="1337"/>
                  </a:lnTo>
                  <a:lnTo>
                    <a:pt x="159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8397366" y="3352123"/>
              <a:ext cx="145012" cy="53684"/>
            </a:xfrm>
            <a:custGeom>
              <a:rect b="b" l="l" r="r" t="t"/>
              <a:pathLst>
                <a:path extrusionOk="0" h="589" w="1591">
                  <a:moveTo>
                    <a:pt x="0" y="0"/>
                  </a:moveTo>
                  <a:lnTo>
                    <a:pt x="0" y="588"/>
                  </a:lnTo>
                  <a:lnTo>
                    <a:pt x="1590" y="588"/>
                  </a:lnTo>
                  <a:lnTo>
                    <a:pt x="1590"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8658497" y="3667576"/>
              <a:ext cx="295219" cy="704095"/>
            </a:xfrm>
            <a:custGeom>
              <a:rect b="b" l="l" r="r" t="t"/>
              <a:pathLst>
                <a:path extrusionOk="0" h="7725" w="3239">
                  <a:moveTo>
                    <a:pt x="354" y="1"/>
                  </a:moveTo>
                  <a:lnTo>
                    <a:pt x="0" y="7724"/>
                  </a:lnTo>
                  <a:lnTo>
                    <a:pt x="3239" y="7724"/>
                  </a:lnTo>
                  <a:lnTo>
                    <a:pt x="288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8320349" y="3667576"/>
              <a:ext cx="295310" cy="704095"/>
            </a:xfrm>
            <a:custGeom>
              <a:rect b="b" l="l" r="r" t="t"/>
              <a:pathLst>
                <a:path extrusionOk="0" h="7725" w="3240">
                  <a:moveTo>
                    <a:pt x="355" y="1"/>
                  </a:moveTo>
                  <a:lnTo>
                    <a:pt x="1" y="7724"/>
                  </a:lnTo>
                  <a:lnTo>
                    <a:pt x="3239" y="7724"/>
                  </a:lnTo>
                  <a:lnTo>
                    <a:pt x="288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7976914" y="4000073"/>
              <a:ext cx="1078792" cy="1114521"/>
            </a:xfrm>
            <a:custGeom>
              <a:rect b="b" l="l" r="r" t="t"/>
              <a:pathLst>
                <a:path extrusionOk="0" h="12228" w="11836">
                  <a:moveTo>
                    <a:pt x="1" y="1"/>
                  </a:moveTo>
                  <a:lnTo>
                    <a:pt x="1" y="12227"/>
                  </a:lnTo>
                  <a:lnTo>
                    <a:pt x="11836" y="12227"/>
                  </a:lnTo>
                  <a:lnTo>
                    <a:pt x="11836"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8154100" y="4511852"/>
              <a:ext cx="230779" cy="602742"/>
            </a:xfrm>
            <a:custGeom>
              <a:rect b="b" l="l" r="r" t="t"/>
              <a:pathLst>
                <a:path extrusionOk="0" h="6613" w="2532">
                  <a:moveTo>
                    <a:pt x="1" y="1"/>
                  </a:moveTo>
                  <a:lnTo>
                    <a:pt x="1" y="6612"/>
                  </a:lnTo>
                  <a:lnTo>
                    <a:pt x="2531" y="6612"/>
                  </a:lnTo>
                  <a:lnTo>
                    <a:pt x="253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7252585" y="2396559"/>
              <a:ext cx="257667" cy="1467434"/>
            </a:xfrm>
            <a:custGeom>
              <a:rect b="b" l="l" r="r" t="t"/>
              <a:pathLst>
                <a:path extrusionOk="0" h="16100" w="2827">
                  <a:moveTo>
                    <a:pt x="353" y="1"/>
                  </a:moveTo>
                  <a:lnTo>
                    <a:pt x="0" y="16099"/>
                  </a:lnTo>
                  <a:lnTo>
                    <a:pt x="2826" y="16099"/>
                  </a:lnTo>
                  <a:lnTo>
                    <a:pt x="2473"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7273548" y="2733978"/>
              <a:ext cx="215740" cy="173449"/>
            </a:xfrm>
            <a:custGeom>
              <a:rect b="b" l="l" r="r" t="t"/>
              <a:pathLst>
                <a:path extrusionOk="0" h="1903" w="2367">
                  <a:moveTo>
                    <a:pt x="42" y="1"/>
                  </a:moveTo>
                  <a:lnTo>
                    <a:pt x="1" y="1902"/>
                  </a:lnTo>
                  <a:lnTo>
                    <a:pt x="2366" y="1902"/>
                  </a:lnTo>
                  <a:lnTo>
                    <a:pt x="2324"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7279382" y="2526532"/>
              <a:ext cx="204074" cy="114660"/>
            </a:xfrm>
            <a:custGeom>
              <a:rect b="b" l="l" r="r" t="t"/>
              <a:pathLst>
                <a:path extrusionOk="0" h="1258" w="2239">
                  <a:moveTo>
                    <a:pt x="28" y="1"/>
                  </a:moveTo>
                  <a:lnTo>
                    <a:pt x="0" y="1258"/>
                  </a:lnTo>
                  <a:lnTo>
                    <a:pt x="2238" y="1258"/>
                  </a:lnTo>
                  <a:lnTo>
                    <a:pt x="2211"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7182859" y="3495494"/>
              <a:ext cx="397119" cy="278721"/>
            </a:xfrm>
            <a:custGeom>
              <a:rect b="b" l="l" r="r" t="t"/>
              <a:pathLst>
                <a:path extrusionOk="0" h="3058" w="4357">
                  <a:moveTo>
                    <a:pt x="544" y="1"/>
                  </a:moveTo>
                  <a:lnTo>
                    <a:pt x="0" y="3057"/>
                  </a:lnTo>
                  <a:lnTo>
                    <a:pt x="4357" y="3057"/>
                  </a:lnTo>
                  <a:lnTo>
                    <a:pt x="381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7660368" y="1721813"/>
              <a:ext cx="257758" cy="2142181"/>
            </a:xfrm>
            <a:custGeom>
              <a:rect b="b" l="l" r="r" t="t"/>
              <a:pathLst>
                <a:path extrusionOk="0" h="23503" w="2828">
                  <a:moveTo>
                    <a:pt x="325" y="0"/>
                  </a:moveTo>
                  <a:lnTo>
                    <a:pt x="1" y="23502"/>
                  </a:lnTo>
                  <a:lnTo>
                    <a:pt x="2827" y="23502"/>
                  </a:lnTo>
                  <a:lnTo>
                    <a:pt x="2503"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7684248" y="1941563"/>
              <a:ext cx="209998" cy="195050"/>
            </a:xfrm>
            <a:custGeom>
              <a:rect b="b" l="l" r="r" t="t"/>
              <a:pathLst>
                <a:path extrusionOk="0" h="2140" w="2304">
                  <a:moveTo>
                    <a:pt x="29" y="1"/>
                  </a:moveTo>
                  <a:lnTo>
                    <a:pt x="0" y="2140"/>
                  </a:lnTo>
                  <a:lnTo>
                    <a:pt x="2304" y="2140"/>
                  </a:lnTo>
                  <a:lnTo>
                    <a:pt x="2274"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7681149" y="2241795"/>
              <a:ext cx="216105" cy="114660"/>
            </a:xfrm>
            <a:custGeom>
              <a:rect b="b" l="l" r="r" t="t"/>
              <a:pathLst>
                <a:path extrusionOk="0" h="1258" w="2371">
                  <a:moveTo>
                    <a:pt x="18" y="1"/>
                  </a:moveTo>
                  <a:lnTo>
                    <a:pt x="0" y="1257"/>
                  </a:lnTo>
                  <a:lnTo>
                    <a:pt x="2371" y="1257"/>
                  </a:lnTo>
                  <a:lnTo>
                    <a:pt x="2353"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7675133" y="2715476"/>
              <a:ext cx="228136" cy="77382"/>
            </a:xfrm>
            <a:custGeom>
              <a:rect b="b" l="l" r="r" t="t"/>
              <a:pathLst>
                <a:path extrusionOk="0" h="849" w="2503">
                  <a:moveTo>
                    <a:pt x="13" y="0"/>
                  </a:moveTo>
                  <a:lnTo>
                    <a:pt x="0" y="849"/>
                  </a:lnTo>
                  <a:lnTo>
                    <a:pt x="2503" y="849"/>
                  </a:lnTo>
                  <a:lnTo>
                    <a:pt x="2491"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a:off x="7615707" y="3495494"/>
              <a:ext cx="347080" cy="278721"/>
            </a:xfrm>
            <a:custGeom>
              <a:rect b="b" l="l" r="r" t="t"/>
              <a:pathLst>
                <a:path extrusionOk="0" h="3058" w="3808">
                  <a:moveTo>
                    <a:pt x="270" y="1"/>
                  </a:moveTo>
                  <a:lnTo>
                    <a:pt x="0" y="3057"/>
                  </a:lnTo>
                  <a:lnTo>
                    <a:pt x="3808" y="3057"/>
                  </a:lnTo>
                  <a:lnTo>
                    <a:pt x="353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p:nvPr/>
          </p:nvSpPr>
          <p:spPr>
            <a:xfrm>
              <a:off x="6975322" y="3731833"/>
              <a:ext cx="1141318" cy="1102125"/>
            </a:xfrm>
            <a:custGeom>
              <a:rect b="b" l="l" r="r" t="t"/>
              <a:pathLst>
                <a:path extrusionOk="0" h="12092" w="12522">
                  <a:moveTo>
                    <a:pt x="0" y="0"/>
                  </a:moveTo>
                  <a:lnTo>
                    <a:pt x="0" y="12091"/>
                  </a:lnTo>
                  <a:lnTo>
                    <a:pt x="12521" y="12091"/>
                  </a:lnTo>
                  <a:lnTo>
                    <a:pt x="12521"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7306178" y="3797822"/>
              <a:ext cx="753131" cy="70273"/>
            </a:xfrm>
            <a:custGeom>
              <a:rect b="b" l="l" r="r" t="t"/>
              <a:pathLst>
                <a:path extrusionOk="0" h="771" w="8263">
                  <a:moveTo>
                    <a:pt x="1" y="0"/>
                  </a:moveTo>
                  <a:lnTo>
                    <a:pt x="1" y="771"/>
                  </a:lnTo>
                  <a:lnTo>
                    <a:pt x="8263" y="771"/>
                  </a:lnTo>
                  <a:lnTo>
                    <a:pt x="8263"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7197989" y="3924696"/>
              <a:ext cx="657064" cy="684317"/>
            </a:xfrm>
            <a:custGeom>
              <a:rect b="b" l="l" r="r" t="t"/>
              <a:pathLst>
                <a:path extrusionOk="0" h="7508" w="7209">
                  <a:moveTo>
                    <a:pt x="1654" y="1"/>
                  </a:moveTo>
                  <a:cubicBezTo>
                    <a:pt x="936" y="1"/>
                    <a:pt x="351" y="675"/>
                    <a:pt x="351" y="1504"/>
                  </a:cubicBezTo>
                  <a:lnTo>
                    <a:pt x="351" y="5761"/>
                  </a:lnTo>
                  <a:cubicBezTo>
                    <a:pt x="156" y="5774"/>
                    <a:pt x="1" y="5936"/>
                    <a:pt x="1" y="6135"/>
                  </a:cubicBezTo>
                  <a:lnTo>
                    <a:pt x="1" y="7507"/>
                  </a:lnTo>
                  <a:lnTo>
                    <a:pt x="1021" y="7507"/>
                  </a:lnTo>
                  <a:lnTo>
                    <a:pt x="1021" y="6135"/>
                  </a:lnTo>
                  <a:cubicBezTo>
                    <a:pt x="1021" y="5946"/>
                    <a:pt x="880" y="5790"/>
                    <a:pt x="697" y="5764"/>
                  </a:cubicBezTo>
                  <a:lnTo>
                    <a:pt x="697" y="1504"/>
                  </a:lnTo>
                  <a:cubicBezTo>
                    <a:pt x="697" y="895"/>
                    <a:pt x="1127" y="401"/>
                    <a:pt x="1654" y="401"/>
                  </a:cubicBezTo>
                  <a:lnTo>
                    <a:pt x="5529" y="401"/>
                  </a:lnTo>
                  <a:cubicBezTo>
                    <a:pt x="5945" y="401"/>
                    <a:pt x="6300" y="709"/>
                    <a:pt x="6430" y="1139"/>
                  </a:cubicBezTo>
                  <a:lnTo>
                    <a:pt x="6411" y="1139"/>
                  </a:lnTo>
                  <a:cubicBezTo>
                    <a:pt x="6152" y="1139"/>
                    <a:pt x="5942" y="1349"/>
                    <a:pt x="5942" y="1608"/>
                  </a:cubicBezTo>
                  <a:lnTo>
                    <a:pt x="5942" y="1870"/>
                  </a:lnTo>
                  <a:lnTo>
                    <a:pt x="7209" y="1870"/>
                  </a:lnTo>
                  <a:lnTo>
                    <a:pt x="7209" y="1608"/>
                  </a:lnTo>
                  <a:cubicBezTo>
                    <a:pt x="7208" y="1366"/>
                    <a:pt x="7026" y="1170"/>
                    <a:pt x="6792" y="1144"/>
                  </a:cubicBezTo>
                  <a:cubicBezTo>
                    <a:pt x="6652" y="489"/>
                    <a:pt x="6139" y="1"/>
                    <a:pt x="5529"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7311556" y="4053666"/>
              <a:ext cx="951736" cy="1015538"/>
            </a:xfrm>
            <a:custGeom>
              <a:rect b="b" l="l" r="r" t="t"/>
              <a:pathLst>
                <a:path extrusionOk="0" h="11142" w="10442">
                  <a:moveTo>
                    <a:pt x="5221" y="1"/>
                  </a:moveTo>
                  <a:cubicBezTo>
                    <a:pt x="3836" y="1"/>
                    <a:pt x="2508" y="588"/>
                    <a:pt x="1529" y="1633"/>
                  </a:cubicBezTo>
                  <a:cubicBezTo>
                    <a:pt x="550" y="2677"/>
                    <a:pt x="0" y="4094"/>
                    <a:pt x="0" y="5571"/>
                  </a:cubicBezTo>
                  <a:cubicBezTo>
                    <a:pt x="0" y="7049"/>
                    <a:pt x="550" y="8466"/>
                    <a:pt x="1529" y="9510"/>
                  </a:cubicBezTo>
                  <a:cubicBezTo>
                    <a:pt x="2508" y="10554"/>
                    <a:pt x="3836" y="11142"/>
                    <a:pt x="5221" y="11142"/>
                  </a:cubicBezTo>
                  <a:cubicBezTo>
                    <a:pt x="6606" y="11142"/>
                    <a:pt x="7933" y="10554"/>
                    <a:pt x="8912" y="9510"/>
                  </a:cubicBezTo>
                  <a:cubicBezTo>
                    <a:pt x="9891" y="8466"/>
                    <a:pt x="10442" y="7049"/>
                    <a:pt x="10442" y="5571"/>
                  </a:cubicBezTo>
                  <a:cubicBezTo>
                    <a:pt x="10442" y="4094"/>
                    <a:pt x="9891" y="2677"/>
                    <a:pt x="8912" y="1633"/>
                  </a:cubicBezTo>
                  <a:cubicBezTo>
                    <a:pt x="7933" y="588"/>
                    <a:pt x="6606" y="1"/>
                    <a:pt x="5221"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7053980" y="4582034"/>
              <a:ext cx="1626027" cy="532560"/>
            </a:xfrm>
            <a:custGeom>
              <a:rect b="b" l="l" r="r" t="t"/>
              <a:pathLst>
                <a:path extrusionOk="0" h="5843" w="17840">
                  <a:moveTo>
                    <a:pt x="0" y="1"/>
                  </a:moveTo>
                  <a:lnTo>
                    <a:pt x="0" y="5842"/>
                  </a:lnTo>
                  <a:lnTo>
                    <a:pt x="17840" y="5842"/>
                  </a:lnTo>
                  <a:lnTo>
                    <a:pt x="1784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7402792" y="4838972"/>
              <a:ext cx="1145784" cy="275622"/>
            </a:xfrm>
            <a:custGeom>
              <a:rect b="b" l="l" r="r" t="t"/>
              <a:pathLst>
                <a:path extrusionOk="0" h="3024" w="12571">
                  <a:moveTo>
                    <a:pt x="1" y="1"/>
                  </a:moveTo>
                  <a:lnTo>
                    <a:pt x="1" y="3023"/>
                  </a:lnTo>
                  <a:lnTo>
                    <a:pt x="12570" y="3023"/>
                  </a:lnTo>
                  <a:lnTo>
                    <a:pt x="12570" y="1"/>
                  </a:ln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6599622" y="2724772"/>
              <a:ext cx="504579" cy="449892"/>
            </a:xfrm>
            <a:custGeom>
              <a:rect b="b" l="l" r="r" t="t"/>
              <a:pathLst>
                <a:path extrusionOk="0" h="4936" w="5536">
                  <a:moveTo>
                    <a:pt x="713" y="0"/>
                  </a:moveTo>
                  <a:lnTo>
                    <a:pt x="0" y="4935"/>
                  </a:lnTo>
                  <a:lnTo>
                    <a:pt x="5535" y="4935"/>
                  </a:lnTo>
                  <a:lnTo>
                    <a:pt x="553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5841205" y="2724772"/>
              <a:ext cx="504579" cy="449892"/>
            </a:xfrm>
            <a:custGeom>
              <a:rect b="b" l="l" r="r" t="t"/>
              <a:pathLst>
                <a:path extrusionOk="0" h="4936" w="5536">
                  <a:moveTo>
                    <a:pt x="1" y="0"/>
                  </a:moveTo>
                  <a:lnTo>
                    <a:pt x="1" y="4935"/>
                  </a:lnTo>
                  <a:lnTo>
                    <a:pt x="5535" y="4935"/>
                  </a:lnTo>
                  <a:lnTo>
                    <a:pt x="482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5288502" y="4301307"/>
              <a:ext cx="576036" cy="404684"/>
            </a:xfrm>
            <a:custGeom>
              <a:rect b="b" l="l" r="r" t="t"/>
              <a:pathLst>
                <a:path extrusionOk="0" h="4440" w="6320">
                  <a:moveTo>
                    <a:pt x="0" y="1"/>
                  </a:moveTo>
                  <a:lnTo>
                    <a:pt x="0" y="4440"/>
                  </a:lnTo>
                  <a:lnTo>
                    <a:pt x="6320" y="4440"/>
                  </a:lnTo>
                  <a:lnTo>
                    <a:pt x="632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5288502" y="4301307"/>
              <a:ext cx="470490" cy="177642"/>
            </a:xfrm>
            <a:custGeom>
              <a:rect b="b" l="l" r="r" t="t"/>
              <a:pathLst>
                <a:path extrusionOk="0" h="1949" w="5162">
                  <a:moveTo>
                    <a:pt x="0" y="1"/>
                  </a:moveTo>
                  <a:lnTo>
                    <a:pt x="0" y="1949"/>
                  </a:lnTo>
                  <a:lnTo>
                    <a:pt x="5162" y="1949"/>
                  </a:lnTo>
                  <a:lnTo>
                    <a:pt x="516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5097097" y="4523245"/>
              <a:ext cx="776373" cy="481975"/>
            </a:xfrm>
            <a:custGeom>
              <a:rect b="b" l="l" r="r" t="t"/>
              <a:pathLst>
                <a:path extrusionOk="0" h="5288" w="8518">
                  <a:moveTo>
                    <a:pt x="0" y="0"/>
                  </a:moveTo>
                  <a:lnTo>
                    <a:pt x="0" y="5287"/>
                  </a:lnTo>
                  <a:lnTo>
                    <a:pt x="8517" y="5287"/>
                  </a:lnTo>
                  <a:lnTo>
                    <a:pt x="8517"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5097097" y="4523245"/>
              <a:ext cx="658340" cy="405686"/>
            </a:xfrm>
            <a:custGeom>
              <a:rect b="b" l="l" r="r" t="t"/>
              <a:pathLst>
                <a:path extrusionOk="0" h="4451" w="7223">
                  <a:moveTo>
                    <a:pt x="0" y="0"/>
                  </a:moveTo>
                  <a:lnTo>
                    <a:pt x="0" y="4450"/>
                  </a:lnTo>
                  <a:lnTo>
                    <a:pt x="7223" y="4450"/>
                  </a:lnTo>
                  <a:lnTo>
                    <a:pt x="7223"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p:nvPr/>
          </p:nvSpPr>
          <p:spPr>
            <a:xfrm>
              <a:off x="5841205" y="2910435"/>
              <a:ext cx="1262996" cy="2204160"/>
            </a:xfrm>
            <a:custGeom>
              <a:rect b="b" l="l" r="r" t="t"/>
              <a:pathLst>
                <a:path extrusionOk="0" h="24183" w="13857">
                  <a:moveTo>
                    <a:pt x="1" y="0"/>
                  </a:moveTo>
                  <a:lnTo>
                    <a:pt x="1" y="24182"/>
                  </a:lnTo>
                  <a:lnTo>
                    <a:pt x="13856" y="24182"/>
                  </a:lnTo>
                  <a:lnTo>
                    <a:pt x="1385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3"/>
            <p:cNvSpPr/>
            <p:nvPr/>
          </p:nvSpPr>
          <p:spPr>
            <a:xfrm>
              <a:off x="5620452" y="4565537"/>
              <a:ext cx="54505" cy="134257"/>
            </a:xfrm>
            <a:custGeom>
              <a:rect b="b" l="l" r="r" t="t"/>
              <a:pathLst>
                <a:path extrusionOk="0" h="1473" w="598">
                  <a:moveTo>
                    <a:pt x="1" y="1"/>
                  </a:moveTo>
                  <a:lnTo>
                    <a:pt x="1" y="1473"/>
                  </a:lnTo>
                  <a:lnTo>
                    <a:pt x="597" y="1473"/>
                  </a:lnTo>
                  <a:lnTo>
                    <a:pt x="597"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5501690" y="4565537"/>
              <a:ext cx="54505" cy="134257"/>
            </a:xfrm>
            <a:custGeom>
              <a:rect b="b" l="l" r="r" t="t"/>
              <a:pathLst>
                <a:path extrusionOk="0" h="1473" w="598">
                  <a:moveTo>
                    <a:pt x="1" y="1"/>
                  </a:moveTo>
                  <a:lnTo>
                    <a:pt x="1" y="1473"/>
                  </a:lnTo>
                  <a:lnTo>
                    <a:pt x="597" y="1473"/>
                  </a:lnTo>
                  <a:lnTo>
                    <a:pt x="597"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5382928" y="4565537"/>
              <a:ext cx="54505" cy="134257"/>
            </a:xfrm>
            <a:custGeom>
              <a:rect b="b" l="l" r="r" t="t"/>
              <a:pathLst>
                <a:path extrusionOk="0" h="1473" w="598">
                  <a:moveTo>
                    <a:pt x="1" y="1"/>
                  </a:moveTo>
                  <a:lnTo>
                    <a:pt x="1" y="1473"/>
                  </a:lnTo>
                  <a:lnTo>
                    <a:pt x="597" y="1473"/>
                  </a:lnTo>
                  <a:lnTo>
                    <a:pt x="597"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5264166" y="4565537"/>
              <a:ext cx="54505" cy="134257"/>
            </a:xfrm>
            <a:custGeom>
              <a:rect b="b" l="l" r="r" t="t"/>
              <a:pathLst>
                <a:path extrusionOk="0" h="1473" w="598">
                  <a:moveTo>
                    <a:pt x="1" y="1"/>
                  </a:moveTo>
                  <a:lnTo>
                    <a:pt x="1" y="1473"/>
                  </a:lnTo>
                  <a:lnTo>
                    <a:pt x="597" y="1473"/>
                  </a:lnTo>
                  <a:lnTo>
                    <a:pt x="597"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5145404" y="4565537"/>
              <a:ext cx="54505" cy="134257"/>
            </a:xfrm>
            <a:custGeom>
              <a:rect b="b" l="l" r="r" t="t"/>
              <a:pathLst>
                <a:path extrusionOk="0" h="1473" w="598">
                  <a:moveTo>
                    <a:pt x="1" y="1"/>
                  </a:moveTo>
                  <a:lnTo>
                    <a:pt x="1" y="1473"/>
                  </a:lnTo>
                  <a:lnTo>
                    <a:pt x="597" y="1473"/>
                  </a:lnTo>
                  <a:lnTo>
                    <a:pt x="597"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4920914" y="4951445"/>
              <a:ext cx="933507" cy="163150"/>
            </a:xfrm>
            <a:custGeom>
              <a:rect b="b" l="l" r="r" t="t"/>
              <a:pathLst>
                <a:path extrusionOk="0" h="1790" w="10242">
                  <a:moveTo>
                    <a:pt x="3486" y="1"/>
                  </a:moveTo>
                  <a:lnTo>
                    <a:pt x="3486" y="497"/>
                  </a:lnTo>
                  <a:lnTo>
                    <a:pt x="1" y="497"/>
                  </a:lnTo>
                  <a:lnTo>
                    <a:pt x="1" y="1789"/>
                  </a:lnTo>
                  <a:lnTo>
                    <a:pt x="10242" y="1789"/>
                  </a:lnTo>
                  <a:lnTo>
                    <a:pt x="10242" y="497"/>
                  </a:lnTo>
                  <a:lnTo>
                    <a:pt x="8277" y="497"/>
                  </a:lnTo>
                  <a:lnTo>
                    <a:pt x="8277" y="1"/>
                  </a:lnTo>
                  <a:lnTo>
                    <a:pt x="7476" y="1"/>
                  </a:lnTo>
                  <a:lnTo>
                    <a:pt x="7476" y="497"/>
                  </a:lnTo>
                  <a:lnTo>
                    <a:pt x="4288" y="497"/>
                  </a:lnTo>
                  <a:lnTo>
                    <a:pt x="428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5969993" y="4870964"/>
              <a:ext cx="93059" cy="231235"/>
            </a:xfrm>
            <a:custGeom>
              <a:rect b="b" l="l" r="r" t="t"/>
              <a:pathLst>
                <a:path extrusionOk="0" h="2537" w="1021">
                  <a:moveTo>
                    <a:pt x="1" y="1"/>
                  </a:moveTo>
                  <a:lnTo>
                    <a:pt x="1" y="2537"/>
                  </a:lnTo>
                  <a:lnTo>
                    <a:pt x="1021" y="2537"/>
                  </a:lnTo>
                  <a:lnTo>
                    <a:pt x="1021"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p:nvPr/>
          </p:nvSpPr>
          <p:spPr>
            <a:xfrm>
              <a:off x="6875063" y="4870964"/>
              <a:ext cx="93150" cy="231235"/>
            </a:xfrm>
            <a:custGeom>
              <a:rect b="b" l="l" r="r" t="t"/>
              <a:pathLst>
                <a:path extrusionOk="0" h="2537" w="1022">
                  <a:moveTo>
                    <a:pt x="1" y="1"/>
                  </a:moveTo>
                  <a:lnTo>
                    <a:pt x="1" y="2537"/>
                  </a:lnTo>
                  <a:lnTo>
                    <a:pt x="1021" y="2537"/>
                  </a:lnTo>
                  <a:lnTo>
                    <a:pt x="1021"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a:off x="7575421" y="4959739"/>
              <a:ext cx="87681" cy="142460"/>
            </a:xfrm>
            <a:custGeom>
              <a:rect b="b" l="l" r="r" t="t"/>
              <a:pathLst>
                <a:path extrusionOk="0" h="1563" w="962">
                  <a:moveTo>
                    <a:pt x="0" y="0"/>
                  </a:moveTo>
                  <a:lnTo>
                    <a:pt x="0" y="1563"/>
                  </a:lnTo>
                  <a:lnTo>
                    <a:pt x="962" y="1563"/>
                  </a:lnTo>
                  <a:lnTo>
                    <a:pt x="96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7756070" y="4959739"/>
              <a:ext cx="87773" cy="45481"/>
            </a:xfrm>
            <a:custGeom>
              <a:rect b="b" l="l" r="r" t="t"/>
              <a:pathLst>
                <a:path extrusionOk="0" h="499" w="963">
                  <a:moveTo>
                    <a:pt x="1" y="0"/>
                  </a:moveTo>
                  <a:lnTo>
                    <a:pt x="1" y="498"/>
                  </a:lnTo>
                  <a:lnTo>
                    <a:pt x="963" y="498"/>
                  </a:lnTo>
                  <a:lnTo>
                    <a:pt x="96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3"/>
            <p:cNvSpPr/>
            <p:nvPr/>
          </p:nvSpPr>
          <p:spPr>
            <a:xfrm>
              <a:off x="7961784" y="4959739"/>
              <a:ext cx="87681" cy="45481"/>
            </a:xfrm>
            <a:custGeom>
              <a:rect b="b" l="l" r="r" t="t"/>
              <a:pathLst>
                <a:path extrusionOk="0" h="499" w="962">
                  <a:moveTo>
                    <a:pt x="0" y="0"/>
                  </a:moveTo>
                  <a:lnTo>
                    <a:pt x="0" y="498"/>
                  </a:lnTo>
                  <a:lnTo>
                    <a:pt x="962" y="498"/>
                  </a:lnTo>
                  <a:lnTo>
                    <a:pt x="96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a:off x="7408170" y="4668713"/>
              <a:ext cx="641296" cy="45572"/>
            </a:xfrm>
            <a:custGeom>
              <a:rect b="b" l="l" r="r" t="t"/>
              <a:pathLst>
                <a:path extrusionOk="0" h="500" w="7036">
                  <a:moveTo>
                    <a:pt x="0" y="0"/>
                  </a:moveTo>
                  <a:lnTo>
                    <a:pt x="0" y="499"/>
                  </a:lnTo>
                  <a:lnTo>
                    <a:pt x="7036" y="499"/>
                  </a:lnTo>
                  <a:lnTo>
                    <a:pt x="703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8167499" y="4959739"/>
              <a:ext cx="87773" cy="45481"/>
            </a:xfrm>
            <a:custGeom>
              <a:rect b="b" l="l" r="r" t="t"/>
              <a:pathLst>
                <a:path extrusionOk="0" h="499" w="963">
                  <a:moveTo>
                    <a:pt x="1" y="0"/>
                  </a:moveTo>
                  <a:lnTo>
                    <a:pt x="1" y="498"/>
                  </a:lnTo>
                  <a:lnTo>
                    <a:pt x="962" y="498"/>
                  </a:lnTo>
                  <a:lnTo>
                    <a:pt x="96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8342770" y="4959739"/>
              <a:ext cx="87773" cy="142460"/>
            </a:xfrm>
            <a:custGeom>
              <a:rect b="b" l="l" r="r" t="t"/>
              <a:pathLst>
                <a:path extrusionOk="0" h="1563" w="963">
                  <a:moveTo>
                    <a:pt x="1" y="0"/>
                  </a:moveTo>
                  <a:lnTo>
                    <a:pt x="1" y="1563"/>
                  </a:lnTo>
                  <a:lnTo>
                    <a:pt x="962" y="1563"/>
                  </a:lnTo>
                  <a:lnTo>
                    <a:pt x="96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p:nvPr/>
          </p:nvSpPr>
          <p:spPr>
            <a:xfrm>
              <a:off x="8839237" y="4881263"/>
              <a:ext cx="166340" cy="220935"/>
            </a:xfrm>
            <a:custGeom>
              <a:rect b="b" l="l" r="r" t="t"/>
              <a:pathLst>
                <a:path extrusionOk="0" h="2424" w="1825">
                  <a:moveTo>
                    <a:pt x="0" y="1"/>
                  </a:moveTo>
                  <a:lnTo>
                    <a:pt x="0" y="2424"/>
                  </a:lnTo>
                  <a:lnTo>
                    <a:pt x="1825" y="2424"/>
                  </a:lnTo>
                  <a:lnTo>
                    <a:pt x="182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a:off x="8846347" y="4896758"/>
              <a:ext cx="141001" cy="196144"/>
            </a:xfrm>
            <a:custGeom>
              <a:rect b="b" l="l" r="r" t="t"/>
              <a:pathLst>
                <a:path extrusionOk="0" h="2152" w="1547">
                  <a:moveTo>
                    <a:pt x="0" y="0"/>
                  </a:moveTo>
                  <a:lnTo>
                    <a:pt x="0" y="2152"/>
                  </a:lnTo>
                  <a:lnTo>
                    <a:pt x="1546" y="2152"/>
                  </a:lnTo>
                  <a:lnTo>
                    <a:pt x="1546"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8246157" y="4078549"/>
              <a:ext cx="60065" cy="142460"/>
            </a:xfrm>
            <a:custGeom>
              <a:rect b="b" l="l" r="r" t="t"/>
              <a:pathLst>
                <a:path extrusionOk="0" h="1563" w="659">
                  <a:moveTo>
                    <a:pt x="0" y="0"/>
                  </a:moveTo>
                  <a:lnTo>
                    <a:pt x="0" y="1563"/>
                  </a:lnTo>
                  <a:lnTo>
                    <a:pt x="659" y="1563"/>
                  </a:lnTo>
                  <a:lnTo>
                    <a:pt x="659"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
            <p:cNvSpPr/>
            <p:nvPr/>
          </p:nvSpPr>
          <p:spPr>
            <a:xfrm>
              <a:off x="8364281" y="4078549"/>
              <a:ext cx="59973" cy="142460"/>
            </a:xfrm>
            <a:custGeom>
              <a:rect b="b" l="l" r="r" t="t"/>
              <a:pathLst>
                <a:path extrusionOk="0" h="1563" w="658">
                  <a:moveTo>
                    <a:pt x="0" y="0"/>
                  </a:moveTo>
                  <a:lnTo>
                    <a:pt x="0" y="1563"/>
                  </a:lnTo>
                  <a:lnTo>
                    <a:pt x="657" y="1563"/>
                  </a:lnTo>
                  <a:lnTo>
                    <a:pt x="657"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
            <p:cNvSpPr/>
            <p:nvPr/>
          </p:nvSpPr>
          <p:spPr>
            <a:xfrm>
              <a:off x="8482405" y="4078549"/>
              <a:ext cx="59973" cy="142460"/>
            </a:xfrm>
            <a:custGeom>
              <a:rect b="b" l="l" r="r" t="t"/>
              <a:pathLst>
                <a:path extrusionOk="0" h="1563" w="658">
                  <a:moveTo>
                    <a:pt x="0" y="0"/>
                  </a:moveTo>
                  <a:lnTo>
                    <a:pt x="0" y="1563"/>
                  </a:lnTo>
                  <a:lnTo>
                    <a:pt x="657" y="1563"/>
                  </a:lnTo>
                  <a:lnTo>
                    <a:pt x="657"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
            <p:cNvSpPr/>
            <p:nvPr/>
          </p:nvSpPr>
          <p:spPr>
            <a:xfrm>
              <a:off x="8600346" y="4078549"/>
              <a:ext cx="59973" cy="142460"/>
            </a:xfrm>
            <a:custGeom>
              <a:rect b="b" l="l" r="r" t="t"/>
              <a:pathLst>
                <a:path extrusionOk="0" h="1563" w="658">
                  <a:moveTo>
                    <a:pt x="1" y="0"/>
                  </a:moveTo>
                  <a:lnTo>
                    <a:pt x="1" y="1563"/>
                  </a:lnTo>
                  <a:lnTo>
                    <a:pt x="658" y="1563"/>
                  </a:lnTo>
                  <a:lnTo>
                    <a:pt x="658"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3"/>
            <p:cNvSpPr/>
            <p:nvPr/>
          </p:nvSpPr>
          <p:spPr>
            <a:xfrm>
              <a:off x="8718379" y="4078549"/>
              <a:ext cx="60065" cy="142460"/>
            </a:xfrm>
            <a:custGeom>
              <a:rect b="b" l="l" r="r" t="t"/>
              <a:pathLst>
                <a:path extrusionOk="0" h="1563" w="659">
                  <a:moveTo>
                    <a:pt x="1" y="0"/>
                  </a:moveTo>
                  <a:lnTo>
                    <a:pt x="1" y="1563"/>
                  </a:lnTo>
                  <a:lnTo>
                    <a:pt x="659" y="1563"/>
                  </a:lnTo>
                  <a:lnTo>
                    <a:pt x="659"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3"/>
            <p:cNvSpPr/>
            <p:nvPr/>
          </p:nvSpPr>
          <p:spPr>
            <a:xfrm>
              <a:off x="8836503" y="4078549"/>
              <a:ext cx="59973" cy="142460"/>
            </a:xfrm>
            <a:custGeom>
              <a:rect b="b" l="l" r="r" t="t"/>
              <a:pathLst>
                <a:path extrusionOk="0" h="1563" w="658">
                  <a:moveTo>
                    <a:pt x="0" y="0"/>
                  </a:moveTo>
                  <a:lnTo>
                    <a:pt x="0" y="1563"/>
                  </a:lnTo>
                  <a:lnTo>
                    <a:pt x="658" y="1563"/>
                  </a:lnTo>
                  <a:lnTo>
                    <a:pt x="658"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
            <p:cNvSpPr/>
            <p:nvPr/>
          </p:nvSpPr>
          <p:spPr>
            <a:xfrm>
              <a:off x="8954536" y="4078549"/>
              <a:ext cx="60065" cy="142460"/>
            </a:xfrm>
            <a:custGeom>
              <a:rect b="b" l="l" r="r" t="t"/>
              <a:pathLst>
                <a:path extrusionOk="0" h="1563" w="659">
                  <a:moveTo>
                    <a:pt x="0" y="0"/>
                  </a:moveTo>
                  <a:lnTo>
                    <a:pt x="0" y="1563"/>
                  </a:lnTo>
                  <a:lnTo>
                    <a:pt x="658" y="1563"/>
                  </a:lnTo>
                  <a:lnTo>
                    <a:pt x="658"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3"/>
            <p:cNvSpPr/>
            <p:nvPr/>
          </p:nvSpPr>
          <p:spPr>
            <a:xfrm>
              <a:off x="6302763" y="2910435"/>
              <a:ext cx="339880" cy="1750075"/>
            </a:xfrm>
            <a:custGeom>
              <a:rect b="b" l="l" r="r" t="t"/>
              <a:pathLst>
                <a:path extrusionOk="0" h="19201" w="3729">
                  <a:moveTo>
                    <a:pt x="0" y="0"/>
                  </a:moveTo>
                  <a:lnTo>
                    <a:pt x="0" y="19201"/>
                  </a:lnTo>
                  <a:lnTo>
                    <a:pt x="3728" y="19201"/>
                  </a:lnTo>
                  <a:lnTo>
                    <a:pt x="372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3"/>
            <p:cNvSpPr/>
            <p:nvPr/>
          </p:nvSpPr>
          <p:spPr>
            <a:xfrm>
              <a:off x="6328648" y="3009509"/>
              <a:ext cx="288109" cy="1488033"/>
            </a:xfrm>
            <a:custGeom>
              <a:rect b="b" l="l" r="r" t="t"/>
              <a:pathLst>
                <a:path extrusionOk="0" h="16326" w="3161">
                  <a:moveTo>
                    <a:pt x="0" y="0"/>
                  </a:moveTo>
                  <a:lnTo>
                    <a:pt x="0" y="16325"/>
                  </a:lnTo>
                  <a:lnTo>
                    <a:pt x="3161" y="16325"/>
                  </a:lnTo>
                  <a:lnTo>
                    <a:pt x="3161" y="0"/>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3"/>
            <p:cNvSpPr/>
            <p:nvPr/>
          </p:nvSpPr>
          <p:spPr>
            <a:xfrm>
              <a:off x="6140798" y="4862761"/>
              <a:ext cx="110923" cy="138267"/>
            </a:xfrm>
            <a:custGeom>
              <a:rect b="b" l="l" r="r" t="t"/>
              <a:pathLst>
                <a:path extrusionOk="0" h="1517" w="1217">
                  <a:moveTo>
                    <a:pt x="0" y="0"/>
                  </a:moveTo>
                  <a:lnTo>
                    <a:pt x="0" y="1517"/>
                  </a:lnTo>
                  <a:lnTo>
                    <a:pt x="1217" y="1517"/>
                  </a:lnTo>
                  <a:lnTo>
                    <a:pt x="121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3"/>
            <p:cNvSpPr/>
            <p:nvPr/>
          </p:nvSpPr>
          <p:spPr>
            <a:xfrm>
              <a:off x="6325094" y="4862761"/>
              <a:ext cx="110923" cy="138267"/>
            </a:xfrm>
            <a:custGeom>
              <a:rect b="b" l="l" r="r" t="t"/>
              <a:pathLst>
                <a:path extrusionOk="0" h="1517" w="1217">
                  <a:moveTo>
                    <a:pt x="0" y="0"/>
                  </a:moveTo>
                  <a:lnTo>
                    <a:pt x="0" y="1517"/>
                  </a:lnTo>
                  <a:lnTo>
                    <a:pt x="1217" y="1517"/>
                  </a:lnTo>
                  <a:lnTo>
                    <a:pt x="121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3"/>
            <p:cNvSpPr/>
            <p:nvPr/>
          </p:nvSpPr>
          <p:spPr>
            <a:xfrm>
              <a:off x="6509389" y="4862761"/>
              <a:ext cx="110923" cy="138267"/>
            </a:xfrm>
            <a:custGeom>
              <a:rect b="b" l="l" r="r" t="t"/>
              <a:pathLst>
                <a:path extrusionOk="0" h="1517" w="1217">
                  <a:moveTo>
                    <a:pt x="0" y="0"/>
                  </a:moveTo>
                  <a:lnTo>
                    <a:pt x="0" y="1517"/>
                  </a:lnTo>
                  <a:lnTo>
                    <a:pt x="1217" y="1517"/>
                  </a:lnTo>
                  <a:lnTo>
                    <a:pt x="121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3"/>
            <p:cNvSpPr/>
            <p:nvPr/>
          </p:nvSpPr>
          <p:spPr>
            <a:xfrm>
              <a:off x="6693502" y="4862761"/>
              <a:ext cx="111015" cy="138267"/>
            </a:xfrm>
            <a:custGeom>
              <a:rect b="b" l="l" r="r" t="t"/>
              <a:pathLst>
                <a:path extrusionOk="0" h="1517" w="1218">
                  <a:moveTo>
                    <a:pt x="1" y="0"/>
                  </a:moveTo>
                  <a:lnTo>
                    <a:pt x="1" y="1517"/>
                  </a:lnTo>
                  <a:lnTo>
                    <a:pt x="1218" y="1517"/>
                  </a:lnTo>
                  <a:lnTo>
                    <a:pt x="1218"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3"/>
            <p:cNvSpPr/>
            <p:nvPr/>
          </p:nvSpPr>
          <p:spPr>
            <a:xfrm>
              <a:off x="4843987" y="5081509"/>
              <a:ext cx="4442407" cy="61979"/>
            </a:xfrm>
            <a:custGeom>
              <a:rect b="b" l="l" r="r" t="t"/>
              <a:pathLst>
                <a:path extrusionOk="0" h="680" w="48740">
                  <a:moveTo>
                    <a:pt x="0" y="0"/>
                  </a:moveTo>
                  <a:lnTo>
                    <a:pt x="0" y="679"/>
                  </a:lnTo>
                  <a:lnTo>
                    <a:pt x="48740" y="679"/>
                  </a:lnTo>
                  <a:lnTo>
                    <a:pt x="48740"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3"/>
            <p:cNvSpPr/>
            <p:nvPr/>
          </p:nvSpPr>
          <p:spPr>
            <a:xfrm>
              <a:off x="5927975" y="4666617"/>
              <a:ext cx="1089456" cy="213735"/>
            </a:xfrm>
            <a:custGeom>
              <a:rect b="b" l="l" r="r" t="t"/>
              <a:pathLst>
                <a:path extrusionOk="0" h="2345" w="11953">
                  <a:moveTo>
                    <a:pt x="1" y="1"/>
                  </a:moveTo>
                  <a:lnTo>
                    <a:pt x="1" y="2344"/>
                  </a:lnTo>
                  <a:lnTo>
                    <a:pt x="11952" y="2344"/>
                  </a:lnTo>
                  <a:lnTo>
                    <a:pt x="1195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3"/>
            <p:cNvSpPr/>
            <p:nvPr/>
          </p:nvSpPr>
          <p:spPr>
            <a:xfrm>
              <a:off x="5927975" y="4654221"/>
              <a:ext cx="1089456" cy="119856"/>
            </a:xfrm>
            <a:custGeom>
              <a:rect b="b" l="l" r="r" t="t"/>
              <a:pathLst>
                <a:path extrusionOk="0" h="1315" w="11953">
                  <a:moveTo>
                    <a:pt x="1" y="1"/>
                  </a:moveTo>
                  <a:lnTo>
                    <a:pt x="1" y="1314"/>
                  </a:lnTo>
                  <a:lnTo>
                    <a:pt x="11952" y="1314"/>
                  </a:lnTo>
                  <a:lnTo>
                    <a:pt x="1195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3"/>
            <p:cNvSpPr/>
            <p:nvPr/>
          </p:nvSpPr>
          <p:spPr>
            <a:xfrm>
              <a:off x="5977102" y="3504791"/>
              <a:ext cx="164699" cy="284828"/>
            </a:xfrm>
            <a:custGeom>
              <a:rect b="b" l="l" r="r" t="t"/>
              <a:pathLst>
                <a:path extrusionOk="0" h="3125" w="1807">
                  <a:moveTo>
                    <a:pt x="1" y="0"/>
                  </a:moveTo>
                  <a:lnTo>
                    <a:pt x="1" y="3125"/>
                  </a:lnTo>
                  <a:lnTo>
                    <a:pt x="1807" y="3125"/>
                  </a:lnTo>
                  <a:lnTo>
                    <a:pt x="180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3"/>
            <p:cNvSpPr/>
            <p:nvPr/>
          </p:nvSpPr>
          <p:spPr>
            <a:xfrm>
              <a:off x="5977102" y="2893937"/>
              <a:ext cx="164699" cy="245636"/>
            </a:xfrm>
            <a:custGeom>
              <a:rect b="b" l="l" r="r" t="t"/>
              <a:pathLst>
                <a:path extrusionOk="0" h="2695" w="1807">
                  <a:moveTo>
                    <a:pt x="1" y="0"/>
                  </a:moveTo>
                  <a:lnTo>
                    <a:pt x="1" y="2695"/>
                  </a:lnTo>
                  <a:lnTo>
                    <a:pt x="1807" y="2695"/>
                  </a:lnTo>
                  <a:lnTo>
                    <a:pt x="180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3"/>
            <p:cNvSpPr/>
            <p:nvPr/>
          </p:nvSpPr>
          <p:spPr>
            <a:xfrm>
              <a:off x="5977102" y="3829814"/>
              <a:ext cx="164699" cy="284919"/>
            </a:xfrm>
            <a:custGeom>
              <a:rect b="b" l="l" r="r" t="t"/>
              <a:pathLst>
                <a:path extrusionOk="0" h="3126" w="1807">
                  <a:moveTo>
                    <a:pt x="1" y="1"/>
                  </a:moveTo>
                  <a:lnTo>
                    <a:pt x="1" y="3125"/>
                  </a:lnTo>
                  <a:lnTo>
                    <a:pt x="1807" y="3125"/>
                  </a:lnTo>
                  <a:lnTo>
                    <a:pt x="180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3"/>
            <p:cNvSpPr/>
            <p:nvPr/>
          </p:nvSpPr>
          <p:spPr>
            <a:xfrm>
              <a:off x="5977102" y="3179677"/>
              <a:ext cx="164699" cy="285010"/>
            </a:xfrm>
            <a:custGeom>
              <a:rect b="b" l="l" r="r" t="t"/>
              <a:pathLst>
                <a:path extrusionOk="0" h="3127" w="1807">
                  <a:moveTo>
                    <a:pt x="1" y="1"/>
                  </a:moveTo>
                  <a:lnTo>
                    <a:pt x="1" y="3126"/>
                  </a:lnTo>
                  <a:lnTo>
                    <a:pt x="1807" y="3126"/>
                  </a:lnTo>
                  <a:lnTo>
                    <a:pt x="180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3"/>
            <p:cNvSpPr/>
            <p:nvPr/>
          </p:nvSpPr>
          <p:spPr>
            <a:xfrm>
              <a:off x="5977102" y="4154837"/>
              <a:ext cx="164699" cy="245636"/>
            </a:xfrm>
            <a:custGeom>
              <a:rect b="b" l="l" r="r" t="t"/>
              <a:pathLst>
                <a:path extrusionOk="0" h="2695" w="1807">
                  <a:moveTo>
                    <a:pt x="1" y="0"/>
                  </a:moveTo>
                  <a:lnTo>
                    <a:pt x="1" y="2695"/>
                  </a:lnTo>
                  <a:lnTo>
                    <a:pt x="1807" y="2695"/>
                  </a:lnTo>
                  <a:lnTo>
                    <a:pt x="180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3"/>
            <p:cNvSpPr/>
            <p:nvPr/>
          </p:nvSpPr>
          <p:spPr>
            <a:xfrm>
              <a:off x="6806248" y="3504791"/>
              <a:ext cx="164608" cy="284828"/>
            </a:xfrm>
            <a:custGeom>
              <a:rect b="b" l="l" r="r" t="t"/>
              <a:pathLst>
                <a:path extrusionOk="0" h="3125" w="1806">
                  <a:moveTo>
                    <a:pt x="0" y="0"/>
                  </a:moveTo>
                  <a:lnTo>
                    <a:pt x="0" y="3125"/>
                  </a:lnTo>
                  <a:lnTo>
                    <a:pt x="1806" y="3125"/>
                  </a:lnTo>
                  <a:lnTo>
                    <a:pt x="180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3"/>
            <p:cNvSpPr/>
            <p:nvPr/>
          </p:nvSpPr>
          <p:spPr>
            <a:xfrm>
              <a:off x="6806248" y="2893937"/>
              <a:ext cx="164608" cy="245636"/>
            </a:xfrm>
            <a:custGeom>
              <a:rect b="b" l="l" r="r" t="t"/>
              <a:pathLst>
                <a:path extrusionOk="0" h="2695" w="1806">
                  <a:moveTo>
                    <a:pt x="0" y="0"/>
                  </a:moveTo>
                  <a:lnTo>
                    <a:pt x="0" y="2695"/>
                  </a:lnTo>
                  <a:lnTo>
                    <a:pt x="1806" y="2695"/>
                  </a:lnTo>
                  <a:lnTo>
                    <a:pt x="180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3"/>
            <p:cNvSpPr/>
            <p:nvPr/>
          </p:nvSpPr>
          <p:spPr>
            <a:xfrm>
              <a:off x="6806248" y="3829814"/>
              <a:ext cx="164608" cy="284919"/>
            </a:xfrm>
            <a:custGeom>
              <a:rect b="b" l="l" r="r" t="t"/>
              <a:pathLst>
                <a:path extrusionOk="0" h="3126" w="1806">
                  <a:moveTo>
                    <a:pt x="0" y="1"/>
                  </a:moveTo>
                  <a:lnTo>
                    <a:pt x="0" y="3125"/>
                  </a:lnTo>
                  <a:lnTo>
                    <a:pt x="1806" y="3125"/>
                  </a:lnTo>
                  <a:lnTo>
                    <a:pt x="180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3"/>
            <p:cNvSpPr/>
            <p:nvPr/>
          </p:nvSpPr>
          <p:spPr>
            <a:xfrm>
              <a:off x="6806248" y="4154837"/>
              <a:ext cx="164608" cy="245636"/>
            </a:xfrm>
            <a:custGeom>
              <a:rect b="b" l="l" r="r" t="t"/>
              <a:pathLst>
                <a:path extrusionOk="0" h="2695" w="1806">
                  <a:moveTo>
                    <a:pt x="0" y="0"/>
                  </a:moveTo>
                  <a:lnTo>
                    <a:pt x="0" y="2695"/>
                  </a:lnTo>
                  <a:lnTo>
                    <a:pt x="1806" y="2695"/>
                  </a:lnTo>
                  <a:lnTo>
                    <a:pt x="180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3"/>
            <p:cNvSpPr/>
            <p:nvPr/>
          </p:nvSpPr>
          <p:spPr>
            <a:xfrm>
              <a:off x="6806248" y="3179677"/>
              <a:ext cx="164608" cy="285010"/>
            </a:xfrm>
            <a:custGeom>
              <a:rect b="b" l="l" r="r" t="t"/>
              <a:pathLst>
                <a:path extrusionOk="0" h="3127" w="1806">
                  <a:moveTo>
                    <a:pt x="0" y="1"/>
                  </a:moveTo>
                  <a:lnTo>
                    <a:pt x="0" y="3126"/>
                  </a:lnTo>
                  <a:lnTo>
                    <a:pt x="1806" y="3126"/>
                  </a:lnTo>
                  <a:lnTo>
                    <a:pt x="180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3"/>
            <p:cNvSpPr/>
            <p:nvPr/>
          </p:nvSpPr>
          <p:spPr>
            <a:xfrm>
              <a:off x="6313427" y="4380786"/>
              <a:ext cx="311442" cy="16588"/>
            </a:xfrm>
            <a:custGeom>
              <a:rect b="b" l="l" r="r" t="t"/>
              <a:pathLst>
                <a:path extrusionOk="0" h="182" w="3417">
                  <a:moveTo>
                    <a:pt x="1" y="1"/>
                  </a:moveTo>
                  <a:lnTo>
                    <a:pt x="1" y="182"/>
                  </a:lnTo>
                  <a:lnTo>
                    <a:pt x="3416" y="182"/>
                  </a:lnTo>
                  <a:lnTo>
                    <a:pt x="341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3"/>
            <p:cNvSpPr/>
            <p:nvPr/>
          </p:nvSpPr>
          <p:spPr>
            <a:xfrm>
              <a:off x="6313427" y="4221920"/>
              <a:ext cx="311442" cy="16588"/>
            </a:xfrm>
            <a:custGeom>
              <a:rect b="b" l="l" r="r" t="t"/>
              <a:pathLst>
                <a:path extrusionOk="0" h="182" w="3417">
                  <a:moveTo>
                    <a:pt x="1" y="1"/>
                  </a:moveTo>
                  <a:lnTo>
                    <a:pt x="1" y="182"/>
                  </a:lnTo>
                  <a:lnTo>
                    <a:pt x="3416" y="182"/>
                  </a:lnTo>
                  <a:lnTo>
                    <a:pt x="341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3"/>
            <p:cNvSpPr/>
            <p:nvPr/>
          </p:nvSpPr>
          <p:spPr>
            <a:xfrm>
              <a:off x="6313427" y="4063054"/>
              <a:ext cx="311442" cy="16588"/>
            </a:xfrm>
            <a:custGeom>
              <a:rect b="b" l="l" r="r" t="t"/>
              <a:pathLst>
                <a:path extrusionOk="0" h="182" w="3417">
                  <a:moveTo>
                    <a:pt x="1" y="1"/>
                  </a:moveTo>
                  <a:lnTo>
                    <a:pt x="1" y="182"/>
                  </a:lnTo>
                  <a:lnTo>
                    <a:pt x="3416" y="182"/>
                  </a:lnTo>
                  <a:lnTo>
                    <a:pt x="341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3"/>
            <p:cNvSpPr/>
            <p:nvPr/>
          </p:nvSpPr>
          <p:spPr>
            <a:xfrm>
              <a:off x="6313427" y="3904097"/>
              <a:ext cx="311442" cy="16588"/>
            </a:xfrm>
            <a:custGeom>
              <a:rect b="b" l="l" r="r" t="t"/>
              <a:pathLst>
                <a:path extrusionOk="0" h="182" w="3417">
                  <a:moveTo>
                    <a:pt x="1" y="0"/>
                  </a:moveTo>
                  <a:lnTo>
                    <a:pt x="1" y="181"/>
                  </a:lnTo>
                  <a:lnTo>
                    <a:pt x="3416" y="181"/>
                  </a:lnTo>
                  <a:lnTo>
                    <a:pt x="341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3"/>
            <p:cNvSpPr/>
            <p:nvPr/>
          </p:nvSpPr>
          <p:spPr>
            <a:xfrm>
              <a:off x="6313427" y="3745232"/>
              <a:ext cx="311442" cy="16588"/>
            </a:xfrm>
            <a:custGeom>
              <a:rect b="b" l="l" r="r" t="t"/>
              <a:pathLst>
                <a:path extrusionOk="0" h="182" w="3417">
                  <a:moveTo>
                    <a:pt x="1" y="0"/>
                  </a:moveTo>
                  <a:lnTo>
                    <a:pt x="1" y="181"/>
                  </a:lnTo>
                  <a:lnTo>
                    <a:pt x="3416" y="181"/>
                  </a:lnTo>
                  <a:lnTo>
                    <a:pt x="341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3"/>
            <p:cNvSpPr/>
            <p:nvPr/>
          </p:nvSpPr>
          <p:spPr>
            <a:xfrm>
              <a:off x="6313427" y="3586366"/>
              <a:ext cx="311442" cy="16588"/>
            </a:xfrm>
            <a:custGeom>
              <a:rect b="b" l="l" r="r" t="t"/>
              <a:pathLst>
                <a:path extrusionOk="0" h="182" w="3417">
                  <a:moveTo>
                    <a:pt x="1" y="0"/>
                  </a:moveTo>
                  <a:lnTo>
                    <a:pt x="1" y="181"/>
                  </a:lnTo>
                  <a:lnTo>
                    <a:pt x="3416" y="181"/>
                  </a:lnTo>
                  <a:lnTo>
                    <a:pt x="341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3"/>
            <p:cNvSpPr/>
            <p:nvPr/>
          </p:nvSpPr>
          <p:spPr>
            <a:xfrm>
              <a:off x="6313427" y="3427318"/>
              <a:ext cx="311442" cy="16588"/>
            </a:xfrm>
            <a:custGeom>
              <a:rect b="b" l="l" r="r" t="t"/>
              <a:pathLst>
                <a:path extrusionOk="0" h="182" w="3417">
                  <a:moveTo>
                    <a:pt x="1" y="1"/>
                  </a:moveTo>
                  <a:lnTo>
                    <a:pt x="1" y="182"/>
                  </a:lnTo>
                  <a:lnTo>
                    <a:pt x="3416" y="182"/>
                  </a:lnTo>
                  <a:lnTo>
                    <a:pt x="341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3"/>
            <p:cNvSpPr/>
            <p:nvPr/>
          </p:nvSpPr>
          <p:spPr>
            <a:xfrm>
              <a:off x="6313427" y="3268452"/>
              <a:ext cx="311442" cy="16588"/>
            </a:xfrm>
            <a:custGeom>
              <a:rect b="b" l="l" r="r" t="t"/>
              <a:pathLst>
                <a:path extrusionOk="0" h="182" w="3417">
                  <a:moveTo>
                    <a:pt x="1" y="1"/>
                  </a:moveTo>
                  <a:lnTo>
                    <a:pt x="1" y="182"/>
                  </a:lnTo>
                  <a:lnTo>
                    <a:pt x="3416" y="182"/>
                  </a:lnTo>
                  <a:lnTo>
                    <a:pt x="341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3"/>
            <p:cNvSpPr/>
            <p:nvPr/>
          </p:nvSpPr>
          <p:spPr>
            <a:xfrm>
              <a:off x="6313427" y="3109587"/>
              <a:ext cx="311442" cy="16588"/>
            </a:xfrm>
            <a:custGeom>
              <a:rect b="b" l="l" r="r" t="t"/>
              <a:pathLst>
                <a:path extrusionOk="0" h="182" w="3417">
                  <a:moveTo>
                    <a:pt x="1" y="1"/>
                  </a:moveTo>
                  <a:lnTo>
                    <a:pt x="1" y="182"/>
                  </a:lnTo>
                  <a:lnTo>
                    <a:pt x="3416" y="182"/>
                  </a:lnTo>
                  <a:lnTo>
                    <a:pt x="341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3"/>
            <p:cNvSpPr/>
            <p:nvPr/>
          </p:nvSpPr>
          <p:spPr>
            <a:xfrm>
              <a:off x="7757255" y="4087846"/>
              <a:ext cx="468212" cy="356104"/>
            </a:xfrm>
            <a:custGeom>
              <a:rect b="b" l="l" r="r" t="t"/>
              <a:pathLst>
                <a:path extrusionOk="0" h="3907" w="5137">
                  <a:moveTo>
                    <a:pt x="155" y="0"/>
                  </a:moveTo>
                  <a:cubicBezTo>
                    <a:pt x="103" y="0"/>
                    <a:pt x="52" y="2"/>
                    <a:pt x="0" y="4"/>
                  </a:cubicBezTo>
                  <a:cubicBezTo>
                    <a:pt x="665" y="2265"/>
                    <a:pt x="2644" y="3906"/>
                    <a:pt x="4982" y="3906"/>
                  </a:cubicBezTo>
                  <a:cubicBezTo>
                    <a:pt x="5034" y="3906"/>
                    <a:pt x="5085" y="3903"/>
                    <a:pt x="5136" y="3902"/>
                  </a:cubicBezTo>
                  <a:cubicBezTo>
                    <a:pt x="4472" y="1640"/>
                    <a:pt x="2493" y="0"/>
                    <a:pt x="155" y="0"/>
                  </a:cubicBezTo>
                  <a:close/>
                </a:path>
              </a:pathLst>
            </a:custGeom>
            <a:solidFill>
              <a:srgbClr val="E9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3"/>
          <p:cNvGrpSpPr/>
          <p:nvPr/>
        </p:nvGrpSpPr>
        <p:grpSpPr>
          <a:xfrm>
            <a:off x="5852450" y="984300"/>
            <a:ext cx="3387068" cy="602750"/>
            <a:chOff x="5687875" y="1058375"/>
            <a:chExt cx="3387068" cy="602750"/>
          </a:xfrm>
        </p:grpSpPr>
        <p:sp>
          <p:nvSpPr>
            <p:cNvPr id="185" name="Google Shape;185;p13"/>
            <p:cNvSpPr/>
            <p:nvPr/>
          </p:nvSpPr>
          <p:spPr>
            <a:xfrm>
              <a:off x="5687875" y="1155651"/>
              <a:ext cx="3387068" cy="505474"/>
            </a:xfrm>
            <a:custGeom>
              <a:rect b="b" l="l" r="r" t="t"/>
              <a:pathLst>
                <a:path extrusionOk="0" h="4739" w="31755">
                  <a:moveTo>
                    <a:pt x="5505" y="1"/>
                  </a:moveTo>
                  <a:cubicBezTo>
                    <a:pt x="5092" y="1"/>
                    <a:pt x="4658" y="26"/>
                    <a:pt x="4205" y="83"/>
                  </a:cubicBezTo>
                  <a:cubicBezTo>
                    <a:pt x="129" y="598"/>
                    <a:pt x="0" y="3473"/>
                    <a:pt x="4077" y="4589"/>
                  </a:cubicBezTo>
                  <a:cubicBezTo>
                    <a:pt x="4458" y="4693"/>
                    <a:pt x="4913" y="4739"/>
                    <a:pt x="5434" y="4739"/>
                  </a:cubicBezTo>
                  <a:cubicBezTo>
                    <a:pt x="9211" y="4739"/>
                    <a:pt x="16452" y="2331"/>
                    <a:pt x="24011" y="2331"/>
                  </a:cubicBezTo>
                  <a:cubicBezTo>
                    <a:pt x="26568" y="2331"/>
                    <a:pt x="29161" y="2607"/>
                    <a:pt x="31669" y="3344"/>
                  </a:cubicBezTo>
                  <a:lnTo>
                    <a:pt x="31754" y="3173"/>
                  </a:lnTo>
                  <a:cubicBezTo>
                    <a:pt x="31754" y="3173"/>
                    <a:pt x="25575" y="1928"/>
                    <a:pt x="21241" y="1542"/>
                  </a:cubicBezTo>
                  <a:cubicBezTo>
                    <a:pt x="20188" y="1448"/>
                    <a:pt x="19426" y="1412"/>
                    <a:pt x="18876" y="1412"/>
                  </a:cubicBezTo>
                  <a:cubicBezTo>
                    <a:pt x="17164" y="1412"/>
                    <a:pt x="17508" y="1757"/>
                    <a:pt x="17508" y="1757"/>
                  </a:cubicBezTo>
                  <a:cubicBezTo>
                    <a:pt x="17508" y="1757"/>
                    <a:pt x="14804" y="726"/>
                    <a:pt x="12787" y="684"/>
                  </a:cubicBezTo>
                  <a:cubicBezTo>
                    <a:pt x="12744" y="683"/>
                    <a:pt x="12702" y="683"/>
                    <a:pt x="12661" y="683"/>
                  </a:cubicBezTo>
                  <a:cubicBezTo>
                    <a:pt x="10771" y="683"/>
                    <a:pt x="10771" y="1628"/>
                    <a:pt x="10771" y="1628"/>
                  </a:cubicBezTo>
                  <a:cubicBezTo>
                    <a:pt x="10771" y="1628"/>
                    <a:pt x="8804" y="1"/>
                    <a:pt x="5505"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3"/>
            <p:cNvSpPr/>
            <p:nvPr/>
          </p:nvSpPr>
          <p:spPr>
            <a:xfrm>
              <a:off x="5806270" y="1308499"/>
              <a:ext cx="3268672" cy="352626"/>
            </a:xfrm>
            <a:custGeom>
              <a:rect b="b" l="l" r="r" t="t"/>
              <a:pathLst>
                <a:path extrusionOk="0" h="3306" w="30645">
                  <a:moveTo>
                    <a:pt x="9708" y="1"/>
                  </a:moveTo>
                  <a:cubicBezTo>
                    <a:pt x="9661" y="115"/>
                    <a:pt x="9661" y="195"/>
                    <a:pt x="9661" y="195"/>
                  </a:cubicBezTo>
                  <a:cubicBezTo>
                    <a:pt x="9661" y="195"/>
                    <a:pt x="9600" y="145"/>
                    <a:pt x="9482" y="61"/>
                  </a:cubicBezTo>
                  <a:lnTo>
                    <a:pt x="9482" y="61"/>
                  </a:lnTo>
                  <a:cubicBezTo>
                    <a:pt x="9590" y="274"/>
                    <a:pt x="9635" y="489"/>
                    <a:pt x="9605" y="700"/>
                  </a:cubicBezTo>
                  <a:cubicBezTo>
                    <a:pt x="9469" y="1685"/>
                    <a:pt x="7794" y="2305"/>
                    <a:pt x="5585" y="2305"/>
                  </a:cubicBezTo>
                  <a:cubicBezTo>
                    <a:pt x="5019" y="2305"/>
                    <a:pt x="4418" y="2265"/>
                    <a:pt x="3799" y="2179"/>
                  </a:cubicBezTo>
                  <a:cubicBezTo>
                    <a:pt x="2280" y="1968"/>
                    <a:pt x="939" y="1527"/>
                    <a:pt x="1" y="983"/>
                  </a:cubicBezTo>
                  <a:lnTo>
                    <a:pt x="1" y="983"/>
                  </a:lnTo>
                  <a:cubicBezTo>
                    <a:pt x="170" y="1814"/>
                    <a:pt x="1152" y="2659"/>
                    <a:pt x="2967" y="3156"/>
                  </a:cubicBezTo>
                  <a:cubicBezTo>
                    <a:pt x="3348" y="3260"/>
                    <a:pt x="3803" y="3306"/>
                    <a:pt x="4324" y="3306"/>
                  </a:cubicBezTo>
                  <a:cubicBezTo>
                    <a:pt x="8101" y="3306"/>
                    <a:pt x="15342" y="898"/>
                    <a:pt x="22901" y="898"/>
                  </a:cubicBezTo>
                  <a:cubicBezTo>
                    <a:pt x="25458" y="898"/>
                    <a:pt x="28051" y="1174"/>
                    <a:pt x="30559" y="1911"/>
                  </a:cubicBezTo>
                  <a:lnTo>
                    <a:pt x="30644" y="1740"/>
                  </a:lnTo>
                  <a:cubicBezTo>
                    <a:pt x="30644" y="1740"/>
                    <a:pt x="24465" y="495"/>
                    <a:pt x="20131" y="109"/>
                  </a:cubicBezTo>
                  <a:lnTo>
                    <a:pt x="20131" y="109"/>
                  </a:lnTo>
                  <a:cubicBezTo>
                    <a:pt x="20144" y="465"/>
                    <a:pt x="19560" y="573"/>
                    <a:pt x="18850" y="573"/>
                  </a:cubicBezTo>
                  <a:cubicBezTo>
                    <a:pt x="17770" y="573"/>
                    <a:pt x="16398" y="324"/>
                    <a:pt x="16398" y="324"/>
                  </a:cubicBezTo>
                  <a:cubicBezTo>
                    <a:pt x="16398" y="324"/>
                    <a:pt x="16261" y="271"/>
                    <a:pt x="16028" y="191"/>
                  </a:cubicBezTo>
                  <a:lnTo>
                    <a:pt x="16028" y="191"/>
                  </a:lnTo>
                  <a:cubicBezTo>
                    <a:pt x="16117" y="328"/>
                    <a:pt x="16153" y="461"/>
                    <a:pt x="16127" y="587"/>
                  </a:cubicBezTo>
                  <a:cubicBezTo>
                    <a:pt x="16042" y="995"/>
                    <a:pt x="15318" y="1218"/>
                    <a:pt x="14296" y="1218"/>
                  </a:cubicBezTo>
                  <a:cubicBezTo>
                    <a:pt x="13723" y="1218"/>
                    <a:pt x="13056" y="1148"/>
                    <a:pt x="12355" y="1001"/>
                  </a:cubicBezTo>
                  <a:cubicBezTo>
                    <a:pt x="11251" y="769"/>
                    <a:pt x="10300" y="397"/>
                    <a:pt x="9708"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3"/>
            <p:cNvSpPr/>
            <p:nvPr/>
          </p:nvSpPr>
          <p:spPr>
            <a:xfrm>
              <a:off x="6797805" y="1094000"/>
              <a:ext cx="123195" cy="123089"/>
            </a:xfrm>
            <a:custGeom>
              <a:rect b="b" l="l" r="r" t="t"/>
              <a:pathLst>
                <a:path extrusionOk="0" h="1154" w="1155">
                  <a:moveTo>
                    <a:pt x="577" y="0"/>
                  </a:moveTo>
                  <a:cubicBezTo>
                    <a:pt x="259" y="0"/>
                    <a:pt x="1" y="258"/>
                    <a:pt x="1" y="577"/>
                  </a:cubicBezTo>
                  <a:cubicBezTo>
                    <a:pt x="1" y="896"/>
                    <a:pt x="259" y="1154"/>
                    <a:pt x="577" y="1154"/>
                  </a:cubicBezTo>
                  <a:cubicBezTo>
                    <a:pt x="896" y="1154"/>
                    <a:pt x="1154" y="896"/>
                    <a:pt x="1154" y="577"/>
                  </a:cubicBezTo>
                  <a:cubicBezTo>
                    <a:pt x="1154" y="258"/>
                    <a:pt x="896" y="0"/>
                    <a:pt x="577"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3"/>
            <p:cNvSpPr/>
            <p:nvPr/>
          </p:nvSpPr>
          <p:spPr>
            <a:xfrm>
              <a:off x="6987878" y="1121626"/>
              <a:ext cx="71251" cy="71037"/>
            </a:xfrm>
            <a:custGeom>
              <a:rect b="b" l="l" r="r" t="t"/>
              <a:pathLst>
                <a:path extrusionOk="0" h="666" w="668">
                  <a:moveTo>
                    <a:pt x="334" y="0"/>
                  </a:moveTo>
                  <a:cubicBezTo>
                    <a:pt x="150" y="0"/>
                    <a:pt x="1" y="149"/>
                    <a:pt x="1" y="332"/>
                  </a:cubicBezTo>
                  <a:cubicBezTo>
                    <a:pt x="1" y="517"/>
                    <a:pt x="150" y="666"/>
                    <a:pt x="334" y="666"/>
                  </a:cubicBezTo>
                  <a:cubicBezTo>
                    <a:pt x="518" y="666"/>
                    <a:pt x="667" y="517"/>
                    <a:pt x="667" y="332"/>
                  </a:cubicBezTo>
                  <a:cubicBezTo>
                    <a:pt x="667" y="149"/>
                    <a:pt x="518" y="0"/>
                    <a:pt x="334"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3"/>
            <p:cNvSpPr/>
            <p:nvPr/>
          </p:nvSpPr>
          <p:spPr>
            <a:xfrm>
              <a:off x="5755286" y="1058375"/>
              <a:ext cx="162660" cy="162660"/>
            </a:xfrm>
            <a:custGeom>
              <a:rect b="b" l="l" r="r" t="t"/>
              <a:pathLst>
                <a:path extrusionOk="0" h="1525" w="1525">
                  <a:moveTo>
                    <a:pt x="763" y="1"/>
                  </a:moveTo>
                  <a:cubicBezTo>
                    <a:pt x="342" y="1"/>
                    <a:pt x="1" y="342"/>
                    <a:pt x="1" y="763"/>
                  </a:cubicBezTo>
                  <a:cubicBezTo>
                    <a:pt x="1" y="1184"/>
                    <a:pt x="342" y="1525"/>
                    <a:pt x="763" y="1525"/>
                  </a:cubicBezTo>
                  <a:cubicBezTo>
                    <a:pt x="1183" y="1525"/>
                    <a:pt x="1525" y="1184"/>
                    <a:pt x="1525" y="763"/>
                  </a:cubicBezTo>
                  <a:cubicBezTo>
                    <a:pt x="1525" y="342"/>
                    <a:pt x="1183" y="1"/>
                    <a:pt x="76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 name="Google Shape;190;p13"/>
          <p:cNvSpPr/>
          <p:nvPr/>
        </p:nvSpPr>
        <p:spPr>
          <a:xfrm>
            <a:off x="4935902" y="4557700"/>
            <a:ext cx="643363" cy="397915"/>
          </a:xfrm>
          <a:custGeom>
            <a:rect b="b" l="l" r="r" t="t"/>
            <a:pathLst>
              <a:path extrusionOk="0" h="5147" w="7436">
                <a:moveTo>
                  <a:pt x="1470" y="1"/>
                </a:moveTo>
                <a:lnTo>
                  <a:pt x="1470" y="1"/>
                </a:lnTo>
                <a:cubicBezTo>
                  <a:pt x="1547" y="274"/>
                  <a:pt x="1697" y="449"/>
                  <a:pt x="1697" y="449"/>
                </a:cubicBezTo>
                <a:cubicBezTo>
                  <a:pt x="1697" y="449"/>
                  <a:pt x="1" y="1571"/>
                  <a:pt x="29" y="3185"/>
                </a:cubicBezTo>
                <a:cubicBezTo>
                  <a:pt x="48" y="4352"/>
                  <a:pt x="1282" y="5147"/>
                  <a:pt x="2719" y="5147"/>
                </a:cubicBezTo>
                <a:cubicBezTo>
                  <a:pt x="3270" y="5147"/>
                  <a:pt x="3852" y="5030"/>
                  <a:pt x="4405" y="4772"/>
                </a:cubicBezTo>
                <a:cubicBezTo>
                  <a:pt x="4405" y="4772"/>
                  <a:pt x="4493" y="4781"/>
                  <a:pt x="4638" y="4781"/>
                </a:cubicBezTo>
                <a:cubicBezTo>
                  <a:pt x="5282" y="4781"/>
                  <a:pt x="7064" y="4607"/>
                  <a:pt x="7388" y="2720"/>
                </a:cubicBezTo>
                <a:cubicBezTo>
                  <a:pt x="7435" y="2443"/>
                  <a:pt x="7336" y="2226"/>
                  <a:pt x="7194" y="2062"/>
                </a:cubicBezTo>
                <a:cubicBezTo>
                  <a:pt x="6754" y="2263"/>
                  <a:pt x="6252" y="2366"/>
                  <a:pt x="5722" y="2366"/>
                </a:cubicBezTo>
                <a:cubicBezTo>
                  <a:pt x="4875" y="2366"/>
                  <a:pt x="3955" y="2104"/>
                  <a:pt x="3097" y="1565"/>
                </a:cubicBezTo>
                <a:cubicBezTo>
                  <a:pt x="2422" y="1140"/>
                  <a:pt x="1873" y="597"/>
                  <a:pt x="1470"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1" name="Google Shape;191;p13"/>
          <p:cNvGrpSpPr/>
          <p:nvPr/>
        </p:nvGrpSpPr>
        <p:grpSpPr>
          <a:xfrm>
            <a:off x="3894844" y="4358065"/>
            <a:ext cx="728812" cy="756223"/>
            <a:chOff x="3872625" y="4193225"/>
            <a:chExt cx="818339" cy="950268"/>
          </a:xfrm>
        </p:grpSpPr>
        <p:sp>
          <p:nvSpPr>
            <p:cNvPr id="192" name="Google Shape;192;p13"/>
            <p:cNvSpPr/>
            <p:nvPr/>
          </p:nvSpPr>
          <p:spPr>
            <a:xfrm>
              <a:off x="3872625" y="4193225"/>
              <a:ext cx="818339" cy="747985"/>
            </a:xfrm>
            <a:custGeom>
              <a:rect b="b" l="l" r="r" t="t"/>
              <a:pathLst>
                <a:path extrusionOk="0" h="9104" w="9960">
                  <a:moveTo>
                    <a:pt x="3795" y="1"/>
                  </a:moveTo>
                  <a:lnTo>
                    <a:pt x="4086" y="1278"/>
                  </a:lnTo>
                  <a:cubicBezTo>
                    <a:pt x="0" y="4963"/>
                    <a:pt x="1423" y="8264"/>
                    <a:pt x="4342" y="9103"/>
                  </a:cubicBezTo>
                  <a:cubicBezTo>
                    <a:pt x="4369" y="9104"/>
                    <a:pt x="4396" y="9104"/>
                    <a:pt x="4422" y="9104"/>
                  </a:cubicBezTo>
                  <a:cubicBezTo>
                    <a:pt x="6661" y="9104"/>
                    <a:pt x="8144" y="7415"/>
                    <a:pt x="7351" y="6604"/>
                  </a:cubicBezTo>
                  <a:cubicBezTo>
                    <a:pt x="9959" y="4415"/>
                    <a:pt x="3795" y="1"/>
                    <a:pt x="3795"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3"/>
            <p:cNvSpPr/>
            <p:nvPr/>
          </p:nvSpPr>
          <p:spPr>
            <a:xfrm>
              <a:off x="4022080" y="4193225"/>
              <a:ext cx="506121" cy="545214"/>
            </a:xfrm>
            <a:custGeom>
              <a:rect b="b" l="l" r="r" t="t"/>
              <a:pathLst>
                <a:path extrusionOk="0" h="6636" w="6160">
                  <a:moveTo>
                    <a:pt x="1976" y="1"/>
                  </a:moveTo>
                  <a:lnTo>
                    <a:pt x="2267" y="1278"/>
                  </a:lnTo>
                  <a:cubicBezTo>
                    <a:pt x="1077" y="2350"/>
                    <a:pt x="355" y="3391"/>
                    <a:pt x="0" y="4348"/>
                  </a:cubicBezTo>
                  <a:cubicBezTo>
                    <a:pt x="158" y="4558"/>
                    <a:pt x="330" y="4764"/>
                    <a:pt x="521" y="4962"/>
                  </a:cubicBezTo>
                  <a:cubicBezTo>
                    <a:pt x="1565" y="6046"/>
                    <a:pt x="2863" y="6636"/>
                    <a:pt x="3966" y="6636"/>
                  </a:cubicBezTo>
                  <a:cubicBezTo>
                    <a:pt x="4598" y="6636"/>
                    <a:pt x="5166" y="6442"/>
                    <a:pt x="5587" y="6037"/>
                  </a:cubicBezTo>
                  <a:cubicBezTo>
                    <a:pt x="5869" y="5766"/>
                    <a:pt x="6058" y="5423"/>
                    <a:pt x="6160" y="5038"/>
                  </a:cubicBezTo>
                  <a:cubicBezTo>
                    <a:pt x="5877" y="2794"/>
                    <a:pt x="1976" y="1"/>
                    <a:pt x="1976"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3"/>
            <p:cNvSpPr/>
            <p:nvPr/>
          </p:nvSpPr>
          <p:spPr>
            <a:xfrm>
              <a:off x="4114431" y="4556624"/>
              <a:ext cx="278613" cy="586869"/>
            </a:xfrm>
            <a:custGeom>
              <a:rect b="b" l="l" r="r" t="t"/>
              <a:pathLst>
                <a:path extrusionOk="0" h="7143" w="3391">
                  <a:moveTo>
                    <a:pt x="1946" y="1"/>
                  </a:moveTo>
                  <a:lnTo>
                    <a:pt x="1888" y="26"/>
                  </a:lnTo>
                  <a:cubicBezTo>
                    <a:pt x="1903" y="636"/>
                    <a:pt x="1908" y="1316"/>
                    <a:pt x="1906" y="2045"/>
                  </a:cubicBezTo>
                  <a:cubicBezTo>
                    <a:pt x="1635" y="1521"/>
                    <a:pt x="1147" y="1444"/>
                    <a:pt x="1142" y="1442"/>
                  </a:cubicBezTo>
                  <a:lnTo>
                    <a:pt x="1141" y="1458"/>
                  </a:lnTo>
                  <a:cubicBezTo>
                    <a:pt x="1146" y="1459"/>
                    <a:pt x="1646" y="1590"/>
                    <a:pt x="1906" y="2144"/>
                  </a:cubicBezTo>
                  <a:cubicBezTo>
                    <a:pt x="1904" y="2695"/>
                    <a:pt x="1898" y="3274"/>
                    <a:pt x="1889" y="3874"/>
                  </a:cubicBezTo>
                  <a:cubicBezTo>
                    <a:pt x="1251" y="2702"/>
                    <a:pt x="18" y="2464"/>
                    <a:pt x="5" y="2462"/>
                  </a:cubicBezTo>
                  <a:lnTo>
                    <a:pt x="0" y="2493"/>
                  </a:lnTo>
                  <a:cubicBezTo>
                    <a:pt x="14" y="2496"/>
                    <a:pt x="1282" y="2843"/>
                    <a:pt x="1885" y="4072"/>
                  </a:cubicBezTo>
                  <a:cubicBezTo>
                    <a:pt x="1870" y="5057"/>
                    <a:pt x="1847" y="6092"/>
                    <a:pt x="1823" y="7142"/>
                  </a:cubicBezTo>
                  <a:lnTo>
                    <a:pt x="2044" y="7142"/>
                  </a:lnTo>
                  <a:cubicBezTo>
                    <a:pt x="2041" y="5916"/>
                    <a:pt x="2033" y="4743"/>
                    <a:pt x="2018" y="3625"/>
                  </a:cubicBezTo>
                  <a:cubicBezTo>
                    <a:pt x="2443" y="2607"/>
                    <a:pt x="3381" y="2322"/>
                    <a:pt x="3390" y="2319"/>
                  </a:cubicBezTo>
                  <a:lnTo>
                    <a:pt x="3387" y="2294"/>
                  </a:lnTo>
                  <a:cubicBezTo>
                    <a:pt x="3378" y="2297"/>
                    <a:pt x="2468" y="2493"/>
                    <a:pt x="2016" y="3465"/>
                  </a:cubicBezTo>
                  <a:cubicBezTo>
                    <a:pt x="2001" y="2236"/>
                    <a:pt x="1977" y="1076"/>
                    <a:pt x="194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5" name="Google Shape;195;p13"/>
          <p:cNvSpPr txBox="1"/>
          <p:nvPr/>
        </p:nvSpPr>
        <p:spPr>
          <a:xfrm>
            <a:off x="0" y="4770675"/>
            <a:ext cx="3967200" cy="4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500">
                <a:solidFill>
                  <a:schemeClr val="accent1"/>
                </a:solidFill>
                <a:latin typeface="Lato"/>
                <a:ea typeface="Lato"/>
                <a:cs typeface="Lato"/>
                <a:sym typeface="Lato"/>
              </a:rPr>
              <a:t>Fauchoix Romain - 22 October 2024</a:t>
            </a:r>
            <a:endParaRPr sz="1500">
              <a:solidFill>
                <a:schemeClr val="accent1"/>
              </a:solidFill>
              <a:latin typeface="Lato"/>
              <a:ea typeface="Lato"/>
              <a:cs typeface="Lato"/>
              <a:sym typeface="Lato"/>
            </a:endParaRPr>
          </a:p>
        </p:txBody>
      </p:sp>
      <p:sp>
        <p:nvSpPr>
          <p:cNvPr id="196" name="Google Shape;196;p13"/>
          <p:cNvSpPr txBox="1"/>
          <p:nvPr/>
        </p:nvSpPr>
        <p:spPr>
          <a:xfrm>
            <a:off x="1521900" y="3073800"/>
            <a:ext cx="4094100" cy="75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3100">
                <a:solidFill>
                  <a:schemeClr val="dk2"/>
                </a:solidFill>
                <a:latin typeface="Raleway"/>
                <a:ea typeface="Raleway"/>
                <a:cs typeface="Raleway"/>
                <a:sym typeface="Raleway"/>
              </a:rPr>
              <a:t>In Europe and France</a:t>
            </a:r>
            <a:endParaRPr sz="300">
              <a:solidFill>
                <a:schemeClr val="accent1"/>
              </a:solidFill>
              <a:latin typeface="Lato"/>
              <a:ea typeface="Lato"/>
              <a:cs typeface="Lato"/>
              <a:sym typeface="Lato"/>
            </a:endParaRPr>
          </a:p>
        </p:txBody>
      </p:sp>
      <p:sp>
        <p:nvSpPr>
          <p:cNvPr id="197" name="Google Shape;197;p13"/>
          <p:cNvSpPr txBox="1"/>
          <p:nvPr/>
        </p:nvSpPr>
        <p:spPr>
          <a:xfrm>
            <a:off x="3389700" y="2559375"/>
            <a:ext cx="358500" cy="5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3500">
                <a:solidFill>
                  <a:schemeClr val="accent1"/>
                </a:solidFill>
                <a:latin typeface="Raleway"/>
                <a:ea typeface="Raleway"/>
                <a:cs typeface="Raleway"/>
                <a:sym typeface="Raleway"/>
              </a:rPr>
              <a:t>-</a:t>
            </a:r>
            <a:endParaRPr sz="3500">
              <a:solidFill>
                <a:schemeClr val="accent1"/>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solidFill>
                  <a:schemeClr val="lt1"/>
                </a:solidFill>
              </a:rPr>
              <a:t>‹#›</a:t>
            </a:fld>
            <a:endParaRPr>
              <a:solidFill>
                <a:schemeClr val="lt1"/>
              </a:solidFill>
            </a:endParaRPr>
          </a:p>
        </p:txBody>
      </p:sp>
      <p:sp>
        <p:nvSpPr>
          <p:cNvPr id="203" name="Google Shape;203;p14"/>
          <p:cNvSpPr txBox="1"/>
          <p:nvPr/>
        </p:nvSpPr>
        <p:spPr>
          <a:xfrm>
            <a:off x="720000" y="445025"/>
            <a:ext cx="77040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3000">
                <a:solidFill>
                  <a:srgbClr val="863434"/>
                </a:solidFill>
                <a:latin typeface="Raleway ExtraBold"/>
                <a:ea typeface="Raleway ExtraBold"/>
                <a:cs typeface="Raleway ExtraBold"/>
                <a:sym typeface="Raleway ExtraBold"/>
              </a:rPr>
              <a:t>Table of contents</a:t>
            </a:r>
            <a:endParaRPr sz="3000">
              <a:solidFill>
                <a:srgbClr val="863434"/>
              </a:solidFill>
              <a:latin typeface="Raleway ExtraBold"/>
              <a:ea typeface="Raleway ExtraBold"/>
              <a:cs typeface="Raleway ExtraBold"/>
              <a:sym typeface="Raleway ExtraBold"/>
            </a:endParaRPr>
          </a:p>
        </p:txBody>
      </p:sp>
      <p:sp>
        <p:nvSpPr>
          <p:cNvPr id="204" name="Google Shape;204;p14"/>
          <p:cNvSpPr txBox="1"/>
          <p:nvPr/>
        </p:nvSpPr>
        <p:spPr>
          <a:xfrm>
            <a:off x="1007533" y="2954254"/>
            <a:ext cx="2149500" cy="48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a:solidFill>
                  <a:srgbClr val="333333"/>
                </a:solidFill>
                <a:latin typeface="Didact Gothic"/>
                <a:ea typeface="Didact Gothic"/>
                <a:cs typeface="Didact Gothic"/>
                <a:sym typeface="Didact Gothic"/>
              </a:rPr>
              <a:t>Europe &amp; France</a:t>
            </a:r>
            <a:endParaRPr>
              <a:solidFill>
                <a:srgbClr val="333333"/>
              </a:solidFill>
              <a:latin typeface="Didact Gothic"/>
              <a:ea typeface="Didact Gothic"/>
              <a:cs typeface="Didact Gothic"/>
              <a:sym typeface="Didact Gothic"/>
            </a:endParaRPr>
          </a:p>
        </p:txBody>
      </p:sp>
      <p:sp>
        <p:nvSpPr>
          <p:cNvPr id="205" name="Google Shape;205;p14"/>
          <p:cNvSpPr txBox="1"/>
          <p:nvPr/>
        </p:nvSpPr>
        <p:spPr>
          <a:xfrm>
            <a:off x="3814875" y="2949854"/>
            <a:ext cx="2149500" cy="48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a:solidFill>
                  <a:srgbClr val="333333"/>
                </a:solidFill>
                <a:latin typeface="Didact Gothic"/>
                <a:ea typeface="Didact Gothic"/>
                <a:cs typeface="Didact Gothic"/>
                <a:sym typeface="Didact Gothic"/>
              </a:rPr>
              <a:t>Réunion Island (France)</a:t>
            </a:r>
            <a:endParaRPr>
              <a:solidFill>
                <a:srgbClr val="333333"/>
              </a:solidFill>
              <a:latin typeface="Didact Gothic"/>
              <a:ea typeface="Didact Gothic"/>
              <a:cs typeface="Didact Gothic"/>
              <a:sym typeface="Didact Gothic"/>
            </a:endParaRPr>
          </a:p>
        </p:txBody>
      </p:sp>
      <p:sp>
        <p:nvSpPr>
          <p:cNvPr id="206" name="Google Shape;206;p14"/>
          <p:cNvSpPr txBox="1"/>
          <p:nvPr/>
        </p:nvSpPr>
        <p:spPr>
          <a:xfrm>
            <a:off x="707783" y="1840900"/>
            <a:ext cx="840300" cy="484800"/>
          </a:xfrm>
          <a:prstGeom prst="rect">
            <a:avLst/>
          </a:prstGeom>
          <a:solidFill>
            <a:srgbClr val="FF8A33"/>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sz="3000">
                <a:solidFill>
                  <a:srgbClr val="F2F2F2"/>
                </a:solidFill>
                <a:latin typeface="Raleway ExtraBold"/>
                <a:ea typeface="Raleway ExtraBold"/>
                <a:cs typeface="Raleway ExtraBold"/>
                <a:sym typeface="Raleway ExtraBold"/>
              </a:rPr>
              <a:t>01</a:t>
            </a:r>
            <a:endParaRPr sz="3000">
              <a:solidFill>
                <a:srgbClr val="F2F2F2"/>
              </a:solidFill>
              <a:latin typeface="Raleway ExtraBold"/>
              <a:ea typeface="Raleway ExtraBold"/>
              <a:cs typeface="Raleway ExtraBold"/>
              <a:sym typeface="Raleway ExtraBold"/>
            </a:endParaRPr>
          </a:p>
        </p:txBody>
      </p:sp>
      <p:sp>
        <p:nvSpPr>
          <p:cNvPr id="207" name="Google Shape;207;p14"/>
          <p:cNvSpPr txBox="1"/>
          <p:nvPr/>
        </p:nvSpPr>
        <p:spPr>
          <a:xfrm>
            <a:off x="3611550" y="1840900"/>
            <a:ext cx="840300" cy="484800"/>
          </a:xfrm>
          <a:prstGeom prst="rect">
            <a:avLst/>
          </a:prstGeom>
          <a:solidFill>
            <a:srgbClr val="FF8A33"/>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sz="3000">
                <a:solidFill>
                  <a:srgbClr val="F2F2F2"/>
                </a:solidFill>
                <a:latin typeface="Raleway ExtraBold"/>
                <a:ea typeface="Raleway ExtraBold"/>
                <a:cs typeface="Raleway ExtraBold"/>
                <a:sym typeface="Raleway ExtraBold"/>
              </a:rPr>
              <a:t>02</a:t>
            </a:r>
            <a:endParaRPr sz="3000">
              <a:solidFill>
                <a:srgbClr val="F2F2F2"/>
              </a:solidFill>
              <a:latin typeface="Raleway ExtraBold"/>
              <a:ea typeface="Raleway ExtraBold"/>
              <a:cs typeface="Raleway ExtraBold"/>
              <a:sym typeface="Raleway ExtraBold"/>
            </a:endParaRPr>
          </a:p>
        </p:txBody>
      </p:sp>
      <p:sp>
        <p:nvSpPr>
          <p:cNvPr id="208" name="Google Shape;208;p14"/>
          <p:cNvSpPr txBox="1"/>
          <p:nvPr/>
        </p:nvSpPr>
        <p:spPr>
          <a:xfrm>
            <a:off x="6210517" y="1840900"/>
            <a:ext cx="840300" cy="484800"/>
          </a:xfrm>
          <a:prstGeom prst="rect">
            <a:avLst/>
          </a:prstGeom>
          <a:solidFill>
            <a:srgbClr val="FF8A33"/>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sz="3000">
                <a:solidFill>
                  <a:srgbClr val="F2F2F2"/>
                </a:solidFill>
                <a:latin typeface="Raleway ExtraBold"/>
                <a:ea typeface="Raleway ExtraBold"/>
                <a:cs typeface="Raleway ExtraBold"/>
                <a:sym typeface="Raleway ExtraBold"/>
              </a:rPr>
              <a:t>03</a:t>
            </a:r>
            <a:endParaRPr sz="3000">
              <a:solidFill>
                <a:srgbClr val="F2F2F2"/>
              </a:solidFill>
              <a:latin typeface="Raleway ExtraBold"/>
              <a:ea typeface="Raleway ExtraBold"/>
              <a:cs typeface="Raleway ExtraBold"/>
              <a:sym typeface="Raleway ExtraBold"/>
            </a:endParaRPr>
          </a:p>
        </p:txBody>
      </p:sp>
      <p:sp>
        <p:nvSpPr>
          <p:cNvPr id="209" name="Google Shape;209;p14"/>
          <p:cNvSpPr txBox="1"/>
          <p:nvPr/>
        </p:nvSpPr>
        <p:spPr>
          <a:xfrm>
            <a:off x="639750" y="2325700"/>
            <a:ext cx="2713200" cy="7830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fr" sz="2000">
                <a:solidFill>
                  <a:srgbClr val="863434"/>
                </a:solidFill>
                <a:latin typeface="Raleway ExtraBold"/>
                <a:ea typeface="Raleway ExtraBold"/>
                <a:cs typeface="Raleway ExtraBold"/>
                <a:sym typeface="Raleway ExtraBold"/>
              </a:rPr>
              <a:t>Current Regulatory Framework</a:t>
            </a:r>
            <a:r>
              <a:rPr lang="fr" sz="1600">
                <a:solidFill>
                  <a:schemeClr val="dk2"/>
                </a:solidFill>
                <a:latin typeface="Raleway"/>
                <a:ea typeface="Raleway"/>
                <a:cs typeface="Raleway"/>
                <a:sym typeface="Raleway"/>
              </a:rPr>
              <a:t> </a:t>
            </a:r>
            <a:endParaRPr sz="1600">
              <a:solidFill>
                <a:srgbClr val="863434"/>
              </a:solidFill>
              <a:latin typeface="Raleway"/>
              <a:ea typeface="Raleway"/>
              <a:cs typeface="Raleway"/>
              <a:sym typeface="Raleway"/>
            </a:endParaRPr>
          </a:p>
        </p:txBody>
      </p:sp>
      <p:sp>
        <p:nvSpPr>
          <p:cNvPr id="210" name="Google Shape;210;p14"/>
          <p:cNvSpPr txBox="1"/>
          <p:nvPr/>
        </p:nvSpPr>
        <p:spPr>
          <a:xfrm>
            <a:off x="3611550" y="2395375"/>
            <a:ext cx="2033400" cy="7830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fr" sz="2000">
                <a:solidFill>
                  <a:srgbClr val="863434"/>
                </a:solidFill>
                <a:latin typeface="Raleway ExtraBold"/>
                <a:ea typeface="Raleway ExtraBold"/>
                <a:cs typeface="Raleway ExtraBold"/>
                <a:sym typeface="Raleway ExtraBold"/>
              </a:rPr>
              <a:t>Case Study:</a:t>
            </a:r>
            <a:endParaRPr sz="2000">
              <a:solidFill>
                <a:srgbClr val="863434"/>
              </a:solidFill>
              <a:latin typeface="Raleway ExtraBold"/>
              <a:ea typeface="Raleway ExtraBold"/>
              <a:cs typeface="Raleway ExtraBold"/>
              <a:sym typeface="Raleway ExtraBold"/>
            </a:endParaRPr>
          </a:p>
          <a:p>
            <a:pPr indent="0" lvl="0" marL="0" rtl="0" algn="ctr">
              <a:lnSpc>
                <a:spcPct val="115000"/>
              </a:lnSpc>
              <a:spcBef>
                <a:spcPts val="0"/>
              </a:spcBef>
              <a:spcAft>
                <a:spcPts val="0"/>
              </a:spcAft>
              <a:buNone/>
            </a:pPr>
            <a:r>
              <a:rPr lang="fr" sz="2000">
                <a:solidFill>
                  <a:srgbClr val="863434"/>
                </a:solidFill>
                <a:latin typeface="Raleway ExtraBold"/>
                <a:ea typeface="Raleway ExtraBold"/>
                <a:cs typeface="Raleway ExtraBold"/>
                <a:sym typeface="Raleway ExtraBold"/>
              </a:rPr>
              <a:t>Albioma</a:t>
            </a:r>
            <a:endParaRPr sz="2000">
              <a:solidFill>
                <a:srgbClr val="863434"/>
              </a:solidFill>
              <a:latin typeface="Raleway ExtraBold"/>
              <a:ea typeface="Raleway ExtraBold"/>
              <a:cs typeface="Raleway ExtraBold"/>
              <a:sym typeface="Raleway ExtraBold"/>
            </a:endParaRPr>
          </a:p>
        </p:txBody>
      </p:sp>
      <p:grpSp>
        <p:nvGrpSpPr>
          <p:cNvPr id="211" name="Google Shape;211;p14"/>
          <p:cNvGrpSpPr/>
          <p:nvPr/>
        </p:nvGrpSpPr>
        <p:grpSpPr>
          <a:xfrm>
            <a:off x="6125267" y="600177"/>
            <a:ext cx="2987055" cy="531565"/>
            <a:chOff x="5687875" y="1058375"/>
            <a:chExt cx="3387068" cy="602750"/>
          </a:xfrm>
        </p:grpSpPr>
        <p:sp>
          <p:nvSpPr>
            <p:cNvPr id="212" name="Google Shape;212;p14"/>
            <p:cNvSpPr/>
            <p:nvPr/>
          </p:nvSpPr>
          <p:spPr>
            <a:xfrm>
              <a:off x="5687875" y="1155651"/>
              <a:ext cx="3387068" cy="505474"/>
            </a:xfrm>
            <a:custGeom>
              <a:rect b="b" l="l" r="r" t="t"/>
              <a:pathLst>
                <a:path extrusionOk="0" h="4739" w="31755">
                  <a:moveTo>
                    <a:pt x="5505" y="1"/>
                  </a:moveTo>
                  <a:cubicBezTo>
                    <a:pt x="5092" y="1"/>
                    <a:pt x="4658" y="26"/>
                    <a:pt x="4205" y="83"/>
                  </a:cubicBezTo>
                  <a:cubicBezTo>
                    <a:pt x="129" y="598"/>
                    <a:pt x="0" y="3473"/>
                    <a:pt x="4077" y="4589"/>
                  </a:cubicBezTo>
                  <a:cubicBezTo>
                    <a:pt x="4458" y="4693"/>
                    <a:pt x="4913" y="4739"/>
                    <a:pt x="5434" y="4739"/>
                  </a:cubicBezTo>
                  <a:cubicBezTo>
                    <a:pt x="9211" y="4739"/>
                    <a:pt x="16452" y="2331"/>
                    <a:pt x="24011" y="2331"/>
                  </a:cubicBezTo>
                  <a:cubicBezTo>
                    <a:pt x="26568" y="2331"/>
                    <a:pt x="29161" y="2607"/>
                    <a:pt x="31669" y="3344"/>
                  </a:cubicBezTo>
                  <a:lnTo>
                    <a:pt x="31754" y="3173"/>
                  </a:lnTo>
                  <a:cubicBezTo>
                    <a:pt x="31754" y="3173"/>
                    <a:pt x="25575" y="1928"/>
                    <a:pt x="21241" y="1542"/>
                  </a:cubicBezTo>
                  <a:cubicBezTo>
                    <a:pt x="20188" y="1448"/>
                    <a:pt x="19426" y="1412"/>
                    <a:pt x="18876" y="1412"/>
                  </a:cubicBezTo>
                  <a:cubicBezTo>
                    <a:pt x="17164" y="1412"/>
                    <a:pt x="17508" y="1757"/>
                    <a:pt x="17508" y="1757"/>
                  </a:cubicBezTo>
                  <a:cubicBezTo>
                    <a:pt x="17508" y="1757"/>
                    <a:pt x="14804" y="726"/>
                    <a:pt x="12787" y="684"/>
                  </a:cubicBezTo>
                  <a:cubicBezTo>
                    <a:pt x="12744" y="683"/>
                    <a:pt x="12702" y="683"/>
                    <a:pt x="12661" y="683"/>
                  </a:cubicBezTo>
                  <a:cubicBezTo>
                    <a:pt x="10771" y="683"/>
                    <a:pt x="10771" y="1628"/>
                    <a:pt x="10771" y="1628"/>
                  </a:cubicBezTo>
                  <a:cubicBezTo>
                    <a:pt x="10771" y="1628"/>
                    <a:pt x="8804" y="1"/>
                    <a:pt x="5505"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4"/>
            <p:cNvSpPr/>
            <p:nvPr/>
          </p:nvSpPr>
          <p:spPr>
            <a:xfrm>
              <a:off x="5806270" y="1308499"/>
              <a:ext cx="3268672" cy="352626"/>
            </a:xfrm>
            <a:custGeom>
              <a:rect b="b" l="l" r="r" t="t"/>
              <a:pathLst>
                <a:path extrusionOk="0" h="3306" w="30645">
                  <a:moveTo>
                    <a:pt x="9708" y="1"/>
                  </a:moveTo>
                  <a:cubicBezTo>
                    <a:pt x="9661" y="115"/>
                    <a:pt x="9661" y="195"/>
                    <a:pt x="9661" y="195"/>
                  </a:cubicBezTo>
                  <a:cubicBezTo>
                    <a:pt x="9661" y="195"/>
                    <a:pt x="9600" y="145"/>
                    <a:pt x="9482" y="61"/>
                  </a:cubicBezTo>
                  <a:lnTo>
                    <a:pt x="9482" y="61"/>
                  </a:lnTo>
                  <a:cubicBezTo>
                    <a:pt x="9590" y="274"/>
                    <a:pt x="9635" y="489"/>
                    <a:pt x="9605" y="700"/>
                  </a:cubicBezTo>
                  <a:cubicBezTo>
                    <a:pt x="9469" y="1685"/>
                    <a:pt x="7794" y="2305"/>
                    <a:pt x="5585" y="2305"/>
                  </a:cubicBezTo>
                  <a:cubicBezTo>
                    <a:pt x="5019" y="2305"/>
                    <a:pt x="4418" y="2265"/>
                    <a:pt x="3799" y="2179"/>
                  </a:cubicBezTo>
                  <a:cubicBezTo>
                    <a:pt x="2280" y="1968"/>
                    <a:pt x="939" y="1527"/>
                    <a:pt x="1" y="983"/>
                  </a:cubicBezTo>
                  <a:lnTo>
                    <a:pt x="1" y="983"/>
                  </a:lnTo>
                  <a:cubicBezTo>
                    <a:pt x="170" y="1814"/>
                    <a:pt x="1152" y="2659"/>
                    <a:pt x="2967" y="3156"/>
                  </a:cubicBezTo>
                  <a:cubicBezTo>
                    <a:pt x="3348" y="3260"/>
                    <a:pt x="3803" y="3306"/>
                    <a:pt x="4324" y="3306"/>
                  </a:cubicBezTo>
                  <a:cubicBezTo>
                    <a:pt x="8101" y="3306"/>
                    <a:pt x="15342" y="898"/>
                    <a:pt x="22901" y="898"/>
                  </a:cubicBezTo>
                  <a:cubicBezTo>
                    <a:pt x="25458" y="898"/>
                    <a:pt x="28051" y="1174"/>
                    <a:pt x="30559" y="1911"/>
                  </a:cubicBezTo>
                  <a:lnTo>
                    <a:pt x="30644" y="1740"/>
                  </a:lnTo>
                  <a:cubicBezTo>
                    <a:pt x="30644" y="1740"/>
                    <a:pt x="24465" y="495"/>
                    <a:pt x="20131" y="109"/>
                  </a:cubicBezTo>
                  <a:lnTo>
                    <a:pt x="20131" y="109"/>
                  </a:lnTo>
                  <a:cubicBezTo>
                    <a:pt x="20144" y="465"/>
                    <a:pt x="19560" y="573"/>
                    <a:pt x="18850" y="573"/>
                  </a:cubicBezTo>
                  <a:cubicBezTo>
                    <a:pt x="17770" y="573"/>
                    <a:pt x="16398" y="324"/>
                    <a:pt x="16398" y="324"/>
                  </a:cubicBezTo>
                  <a:cubicBezTo>
                    <a:pt x="16398" y="324"/>
                    <a:pt x="16261" y="271"/>
                    <a:pt x="16028" y="191"/>
                  </a:cubicBezTo>
                  <a:lnTo>
                    <a:pt x="16028" y="191"/>
                  </a:lnTo>
                  <a:cubicBezTo>
                    <a:pt x="16117" y="328"/>
                    <a:pt x="16153" y="461"/>
                    <a:pt x="16127" y="587"/>
                  </a:cubicBezTo>
                  <a:cubicBezTo>
                    <a:pt x="16042" y="995"/>
                    <a:pt x="15318" y="1218"/>
                    <a:pt x="14296" y="1218"/>
                  </a:cubicBezTo>
                  <a:cubicBezTo>
                    <a:pt x="13723" y="1218"/>
                    <a:pt x="13056" y="1148"/>
                    <a:pt x="12355" y="1001"/>
                  </a:cubicBezTo>
                  <a:cubicBezTo>
                    <a:pt x="11251" y="769"/>
                    <a:pt x="10300" y="397"/>
                    <a:pt x="9708"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4"/>
            <p:cNvSpPr/>
            <p:nvPr/>
          </p:nvSpPr>
          <p:spPr>
            <a:xfrm>
              <a:off x="6797805" y="1094000"/>
              <a:ext cx="123195" cy="123089"/>
            </a:xfrm>
            <a:custGeom>
              <a:rect b="b" l="l" r="r" t="t"/>
              <a:pathLst>
                <a:path extrusionOk="0" h="1154" w="1155">
                  <a:moveTo>
                    <a:pt x="577" y="0"/>
                  </a:moveTo>
                  <a:cubicBezTo>
                    <a:pt x="259" y="0"/>
                    <a:pt x="1" y="258"/>
                    <a:pt x="1" y="577"/>
                  </a:cubicBezTo>
                  <a:cubicBezTo>
                    <a:pt x="1" y="896"/>
                    <a:pt x="259" y="1154"/>
                    <a:pt x="577" y="1154"/>
                  </a:cubicBezTo>
                  <a:cubicBezTo>
                    <a:pt x="896" y="1154"/>
                    <a:pt x="1154" y="896"/>
                    <a:pt x="1154" y="577"/>
                  </a:cubicBezTo>
                  <a:cubicBezTo>
                    <a:pt x="1154" y="258"/>
                    <a:pt x="896" y="0"/>
                    <a:pt x="577"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4"/>
            <p:cNvSpPr/>
            <p:nvPr/>
          </p:nvSpPr>
          <p:spPr>
            <a:xfrm>
              <a:off x="6987878" y="1121626"/>
              <a:ext cx="71251" cy="71037"/>
            </a:xfrm>
            <a:custGeom>
              <a:rect b="b" l="l" r="r" t="t"/>
              <a:pathLst>
                <a:path extrusionOk="0" h="666" w="668">
                  <a:moveTo>
                    <a:pt x="334" y="0"/>
                  </a:moveTo>
                  <a:cubicBezTo>
                    <a:pt x="150" y="0"/>
                    <a:pt x="1" y="149"/>
                    <a:pt x="1" y="332"/>
                  </a:cubicBezTo>
                  <a:cubicBezTo>
                    <a:pt x="1" y="517"/>
                    <a:pt x="150" y="666"/>
                    <a:pt x="334" y="666"/>
                  </a:cubicBezTo>
                  <a:cubicBezTo>
                    <a:pt x="518" y="666"/>
                    <a:pt x="667" y="517"/>
                    <a:pt x="667" y="332"/>
                  </a:cubicBezTo>
                  <a:cubicBezTo>
                    <a:pt x="667" y="149"/>
                    <a:pt x="518" y="0"/>
                    <a:pt x="334"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4"/>
            <p:cNvSpPr/>
            <p:nvPr/>
          </p:nvSpPr>
          <p:spPr>
            <a:xfrm>
              <a:off x="5755286" y="1058375"/>
              <a:ext cx="162660" cy="162660"/>
            </a:xfrm>
            <a:custGeom>
              <a:rect b="b" l="l" r="r" t="t"/>
              <a:pathLst>
                <a:path extrusionOk="0" h="1525" w="1525">
                  <a:moveTo>
                    <a:pt x="763" y="1"/>
                  </a:moveTo>
                  <a:cubicBezTo>
                    <a:pt x="342" y="1"/>
                    <a:pt x="1" y="342"/>
                    <a:pt x="1" y="763"/>
                  </a:cubicBezTo>
                  <a:cubicBezTo>
                    <a:pt x="1" y="1184"/>
                    <a:pt x="342" y="1525"/>
                    <a:pt x="763" y="1525"/>
                  </a:cubicBezTo>
                  <a:cubicBezTo>
                    <a:pt x="1183" y="1525"/>
                    <a:pt x="1525" y="1184"/>
                    <a:pt x="1525" y="763"/>
                  </a:cubicBezTo>
                  <a:cubicBezTo>
                    <a:pt x="1525" y="342"/>
                    <a:pt x="1183" y="1"/>
                    <a:pt x="76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 name="Google Shape;217;p14"/>
          <p:cNvGrpSpPr/>
          <p:nvPr/>
        </p:nvGrpSpPr>
        <p:grpSpPr>
          <a:xfrm>
            <a:off x="-90450" y="3898200"/>
            <a:ext cx="1448086" cy="1245300"/>
            <a:chOff x="-90450" y="3898200"/>
            <a:chExt cx="1448086" cy="1245300"/>
          </a:xfrm>
        </p:grpSpPr>
        <p:sp>
          <p:nvSpPr>
            <p:cNvPr id="218" name="Google Shape;218;p14"/>
            <p:cNvSpPr/>
            <p:nvPr/>
          </p:nvSpPr>
          <p:spPr>
            <a:xfrm>
              <a:off x="158342" y="4235147"/>
              <a:ext cx="16562" cy="889428"/>
            </a:xfrm>
            <a:custGeom>
              <a:rect b="b" l="l" r="r" t="t"/>
              <a:pathLst>
                <a:path extrusionOk="0" h="11976" w="223">
                  <a:moveTo>
                    <a:pt x="73" y="0"/>
                  </a:moveTo>
                  <a:cubicBezTo>
                    <a:pt x="121" y="3171"/>
                    <a:pt x="64" y="7526"/>
                    <a:pt x="0" y="11975"/>
                  </a:cubicBezTo>
                  <a:lnTo>
                    <a:pt x="222" y="11975"/>
                  </a:lnTo>
                  <a:cubicBezTo>
                    <a:pt x="216" y="7557"/>
                    <a:pt x="186" y="3523"/>
                    <a:pt x="125" y="19"/>
                  </a:cubicBezTo>
                  <a:lnTo>
                    <a:pt x="7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4"/>
            <p:cNvSpPr/>
            <p:nvPr/>
          </p:nvSpPr>
          <p:spPr>
            <a:xfrm>
              <a:off x="68851" y="4496788"/>
              <a:ext cx="102044" cy="138212"/>
            </a:xfrm>
            <a:custGeom>
              <a:rect b="b" l="l" r="r" t="t"/>
              <a:pathLst>
                <a:path extrusionOk="0" h="1861" w="1374">
                  <a:moveTo>
                    <a:pt x="4" y="1"/>
                  </a:moveTo>
                  <a:lnTo>
                    <a:pt x="1" y="35"/>
                  </a:lnTo>
                  <a:cubicBezTo>
                    <a:pt x="10" y="39"/>
                    <a:pt x="922" y="438"/>
                    <a:pt x="1336" y="1861"/>
                  </a:cubicBezTo>
                  <a:lnTo>
                    <a:pt x="1374" y="1750"/>
                  </a:lnTo>
                  <a:cubicBezTo>
                    <a:pt x="950" y="290"/>
                    <a:pt x="13" y="4"/>
                    <a:pt x="4" y="1"/>
                  </a:cubicBezTo>
                  <a:close/>
                </a:path>
              </a:pathLst>
            </a:custGeom>
            <a:solidFill>
              <a:srgbClr val="823C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4"/>
            <p:cNvSpPr/>
            <p:nvPr/>
          </p:nvSpPr>
          <p:spPr>
            <a:xfrm>
              <a:off x="167180" y="4469903"/>
              <a:ext cx="73153" cy="110510"/>
            </a:xfrm>
            <a:custGeom>
              <a:rect b="b" l="l" r="r" t="t"/>
              <a:pathLst>
                <a:path extrusionOk="0" h="1488" w="985">
                  <a:moveTo>
                    <a:pt x="984" y="1"/>
                  </a:moveTo>
                  <a:cubicBezTo>
                    <a:pt x="976" y="4"/>
                    <a:pt x="305" y="231"/>
                    <a:pt x="0" y="1399"/>
                  </a:cubicBezTo>
                  <a:lnTo>
                    <a:pt x="28" y="1488"/>
                  </a:lnTo>
                  <a:cubicBezTo>
                    <a:pt x="324" y="350"/>
                    <a:pt x="978" y="31"/>
                    <a:pt x="985" y="28"/>
                  </a:cubicBezTo>
                  <a:lnTo>
                    <a:pt x="984" y="1"/>
                  </a:lnTo>
                  <a:close/>
                </a:path>
              </a:pathLst>
            </a:custGeom>
            <a:solidFill>
              <a:srgbClr val="823C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4"/>
            <p:cNvSpPr/>
            <p:nvPr/>
          </p:nvSpPr>
          <p:spPr>
            <a:xfrm>
              <a:off x="167774" y="4296862"/>
              <a:ext cx="73153" cy="110510"/>
            </a:xfrm>
            <a:custGeom>
              <a:rect b="b" l="l" r="r" t="t"/>
              <a:pathLst>
                <a:path extrusionOk="0" h="1488" w="985">
                  <a:moveTo>
                    <a:pt x="983" y="0"/>
                  </a:moveTo>
                  <a:cubicBezTo>
                    <a:pt x="976" y="3"/>
                    <a:pt x="304" y="231"/>
                    <a:pt x="1" y="1399"/>
                  </a:cubicBezTo>
                  <a:lnTo>
                    <a:pt x="27" y="1487"/>
                  </a:lnTo>
                  <a:cubicBezTo>
                    <a:pt x="324" y="349"/>
                    <a:pt x="978" y="30"/>
                    <a:pt x="985" y="28"/>
                  </a:cubicBezTo>
                  <a:lnTo>
                    <a:pt x="983" y="0"/>
                  </a:lnTo>
                  <a:close/>
                </a:path>
              </a:pathLst>
            </a:custGeom>
            <a:solidFill>
              <a:srgbClr val="823C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4"/>
            <p:cNvSpPr/>
            <p:nvPr/>
          </p:nvSpPr>
          <p:spPr>
            <a:xfrm>
              <a:off x="-90450" y="3898200"/>
              <a:ext cx="480065" cy="934508"/>
            </a:xfrm>
            <a:custGeom>
              <a:rect b="b" l="l" r="r" t="t"/>
              <a:pathLst>
                <a:path extrusionOk="0" h="12583" w="6464">
                  <a:moveTo>
                    <a:pt x="4887" y="1"/>
                  </a:moveTo>
                  <a:lnTo>
                    <a:pt x="4887" y="1"/>
                  </a:lnTo>
                  <a:cubicBezTo>
                    <a:pt x="2555" y="1749"/>
                    <a:pt x="3295" y="2841"/>
                    <a:pt x="3295" y="2841"/>
                  </a:cubicBezTo>
                  <a:cubicBezTo>
                    <a:pt x="94" y="6119"/>
                    <a:pt x="1340" y="7157"/>
                    <a:pt x="1954" y="7175"/>
                  </a:cubicBezTo>
                  <a:cubicBezTo>
                    <a:pt x="155" y="8158"/>
                    <a:pt x="1" y="9979"/>
                    <a:pt x="3503" y="12582"/>
                  </a:cubicBezTo>
                  <a:cubicBezTo>
                    <a:pt x="6286" y="9077"/>
                    <a:pt x="6464" y="7084"/>
                    <a:pt x="5538" y="7084"/>
                  </a:cubicBezTo>
                  <a:cubicBezTo>
                    <a:pt x="5436" y="7084"/>
                    <a:pt x="5321" y="7108"/>
                    <a:pt x="5195" y="7157"/>
                  </a:cubicBezTo>
                  <a:cubicBezTo>
                    <a:pt x="6066" y="6318"/>
                    <a:pt x="4711" y="4517"/>
                    <a:pt x="4711" y="4517"/>
                  </a:cubicBezTo>
                  <a:cubicBezTo>
                    <a:pt x="5944" y="3697"/>
                    <a:pt x="4887" y="1"/>
                    <a:pt x="4887"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4"/>
            <p:cNvSpPr/>
            <p:nvPr/>
          </p:nvSpPr>
          <p:spPr>
            <a:xfrm>
              <a:off x="-90450" y="4256536"/>
              <a:ext cx="480065" cy="576167"/>
            </a:xfrm>
            <a:custGeom>
              <a:rect b="b" l="l" r="r" t="t"/>
              <a:pathLst>
                <a:path extrusionOk="0" h="7758" w="6464">
                  <a:moveTo>
                    <a:pt x="4917" y="0"/>
                  </a:moveTo>
                  <a:cubicBezTo>
                    <a:pt x="3984" y="1276"/>
                    <a:pt x="2844" y="2064"/>
                    <a:pt x="1862" y="2064"/>
                  </a:cubicBezTo>
                  <a:cubicBezTo>
                    <a:pt x="1681" y="2064"/>
                    <a:pt x="1506" y="2037"/>
                    <a:pt x="1339" y="1982"/>
                  </a:cubicBezTo>
                  <a:lnTo>
                    <a:pt x="1339" y="1982"/>
                  </a:lnTo>
                  <a:cubicBezTo>
                    <a:pt x="1498" y="2235"/>
                    <a:pt x="1758" y="2344"/>
                    <a:pt x="1954" y="2350"/>
                  </a:cubicBezTo>
                  <a:cubicBezTo>
                    <a:pt x="155" y="3333"/>
                    <a:pt x="1" y="5154"/>
                    <a:pt x="3503" y="7757"/>
                  </a:cubicBezTo>
                  <a:cubicBezTo>
                    <a:pt x="6286" y="4252"/>
                    <a:pt x="6464" y="2259"/>
                    <a:pt x="5538" y="2259"/>
                  </a:cubicBezTo>
                  <a:cubicBezTo>
                    <a:pt x="5436" y="2259"/>
                    <a:pt x="5321" y="2283"/>
                    <a:pt x="5195" y="2332"/>
                  </a:cubicBezTo>
                  <a:cubicBezTo>
                    <a:pt x="5843" y="1708"/>
                    <a:pt x="5259" y="552"/>
                    <a:pt x="4917"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4"/>
            <p:cNvSpPr/>
            <p:nvPr/>
          </p:nvSpPr>
          <p:spPr>
            <a:xfrm>
              <a:off x="648500" y="4297457"/>
              <a:ext cx="29930" cy="800678"/>
            </a:xfrm>
            <a:custGeom>
              <a:rect b="b" l="l" r="r" t="t"/>
              <a:pathLst>
                <a:path extrusionOk="0" h="10781" w="403">
                  <a:moveTo>
                    <a:pt x="370" y="0"/>
                  </a:moveTo>
                  <a:lnTo>
                    <a:pt x="285" y="40"/>
                  </a:lnTo>
                  <a:cubicBezTo>
                    <a:pt x="304" y="2898"/>
                    <a:pt x="163" y="6769"/>
                    <a:pt x="0" y="10780"/>
                  </a:cubicBezTo>
                  <a:lnTo>
                    <a:pt x="319" y="10780"/>
                  </a:lnTo>
                  <a:cubicBezTo>
                    <a:pt x="380" y="6796"/>
                    <a:pt x="403" y="3160"/>
                    <a:pt x="37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4"/>
            <p:cNvSpPr/>
            <p:nvPr/>
          </p:nvSpPr>
          <p:spPr>
            <a:xfrm>
              <a:off x="480435" y="3902953"/>
              <a:ext cx="486898" cy="1020584"/>
            </a:xfrm>
            <a:custGeom>
              <a:rect b="b" l="l" r="r" t="t"/>
              <a:pathLst>
                <a:path extrusionOk="0" h="13742" w="6556">
                  <a:moveTo>
                    <a:pt x="2272" y="1"/>
                  </a:moveTo>
                  <a:cubicBezTo>
                    <a:pt x="1" y="1"/>
                    <a:pt x="0" y="6511"/>
                    <a:pt x="1248" y="12754"/>
                  </a:cubicBezTo>
                  <a:cubicBezTo>
                    <a:pt x="1373" y="13379"/>
                    <a:pt x="1812" y="13741"/>
                    <a:pt x="2378" y="13741"/>
                  </a:cubicBezTo>
                  <a:cubicBezTo>
                    <a:pt x="2804" y="13741"/>
                    <a:pt x="3302" y="13536"/>
                    <a:pt x="3793" y="13083"/>
                  </a:cubicBezTo>
                  <a:cubicBezTo>
                    <a:pt x="5216" y="11770"/>
                    <a:pt x="6556" y="5093"/>
                    <a:pt x="5626" y="3945"/>
                  </a:cubicBezTo>
                  <a:cubicBezTo>
                    <a:pt x="5404" y="3670"/>
                    <a:pt x="5135" y="3588"/>
                    <a:pt x="4891" y="3588"/>
                  </a:cubicBezTo>
                  <a:cubicBezTo>
                    <a:pt x="4518" y="3588"/>
                    <a:pt x="4204" y="3780"/>
                    <a:pt x="4204" y="3780"/>
                  </a:cubicBezTo>
                  <a:cubicBezTo>
                    <a:pt x="3957" y="853"/>
                    <a:pt x="3054" y="59"/>
                    <a:pt x="2370" y="5"/>
                  </a:cubicBezTo>
                  <a:cubicBezTo>
                    <a:pt x="2337" y="2"/>
                    <a:pt x="2304" y="1"/>
                    <a:pt x="2272"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4"/>
            <p:cNvSpPr/>
            <p:nvPr/>
          </p:nvSpPr>
          <p:spPr>
            <a:xfrm>
              <a:off x="492986" y="4073989"/>
              <a:ext cx="443080" cy="849546"/>
            </a:xfrm>
            <a:custGeom>
              <a:rect b="b" l="l" r="r" t="t"/>
              <a:pathLst>
                <a:path extrusionOk="0" h="11439" w="5966">
                  <a:moveTo>
                    <a:pt x="469" y="0"/>
                  </a:moveTo>
                  <a:lnTo>
                    <a:pt x="469" y="0"/>
                  </a:lnTo>
                  <a:cubicBezTo>
                    <a:pt x="1" y="2448"/>
                    <a:pt x="290" y="6503"/>
                    <a:pt x="1079" y="10451"/>
                  </a:cubicBezTo>
                  <a:cubicBezTo>
                    <a:pt x="1204" y="11076"/>
                    <a:pt x="1643" y="11438"/>
                    <a:pt x="2209" y="11438"/>
                  </a:cubicBezTo>
                  <a:cubicBezTo>
                    <a:pt x="2635" y="11438"/>
                    <a:pt x="3134" y="11233"/>
                    <a:pt x="3625" y="10780"/>
                  </a:cubicBezTo>
                  <a:cubicBezTo>
                    <a:pt x="4824" y="9672"/>
                    <a:pt x="5965" y="4752"/>
                    <a:pt x="5736" y="2548"/>
                  </a:cubicBezTo>
                  <a:lnTo>
                    <a:pt x="5736" y="2548"/>
                  </a:lnTo>
                  <a:cubicBezTo>
                    <a:pt x="5518" y="4102"/>
                    <a:pt x="4823" y="5236"/>
                    <a:pt x="3853" y="5380"/>
                  </a:cubicBezTo>
                  <a:cubicBezTo>
                    <a:pt x="3784" y="5390"/>
                    <a:pt x="3714" y="5395"/>
                    <a:pt x="3645" y="5395"/>
                  </a:cubicBezTo>
                  <a:cubicBezTo>
                    <a:pt x="2289" y="5395"/>
                    <a:pt x="936" y="3463"/>
                    <a:pt x="557" y="918"/>
                  </a:cubicBezTo>
                  <a:cubicBezTo>
                    <a:pt x="511" y="606"/>
                    <a:pt x="482" y="300"/>
                    <a:pt x="469"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4"/>
            <p:cNvSpPr/>
            <p:nvPr/>
          </p:nvSpPr>
          <p:spPr>
            <a:xfrm>
              <a:off x="398965" y="4976401"/>
              <a:ext cx="297070" cy="124769"/>
            </a:xfrm>
            <a:custGeom>
              <a:rect b="b" l="l" r="r" t="t"/>
              <a:pathLst>
                <a:path extrusionOk="0" h="1680" w="4000">
                  <a:moveTo>
                    <a:pt x="2503" y="1"/>
                  </a:moveTo>
                  <a:cubicBezTo>
                    <a:pt x="1871" y="1"/>
                    <a:pt x="1331" y="393"/>
                    <a:pt x="1112" y="947"/>
                  </a:cubicBezTo>
                  <a:cubicBezTo>
                    <a:pt x="994" y="846"/>
                    <a:pt x="843" y="783"/>
                    <a:pt x="675" y="783"/>
                  </a:cubicBezTo>
                  <a:cubicBezTo>
                    <a:pt x="303" y="783"/>
                    <a:pt x="1" y="1085"/>
                    <a:pt x="1" y="1457"/>
                  </a:cubicBezTo>
                  <a:cubicBezTo>
                    <a:pt x="1" y="1485"/>
                    <a:pt x="4" y="1513"/>
                    <a:pt x="7" y="1539"/>
                  </a:cubicBezTo>
                  <a:lnTo>
                    <a:pt x="1009" y="1539"/>
                  </a:lnTo>
                  <a:cubicBezTo>
                    <a:pt x="1012" y="1587"/>
                    <a:pt x="1014" y="1633"/>
                    <a:pt x="1019" y="1679"/>
                  </a:cubicBezTo>
                  <a:lnTo>
                    <a:pt x="3987" y="1679"/>
                  </a:lnTo>
                  <a:cubicBezTo>
                    <a:pt x="3995" y="1620"/>
                    <a:pt x="3999" y="1559"/>
                    <a:pt x="3999" y="1497"/>
                  </a:cubicBezTo>
                  <a:cubicBezTo>
                    <a:pt x="3999" y="670"/>
                    <a:pt x="3330" y="1"/>
                    <a:pt x="2503"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4"/>
            <p:cNvSpPr/>
            <p:nvPr/>
          </p:nvSpPr>
          <p:spPr>
            <a:xfrm>
              <a:off x="754552" y="5018064"/>
              <a:ext cx="129671" cy="72708"/>
            </a:xfrm>
            <a:custGeom>
              <a:rect b="b" l="l" r="r" t="t"/>
              <a:pathLst>
                <a:path extrusionOk="0" h="979" w="1746">
                  <a:moveTo>
                    <a:pt x="873" y="0"/>
                  </a:moveTo>
                  <a:cubicBezTo>
                    <a:pt x="392" y="0"/>
                    <a:pt x="1" y="390"/>
                    <a:pt x="1" y="873"/>
                  </a:cubicBezTo>
                  <a:cubicBezTo>
                    <a:pt x="1" y="909"/>
                    <a:pt x="4" y="944"/>
                    <a:pt x="8" y="978"/>
                  </a:cubicBezTo>
                  <a:lnTo>
                    <a:pt x="1738" y="978"/>
                  </a:lnTo>
                  <a:cubicBezTo>
                    <a:pt x="1742" y="944"/>
                    <a:pt x="1745" y="909"/>
                    <a:pt x="1745" y="873"/>
                  </a:cubicBezTo>
                  <a:cubicBezTo>
                    <a:pt x="1745" y="390"/>
                    <a:pt x="1354" y="0"/>
                    <a:pt x="873"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4"/>
            <p:cNvSpPr/>
            <p:nvPr/>
          </p:nvSpPr>
          <p:spPr>
            <a:xfrm>
              <a:off x="163986" y="5034551"/>
              <a:ext cx="100707" cy="56592"/>
            </a:xfrm>
            <a:custGeom>
              <a:rect b="b" l="l" r="r" t="t"/>
              <a:pathLst>
                <a:path extrusionOk="0" h="762" w="1356">
                  <a:moveTo>
                    <a:pt x="678" y="1"/>
                  </a:moveTo>
                  <a:cubicBezTo>
                    <a:pt x="304" y="1"/>
                    <a:pt x="0" y="304"/>
                    <a:pt x="0" y="678"/>
                  </a:cubicBezTo>
                  <a:cubicBezTo>
                    <a:pt x="0" y="706"/>
                    <a:pt x="2" y="734"/>
                    <a:pt x="5" y="762"/>
                  </a:cubicBezTo>
                  <a:lnTo>
                    <a:pt x="1350" y="762"/>
                  </a:lnTo>
                  <a:cubicBezTo>
                    <a:pt x="1354" y="734"/>
                    <a:pt x="1356" y="707"/>
                    <a:pt x="1356" y="678"/>
                  </a:cubicBezTo>
                  <a:cubicBezTo>
                    <a:pt x="1356" y="304"/>
                    <a:pt x="1052" y="1"/>
                    <a:pt x="678"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4"/>
            <p:cNvSpPr/>
            <p:nvPr/>
          </p:nvSpPr>
          <p:spPr>
            <a:xfrm>
              <a:off x="839958" y="4844355"/>
              <a:ext cx="464172" cy="246420"/>
            </a:xfrm>
            <a:custGeom>
              <a:rect b="b" l="l" r="r" t="t"/>
              <a:pathLst>
                <a:path extrusionOk="0" h="3318" w="6250">
                  <a:moveTo>
                    <a:pt x="3125" y="1"/>
                  </a:moveTo>
                  <a:cubicBezTo>
                    <a:pt x="1399" y="1"/>
                    <a:pt x="1" y="1324"/>
                    <a:pt x="1" y="2957"/>
                  </a:cubicBezTo>
                  <a:cubicBezTo>
                    <a:pt x="1" y="3079"/>
                    <a:pt x="11" y="3199"/>
                    <a:pt x="26" y="3317"/>
                  </a:cubicBezTo>
                  <a:lnTo>
                    <a:pt x="6224" y="3317"/>
                  </a:lnTo>
                  <a:cubicBezTo>
                    <a:pt x="6239" y="3199"/>
                    <a:pt x="6249" y="3079"/>
                    <a:pt x="6249" y="2957"/>
                  </a:cubicBezTo>
                  <a:cubicBezTo>
                    <a:pt x="6249" y="1324"/>
                    <a:pt x="4851" y="1"/>
                    <a:pt x="3125"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4"/>
            <p:cNvSpPr/>
            <p:nvPr/>
          </p:nvSpPr>
          <p:spPr>
            <a:xfrm>
              <a:off x="995991" y="4844355"/>
              <a:ext cx="308136" cy="225625"/>
            </a:xfrm>
            <a:custGeom>
              <a:rect b="b" l="l" r="r" t="t"/>
              <a:pathLst>
                <a:path extrusionOk="0" h="3038" w="4149">
                  <a:moveTo>
                    <a:pt x="1024" y="1"/>
                  </a:moveTo>
                  <a:cubicBezTo>
                    <a:pt x="835" y="1"/>
                    <a:pt x="649" y="17"/>
                    <a:pt x="469" y="48"/>
                  </a:cubicBezTo>
                  <a:cubicBezTo>
                    <a:pt x="339" y="155"/>
                    <a:pt x="252" y="281"/>
                    <a:pt x="215" y="424"/>
                  </a:cubicBezTo>
                  <a:cubicBezTo>
                    <a:pt x="1" y="1264"/>
                    <a:pt x="1579" y="2391"/>
                    <a:pt x="3741" y="2943"/>
                  </a:cubicBezTo>
                  <a:cubicBezTo>
                    <a:pt x="3877" y="2977"/>
                    <a:pt x="4011" y="3009"/>
                    <a:pt x="4145" y="3038"/>
                  </a:cubicBezTo>
                  <a:cubicBezTo>
                    <a:pt x="4146" y="3011"/>
                    <a:pt x="4148" y="2984"/>
                    <a:pt x="4148" y="2957"/>
                  </a:cubicBezTo>
                  <a:cubicBezTo>
                    <a:pt x="4148" y="1324"/>
                    <a:pt x="2750" y="1"/>
                    <a:pt x="1024"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4"/>
            <p:cNvSpPr/>
            <p:nvPr/>
          </p:nvSpPr>
          <p:spPr>
            <a:xfrm>
              <a:off x="799260" y="4253491"/>
              <a:ext cx="444565" cy="543787"/>
            </a:xfrm>
            <a:custGeom>
              <a:rect b="b" l="l" r="r" t="t"/>
              <a:pathLst>
                <a:path extrusionOk="0" h="7322" w="5986">
                  <a:moveTo>
                    <a:pt x="2893" y="0"/>
                  </a:moveTo>
                  <a:cubicBezTo>
                    <a:pt x="2859" y="0"/>
                    <a:pt x="2823" y="1"/>
                    <a:pt x="2787" y="4"/>
                  </a:cubicBezTo>
                  <a:cubicBezTo>
                    <a:pt x="1174" y="128"/>
                    <a:pt x="1830" y="2207"/>
                    <a:pt x="1830" y="2207"/>
                  </a:cubicBezTo>
                  <a:cubicBezTo>
                    <a:pt x="668" y="2481"/>
                    <a:pt x="873" y="3288"/>
                    <a:pt x="873" y="3288"/>
                  </a:cubicBezTo>
                  <a:cubicBezTo>
                    <a:pt x="873" y="3288"/>
                    <a:pt x="80" y="4109"/>
                    <a:pt x="39" y="5148"/>
                  </a:cubicBezTo>
                  <a:cubicBezTo>
                    <a:pt x="1" y="6110"/>
                    <a:pt x="454" y="7223"/>
                    <a:pt x="1919" y="7223"/>
                  </a:cubicBezTo>
                  <a:cubicBezTo>
                    <a:pt x="2038" y="7223"/>
                    <a:pt x="2163" y="7215"/>
                    <a:pt x="2296" y="7200"/>
                  </a:cubicBezTo>
                  <a:cubicBezTo>
                    <a:pt x="2619" y="7284"/>
                    <a:pt x="2919" y="7322"/>
                    <a:pt x="3196" y="7322"/>
                  </a:cubicBezTo>
                  <a:cubicBezTo>
                    <a:pt x="5161" y="7322"/>
                    <a:pt x="5985" y="5432"/>
                    <a:pt x="5579" y="4765"/>
                  </a:cubicBezTo>
                  <a:cubicBezTo>
                    <a:pt x="5364" y="4412"/>
                    <a:pt x="5102" y="4334"/>
                    <a:pt x="4913" y="4334"/>
                  </a:cubicBezTo>
                  <a:cubicBezTo>
                    <a:pt x="4765" y="4334"/>
                    <a:pt x="4662" y="4382"/>
                    <a:pt x="4662" y="4382"/>
                  </a:cubicBezTo>
                  <a:cubicBezTo>
                    <a:pt x="4662" y="4382"/>
                    <a:pt x="5058" y="3944"/>
                    <a:pt x="4990" y="3547"/>
                  </a:cubicBezTo>
                  <a:cubicBezTo>
                    <a:pt x="4930" y="3198"/>
                    <a:pt x="4583" y="3177"/>
                    <a:pt x="4502" y="3177"/>
                  </a:cubicBezTo>
                  <a:cubicBezTo>
                    <a:pt x="4491" y="3177"/>
                    <a:pt x="4484" y="3178"/>
                    <a:pt x="4484" y="3178"/>
                  </a:cubicBezTo>
                  <a:cubicBezTo>
                    <a:pt x="4873" y="2603"/>
                    <a:pt x="4423" y="0"/>
                    <a:pt x="2893"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4"/>
            <p:cNvSpPr/>
            <p:nvPr/>
          </p:nvSpPr>
          <p:spPr>
            <a:xfrm>
              <a:off x="868402" y="4253491"/>
              <a:ext cx="303383" cy="369109"/>
            </a:xfrm>
            <a:custGeom>
              <a:rect b="b" l="l" r="r" t="t"/>
              <a:pathLst>
                <a:path extrusionOk="0" h="4970" w="4085">
                  <a:moveTo>
                    <a:pt x="1963" y="0"/>
                  </a:moveTo>
                  <a:cubicBezTo>
                    <a:pt x="1928" y="0"/>
                    <a:pt x="1893" y="1"/>
                    <a:pt x="1858" y="4"/>
                  </a:cubicBezTo>
                  <a:cubicBezTo>
                    <a:pt x="243" y="128"/>
                    <a:pt x="899" y="2207"/>
                    <a:pt x="899" y="2207"/>
                  </a:cubicBezTo>
                  <a:cubicBezTo>
                    <a:pt x="347" y="2337"/>
                    <a:pt x="104" y="2588"/>
                    <a:pt x="0" y="2814"/>
                  </a:cubicBezTo>
                  <a:cubicBezTo>
                    <a:pt x="275" y="4057"/>
                    <a:pt x="1175" y="4969"/>
                    <a:pt x="2244" y="4969"/>
                  </a:cubicBezTo>
                  <a:cubicBezTo>
                    <a:pt x="2941" y="4969"/>
                    <a:pt x="3567" y="4582"/>
                    <a:pt x="3994" y="3967"/>
                  </a:cubicBezTo>
                  <a:cubicBezTo>
                    <a:pt x="4049" y="3836"/>
                    <a:pt x="4084" y="3689"/>
                    <a:pt x="4059" y="3547"/>
                  </a:cubicBezTo>
                  <a:cubicBezTo>
                    <a:pt x="4000" y="3198"/>
                    <a:pt x="3652" y="3177"/>
                    <a:pt x="3571" y="3177"/>
                  </a:cubicBezTo>
                  <a:cubicBezTo>
                    <a:pt x="3560" y="3177"/>
                    <a:pt x="3553" y="3178"/>
                    <a:pt x="3553" y="3178"/>
                  </a:cubicBezTo>
                  <a:cubicBezTo>
                    <a:pt x="3942" y="2603"/>
                    <a:pt x="3492" y="0"/>
                    <a:pt x="1963"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4"/>
            <p:cNvSpPr/>
            <p:nvPr/>
          </p:nvSpPr>
          <p:spPr>
            <a:xfrm>
              <a:off x="112668" y="4265596"/>
              <a:ext cx="739704" cy="676131"/>
            </a:xfrm>
            <a:custGeom>
              <a:rect b="b" l="l" r="r" t="t"/>
              <a:pathLst>
                <a:path extrusionOk="0" h="9104" w="9960">
                  <a:moveTo>
                    <a:pt x="3795" y="1"/>
                  </a:moveTo>
                  <a:lnTo>
                    <a:pt x="4086" y="1278"/>
                  </a:lnTo>
                  <a:cubicBezTo>
                    <a:pt x="0" y="4963"/>
                    <a:pt x="1423" y="8264"/>
                    <a:pt x="4342" y="9103"/>
                  </a:cubicBezTo>
                  <a:cubicBezTo>
                    <a:pt x="4369" y="9104"/>
                    <a:pt x="4396" y="9104"/>
                    <a:pt x="4422" y="9104"/>
                  </a:cubicBezTo>
                  <a:cubicBezTo>
                    <a:pt x="6661" y="9104"/>
                    <a:pt x="8144" y="7415"/>
                    <a:pt x="7351" y="6604"/>
                  </a:cubicBezTo>
                  <a:cubicBezTo>
                    <a:pt x="9959" y="4415"/>
                    <a:pt x="3795" y="1"/>
                    <a:pt x="3795"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4"/>
            <p:cNvSpPr/>
            <p:nvPr/>
          </p:nvSpPr>
          <p:spPr>
            <a:xfrm>
              <a:off x="247759" y="4265596"/>
              <a:ext cx="457488" cy="492839"/>
            </a:xfrm>
            <a:custGeom>
              <a:rect b="b" l="l" r="r" t="t"/>
              <a:pathLst>
                <a:path extrusionOk="0" h="6636" w="6160">
                  <a:moveTo>
                    <a:pt x="1976" y="1"/>
                  </a:moveTo>
                  <a:lnTo>
                    <a:pt x="2267" y="1278"/>
                  </a:lnTo>
                  <a:cubicBezTo>
                    <a:pt x="1077" y="2350"/>
                    <a:pt x="355" y="3391"/>
                    <a:pt x="0" y="4348"/>
                  </a:cubicBezTo>
                  <a:cubicBezTo>
                    <a:pt x="158" y="4558"/>
                    <a:pt x="330" y="4764"/>
                    <a:pt x="521" y="4962"/>
                  </a:cubicBezTo>
                  <a:cubicBezTo>
                    <a:pt x="1565" y="6046"/>
                    <a:pt x="2863" y="6636"/>
                    <a:pt x="3966" y="6636"/>
                  </a:cubicBezTo>
                  <a:cubicBezTo>
                    <a:pt x="4598" y="6636"/>
                    <a:pt x="5166" y="6442"/>
                    <a:pt x="5587" y="6037"/>
                  </a:cubicBezTo>
                  <a:cubicBezTo>
                    <a:pt x="5869" y="5766"/>
                    <a:pt x="6058" y="5423"/>
                    <a:pt x="6160" y="5038"/>
                  </a:cubicBezTo>
                  <a:cubicBezTo>
                    <a:pt x="5877" y="2794"/>
                    <a:pt x="1976" y="1"/>
                    <a:pt x="1976"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4"/>
            <p:cNvSpPr/>
            <p:nvPr/>
          </p:nvSpPr>
          <p:spPr>
            <a:xfrm>
              <a:off x="331234" y="4594077"/>
              <a:ext cx="251841" cy="530493"/>
            </a:xfrm>
            <a:custGeom>
              <a:rect b="b" l="l" r="r" t="t"/>
              <a:pathLst>
                <a:path extrusionOk="0" h="7143" w="3391">
                  <a:moveTo>
                    <a:pt x="1946" y="1"/>
                  </a:moveTo>
                  <a:lnTo>
                    <a:pt x="1888" y="26"/>
                  </a:lnTo>
                  <a:cubicBezTo>
                    <a:pt x="1903" y="636"/>
                    <a:pt x="1908" y="1316"/>
                    <a:pt x="1906" y="2045"/>
                  </a:cubicBezTo>
                  <a:cubicBezTo>
                    <a:pt x="1635" y="1521"/>
                    <a:pt x="1147" y="1444"/>
                    <a:pt x="1142" y="1442"/>
                  </a:cubicBezTo>
                  <a:lnTo>
                    <a:pt x="1141" y="1458"/>
                  </a:lnTo>
                  <a:cubicBezTo>
                    <a:pt x="1146" y="1459"/>
                    <a:pt x="1646" y="1590"/>
                    <a:pt x="1906" y="2144"/>
                  </a:cubicBezTo>
                  <a:cubicBezTo>
                    <a:pt x="1904" y="2695"/>
                    <a:pt x="1898" y="3274"/>
                    <a:pt x="1889" y="3874"/>
                  </a:cubicBezTo>
                  <a:cubicBezTo>
                    <a:pt x="1251" y="2702"/>
                    <a:pt x="18" y="2464"/>
                    <a:pt x="5" y="2462"/>
                  </a:cubicBezTo>
                  <a:lnTo>
                    <a:pt x="0" y="2493"/>
                  </a:lnTo>
                  <a:cubicBezTo>
                    <a:pt x="14" y="2496"/>
                    <a:pt x="1282" y="2843"/>
                    <a:pt x="1885" y="4072"/>
                  </a:cubicBezTo>
                  <a:cubicBezTo>
                    <a:pt x="1870" y="5057"/>
                    <a:pt x="1847" y="6092"/>
                    <a:pt x="1823" y="7142"/>
                  </a:cubicBezTo>
                  <a:lnTo>
                    <a:pt x="2044" y="7142"/>
                  </a:lnTo>
                  <a:cubicBezTo>
                    <a:pt x="2041" y="5916"/>
                    <a:pt x="2033" y="4743"/>
                    <a:pt x="2018" y="3625"/>
                  </a:cubicBezTo>
                  <a:cubicBezTo>
                    <a:pt x="2443" y="2607"/>
                    <a:pt x="3381" y="2322"/>
                    <a:pt x="3390" y="2319"/>
                  </a:cubicBezTo>
                  <a:lnTo>
                    <a:pt x="3387" y="2294"/>
                  </a:lnTo>
                  <a:cubicBezTo>
                    <a:pt x="3378" y="2297"/>
                    <a:pt x="2468" y="2493"/>
                    <a:pt x="2016" y="3465"/>
                  </a:cubicBezTo>
                  <a:cubicBezTo>
                    <a:pt x="2001" y="2236"/>
                    <a:pt x="1977" y="1076"/>
                    <a:pt x="194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4"/>
            <p:cNvSpPr/>
            <p:nvPr/>
          </p:nvSpPr>
          <p:spPr>
            <a:xfrm>
              <a:off x="883775" y="4548849"/>
              <a:ext cx="265506" cy="575722"/>
            </a:xfrm>
            <a:custGeom>
              <a:rect b="b" l="l" r="r" t="t"/>
              <a:pathLst>
                <a:path extrusionOk="0" h="7752" w="3575">
                  <a:moveTo>
                    <a:pt x="3062" y="1"/>
                  </a:moveTo>
                  <a:cubicBezTo>
                    <a:pt x="3053" y="4"/>
                    <a:pt x="2248" y="287"/>
                    <a:pt x="1931" y="1217"/>
                  </a:cubicBezTo>
                  <a:cubicBezTo>
                    <a:pt x="1938" y="906"/>
                    <a:pt x="1949" y="607"/>
                    <a:pt x="1962" y="324"/>
                  </a:cubicBezTo>
                  <a:lnTo>
                    <a:pt x="1886" y="309"/>
                  </a:lnTo>
                  <a:cubicBezTo>
                    <a:pt x="1872" y="577"/>
                    <a:pt x="1860" y="849"/>
                    <a:pt x="1851" y="1126"/>
                  </a:cubicBezTo>
                  <a:cubicBezTo>
                    <a:pt x="1593" y="639"/>
                    <a:pt x="1138" y="566"/>
                    <a:pt x="1133" y="565"/>
                  </a:cubicBezTo>
                  <a:lnTo>
                    <a:pt x="1132" y="579"/>
                  </a:lnTo>
                  <a:cubicBezTo>
                    <a:pt x="1137" y="581"/>
                    <a:pt x="1605" y="685"/>
                    <a:pt x="1846" y="1318"/>
                  </a:cubicBezTo>
                  <a:cubicBezTo>
                    <a:pt x="1832" y="1790"/>
                    <a:pt x="1824" y="2275"/>
                    <a:pt x="1821" y="2773"/>
                  </a:cubicBezTo>
                  <a:cubicBezTo>
                    <a:pt x="1331" y="1605"/>
                    <a:pt x="270" y="1042"/>
                    <a:pt x="256" y="1033"/>
                  </a:cubicBezTo>
                  <a:lnTo>
                    <a:pt x="249" y="1067"/>
                  </a:lnTo>
                  <a:cubicBezTo>
                    <a:pt x="257" y="1073"/>
                    <a:pt x="650" y="1313"/>
                    <a:pt x="1063" y="1765"/>
                  </a:cubicBezTo>
                  <a:cubicBezTo>
                    <a:pt x="858" y="1655"/>
                    <a:pt x="645" y="1623"/>
                    <a:pt x="463" y="1623"/>
                  </a:cubicBezTo>
                  <a:cubicBezTo>
                    <a:pt x="201" y="1623"/>
                    <a:pt x="5" y="1691"/>
                    <a:pt x="1" y="1692"/>
                  </a:cubicBezTo>
                  <a:lnTo>
                    <a:pt x="13" y="1708"/>
                  </a:lnTo>
                  <a:cubicBezTo>
                    <a:pt x="17" y="1707"/>
                    <a:pt x="151" y="1680"/>
                    <a:pt x="344" y="1680"/>
                  </a:cubicBezTo>
                  <a:cubicBezTo>
                    <a:pt x="582" y="1680"/>
                    <a:pt x="911" y="1722"/>
                    <a:pt x="1191" y="1910"/>
                  </a:cubicBezTo>
                  <a:cubicBezTo>
                    <a:pt x="1428" y="2194"/>
                    <a:pt x="1660" y="2547"/>
                    <a:pt x="1820" y="2965"/>
                  </a:cubicBezTo>
                  <a:cubicBezTo>
                    <a:pt x="1814" y="4455"/>
                    <a:pt x="1841" y="6057"/>
                    <a:pt x="1833" y="7751"/>
                  </a:cubicBezTo>
                  <a:lnTo>
                    <a:pt x="2131" y="7751"/>
                  </a:lnTo>
                  <a:cubicBezTo>
                    <a:pt x="2007" y="6134"/>
                    <a:pt x="1938" y="4527"/>
                    <a:pt x="1922" y="3074"/>
                  </a:cubicBezTo>
                  <a:lnTo>
                    <a:pt x="1927" y="3059"/>
                  </a:lnTo>
                  <a:cubicBezTo>
                    <a:pt x="1925" y="3054"/>
                    <a:pt x="1923" y="3049"/>
                    <a:pt x="1921" y="3044"/>
                  </a:cubicBezTo>
                  <a:cubicBezTo>
                    <a:pt x="1919" y="2856"/>
                    <a:pt x="1918" y="2671"/>
                    <a:pt x="1918" y="2489"/>
                  </a:cubicBezTo>
                  <a:cubicBezTo>
                    <a:pt x="2153" y="2122"/>
                    <a:pt x="2427" y="1887"/>
                    <a:pt x="2683" y="1738"/>
                  </a:cubicBezTo>
                  <a:cubicBezTo>
                    <a:pt x="2777" y="1723"/>
                    <a:pt x="2865" y="1717"/>
                    <a:pt x="2945" y="1717"/>
                  </a:cubicBezTo>
                  <a:cubicBezTo>
                    <a:pt x="3330" y="1717"/>
                    <a:pt x="3559" y="1855"/>
                    <a:pt x="3562" y="1856"/>
                  </a:cubicBezTo>
                  <a:lnTo>
                    <a:pt x="3575" y="1850"/>
                  </a:lnTo>
                  <a:cubicBezTo>
                    <a:pt x="3571" y="1848"/>
                    <a:pt x="3312" y="1677"/>
                    <a:pt x="2923" y="1677"/>
                  </a:cubicBezTo>
                  <a:cubicBezTo>
                    <a:pt x="2877" y="1677"/>
                    <a:pt x="2829" y="1679"/>
                    <a:pt x="2780" y="1684"/>
                  </a:cubicBezTo>
                  <a:cubicBezTo>
                    <a:pt x="3185" y="1477"/>
                    <a:pt x="3522" y="1474"/>
                    <a:pt x="3552" y="1474"/>
                  </a:cubicBezTo>
                  <a:cubicBezTo>
                    <a:pt x="3553" y="1474"/>
                    <a:pt x="3554" y="1474"/>
                    <a:pt x="3554" y="1474"/>
                  </a:cubicBezTo>
                  <a:lnTo>
                    <a:pt x="3555" y="1450"/>
                  </a:lnTo>
                  <a:lnTo>
                    <a:pt x="3555" y="1450"/>
                  </a:lnTo>
                  <a:cubicBezTo>
                    <a:pt x="3548" y="1451"/>
                    <a:pt x="3015" y="1464"/>
                    <a:pt x="2488" y="1802"/>
                  </a:cubicBezTo>
                  <a:cubicBezTo>
                    <a:pt x="2759" y="1299"/>
                    <a:pt x="2549" y="870"/>
                    <a:pt x="2547" y="866"/>
                  </a:cubicBezTo>
                  <a:lnTo>
                    <a:pt x="2547" y="866"/>
                  </a:lnTo>
                  <a:lnTo>
                    <a:pt x="2534" y="873"/>
                  </a:lnTo>
                  <a:cubicBezTo>
                    <a:pt x="2536" y="878"/>
                    <a:pt x="2732" y="1347"/>
                    <a:pt x="2306" y="1932"/>
                  </a:cubicBezTo>
                  <a:cubicBezTo>
                    <a:pt x="2168" y="2042"/>
                    <a:pt x="2036" y="2178"/>
                    <a:pt x="1917" y="2345"/>
                  </a:cubicBezTo>
                  <a:cubicBezTo>
                    <a:pt x="1918" y="2040"/>
                    <a:pt x="1920" y="1746"/>
                    <a:pt x="1925" y="1460"/>
                  </a:cubicBezTo>
                  <a:lnTo>
                    <a:pt x="1931" y="1481"/>
                  </a:lnTo>
                  <a:cubicBezTo>
                    <a:pt x="2232" y="302"/>
                    <a:pt x="3058" y="27"/>
                    <a:pt x="3067" y="24"/>
                  </a:cubicBezTo>
                  <a:lnTo>
                    <a:pt x="306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4"/>
            <p:cNvSpPr/>
            <p:nvPr/>
          </p:nvSpPr>
          <p:spPr>
            <a:xfrm>
              <a:off x="0" y="5070775"/>
              <a:ext cx="1357636" cy="72725"/>
            </a:xfrm>
            <a:custGeom>
              <a:rect b="b" l="l" r="r" t="t"/>
              <a:pathLst>
                <a:path extrusionOk="0" h="841" w="37137">
                  <a:moveTo>
                    <a:pt x="0" y="1"/>
                  </a:moveTo>
                  <a:lnTo>
                    <a:pt x="0" y="840"/>
                  </a:lnTo>
                  <a:lnTo>
                    <a:pt x="37136" y="840"/>
                  </a:lnTo>
                  <a:lnTo>
                    <a:pt x="3713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4"/>
          <p:cNvGrpSpPr/>
          <p:nvPr/>
        </p:nvGrpSpPr>
        <p:grpSpPr>
          <a:xfrm>
            <a:off x="7533573" y="111575"/>
            <a:ext cx="1502133" cy="484801"/>
            <a:chOff x="6928648" y="421825"/>
            <a:chExt cx="1502133" cy="484801"/>
          </a:xfrm>
        </p:grpSpPr>
        <p:sp>
          <p:nvSpPr>
            <p:cNvPr id="240" name="Google Shape;240;p14"/>
            <p:cNvSpPr/>
            <p:nvPr/>
          </p:nvSpPr>
          <p:spPr>
            <a:xfrm>
              <a:off x="6928648" y="421825"/>
              <a:ext cx="1502133" cy="484801"/>
            </a:xfrm>
            <a:custGeom>
              <a:rect b="b" l="l" r="r" t="t"/>
              <a:pathLst>
                <a:path extrusionOk="0" h="4530" w="14036">
                  <a:moveTo>
                    <a:pt x="4293" y="1"/>
                  </a:moveTo>
                  <a:cubicBezTo>
                    <a:pt x="4252" y="1"/>
                    <a:pt x="4209" y="2"/>
                    <a:pt x="4166" y="4"/>
                  </a:cubicBezTo>
                  <a:cubicBezTo>
                    <a:pt x="3030" y="68"/>
                    <a:pt x="3047" y="1405"/>
                    <a:pt x="3047" y="1405"/>
                  </a:cubicBezTo>
                  <a:cubicBezTo>
                    <a:pt x="2820" y="1298"/>
                    <a:pt x="2588" y="1249"/>
                    <a:pt x="2367" y="1249"/>
                  </a:cubicBezTo>
                  <a:cubicBezTo>
                    <a:pt x="1009" y="1249"/>
                    <a:pt x="0" y="3060"/>
                    <a:pt x="2477" y="4301"/>
                  </a:cubicBezTo>
                  <a:cubicBezTo>
                    <a:pt x="2793" y="4460"/>
                    <a:pt x="3121" y="4529"/>
                    <a:pt x="3461" y="4529"/>
                  </a:cubicBezTo>
                  <a:cubicBezTo>
                    <a:pt x="6004" y="4529"/>
                    <a:pt x="9198" y="606"/>
                    <a:pt x="13063" y="606"/>
                  </a:cubicBezTo>
                  <a:cubicBezTo>
                    <a:pt x="13382" y="606"/>
                    <a:pt x="13706" y="633"/>
                    <a:pt x="14035" y="691"/>
                  </a:cubicBezTo>
                  <a:cubicBezTo>
                    <a:pt x="13584" y="592"/>
                    <a:pt x="13149" y="551"/>
                    <a:pt x="12733" y="551"/>
                  </a:cubicBezTo>
                  <a:cubicBezTo>
                    <a:pt x="10442" y="551"/>
                    <a:pt x="8709" y="1815"/>
                    <a:pt x="7919" y="1815"/>
                  </a:cubicBezTo>
                  <a:cubicBezTo>
                    <a:pt x="7880" y="1815"/>
                    <a:pt x="7843" y="1812"/>
                    <a:pt x="7808" y="1805"/>
                  </a:cubicBezTo>
                  <a:cubicBezTo>
                    <a:pt x="7808" y="1805"/>
                    <a:pt x="8172" y="710"/>
                    <a:pt x="6984" y="449"/>
                  </a:cubicBezTo>
                  <a:cubicBezTo>
                    <a:pt x="6881" y="426"/>
                    <a:pt x="6787" y="416"/>
                    <a:pt x="6700" y="416"/>
                  </a:cubicBezTo>
                  <a:cubicBezTo>
                    <a:pt x="5958" y="416"/>
                    <a:pt x="5781" y="1151"/>
                    <a:pt x="5781" y="1151"/>
                  </a:cubicBezTo>
                  <a:cubicBezTo>
                    <a:pt x="5781" y="1151"/>
                    <a:pt x="5593" y="1"/>
                    <a:pt x="429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4"/>
            <p:cNvSpPr/>
            <p:nvPr/>
          </p:nvSpPr>
          <p:spPr>
            <a:xfrm>
              <a:off x="7063815" y="466988"/>
              <a:ext cx="1366966" cy="439638"/>
            </a:xfrm>
            <a:custGeom>
              <a:rect b="b" l="l" r="r" t="t"/>
              <a:pathLst>
                <a:path extrusionOk="0" h="4108" w="12773">
                  <a:moveTo>
                    <a:pt x="4132" y="1"/>
                  </a:moveTo>
                  <a:cubicBezTo>
                    <a:pt x="4148" y="50"/>
                    <a:pt x="4163" y="101"/>
                    <a:pt x="4176" y="153"/>
                  </a:cubicBezTo>
                  <a:cubicBezTo>
                    <a:pt x="4389" y="997"/>
                    <a:pt x="4019" y="1824"/>
                    <a:pt x="3351" y="2001"/>
                  </a:cubicBezTo>
                  <a:cubicBezTo>
                    <a:pt x="3266" y="2024"/>
                    <a:pt x="3180" y="2034"/>
                    <a:pt x="3095" y="2034"/>
                  </a:cubicBezTo>
                  <a:cubicBezTo>
                    <a:pt x="2538" y="2034"/>
                    <a:pt x="1998" y="1575"/>
                    <a:pt x="1787" y="897"/>
                  </a:cubicBezTo>
                  <a:cubicBezTo>
                    <a:pt x="1784" y="951"/>
                    <a:pt x="1784" y="983"/>
                    <a:pt x="1784" y="983"/>
                  </a:cubicBezTo>
                  <a:cubicBezTo>
                    <a:pt x="1763" y="974"/>
                    <a:pt x="1743" y="967"/>
                    <a:pt x="1722" y="958"/>
                  </a:cubicBezTo>
                  <a:lnTo>
                    <a:pt x="1722" y="958"/>
                  </a:lnTo>
                  <a:cubicBezTo>
                    <a:pt x="1822" y="1153"/>
                    <a:pt x="1879" y="1370"/>
                    <a:pt x="1879" y="1596"/>
                  </a:cubicBezTo>
                  <a:cubicBezTo>
                    <a:pt x="1879" y="2373"/>
                    <a:pt x="1223" y="2980"/>
                    <a:pt x="400" y="2980"/>
                  </a:cubicBezTo>
                  <a:cubicBezTo>
                    <a:pt x="376" y="2980"/>
                    <a:pt x="352" y="2979"/>
                    <a:pt x="327" y="2978"/>
                  </a:cubicBezTo>
                  <a:cubicBezTo>
                    <a:pt x="215" y="2974"/>
                    <a:pt x="106" y="2958"/>
                    <a:pt x="0" y="2932"/>
                  </a:cubicBezTo>
                  <a:lnTo>
                    <a:pt x="0" y="2932"/>
                  </a:lnTo>
                  <a:cubicBezTo>
                    <a:pt x="238" y="3259"/>
                    <a:pt x="627" y="3585"/>
                    <a:pt x="1214" y="3879"/>
                  </a:cubicBezTo>
                  <a:cubicBezTo>
                    <a:pt x="1530" y="4038"/>
                    <a:pt x="1858" y="4107"/>
                    <a:pt x="2198" y="4107"/>
                  </a:cubicBezTo>
                  <a:cubicBezTo>
                    <a:pt x="4741" y="4107"/>
                    <a:pt x="7935" y="184"/>
                    <a:pt x="11800" y="184"/>
                  </a:cubicBezTo>
                  <a:cubicBezTo>
                    <a:pt x="12119" y="184"/>
                    <a:pt x="12443" y="211"/>
                    <a:pt x="12772" y="269"/>
                  </a:cubicBezTo>
                  <a:cubicBezTo>
                    <a:pt x="12321" y="170"/>
                    <a:pt x="11886" y="129"/>
                    <a:pt x="11470" y="129"/>
                  </a:cubicBezTo>
                  <a:cubicBezTo>
                    <a:pt x="9179" y="129"/>
                    <a:pt x="7446" y="1393"/>
                    <a:pt x="6656" y="1393"/>
                  </a:cubicBezTo>
                  <a:cubicBezTo>
                    <a:pt x="6617" y="1393"/>
                    <a:pt x="6580" y="1390"/>
                    <a:pt x="6545" y="1383"/>
                  </a:cubicBezTo>
                  <a:cubicBezTo>
                    <a:pt x="6545" y="1383"/>
                    <a:pt x="6546" y="1379"/>
                    <a:pt x="6548" y="1372"/>
                  </a:cubicBezTo>
                  <a:lnTo>
                    <a:pt x="6548" y="1372"/>
                  </a:lnTo>
                  <a:cubicBezTo>
                    <a:pt x="6249" y="1637"/>
                    <a:pt x="5902" y="1774"/>
                    <a:pt x="5586" y="1774"/>
                  </a:cubicBezTo>
                  <a:cubicBezTo>
                    <a:pt x="5313" y="1774"/>
                    <a:pt x="5062" y="1672"/>
                    <a:pt x="4886" y="1462"/>
                  </a:cubicBezTo>
                  <a:cubicBezTo>
                    <a:pt x="4643" y="1172"/>
                    <a:pt x="4599" y="744"/>
                    <a:pt x="4729" y="325"/>
                  </a:cubicBezTo>
                  <a:lnTo>
                    <a:pt x="4729" y="325"/>
                  </a:lnTo>
                  <a:cubicBezTo>
                    <a:pt x="4570" y="520"/>
                    <a:pt x="4518" y="729"/>
                    <a:pt x="4518" y="729"/>
                  </a:cubicBezTo>
                  <a:cubicBezTo>
                    <a:pt x="4518" y="729"/>
                    <a:pt x="4451" y="329"/>
                    <a:pt x="4132"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2" name="Google Shape;242;p14"/>
          <p:cNvSpPr txBox="1"/>
          <p:nvPr/>
        </p:nvSpPr>
        <p:spPr>
          <a:xfrm>
            <a:off x="2311675" y="3496950"/>
            <a:ext cx="840300" cy="484800"/>
          </a:xfrm>
          <a:prstGeom prst="rect">
            <a:avLst/>
          </a:prstGeom>
          <a:solidFill>
            <a:srgbClr val="FF8A33"/>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sz="3000">
                <a:solidFill>
                  <a:srgbClr val="F2F2F2"/>
                </a:solidFill>
                <a:latin typeface="Raleway ExtraBold"/>
                <a:ea typeface="Raleway ExtraBold"/>
                <a:cs typeface="Raleway ExtraBold"/>
                <a:sym typeface="Raleway ExtraBold"/>
              </a:rPr>
              <a:t>04</a:t>
            </a:r>
            <a:endParaRPr sz="3000">
              <a:solidFill>
                <a:srgbClr val="F2F2F2"/>
              </a:solidFill>
              <a:latin typeface="Raleway ExtraBold"/>
              <a:ea typeface="Raleway ExtraBold"/>
              <a:cs typeface="Raleway ExtraBold"/>
              <a:sym typeface="Raleway ExtraBold"/>
            </a:endParaRPr>
          </a:p>
        </p:txBody>
      </p:sp>
      <p:sp>
        <p:nvSpPr>
          <p:cNvPr id="243" name="Google Shape;243;p14"/>
          <p:cNvSpPr txBox="1"/>
          <p:nvPr/>
        </p:nvSpPr>
        <p:spPr>
          <a:xfrm>
            <a:off x="5131075" y="3496950"/>
            <a:ext cx="840300" cy="484800"/>
          </a:xfrm>
          <a:prstGeom prst="rect">
            <a:avLst/>
          </a:prstGeom>
          <a:solidFill>
            <a:srgbClr val="FF8A33"/>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sz="3000">
                <a:solidFill>
                  <a:srgbClr val="F2F2F2"/>
                </a:solidFill>
                <a:latin typeface="Raleway ExtraBold"/>
                <a:ea typeface="Raleway ExtraBold"/>
                <a:cs typeface="Raleway ExtraBold"/>
                <a:sym typeface="Raleway ExtraBold"/>
              </a:rPr>
              <a:t>05</a:t>
            </a:r>
            <a:endParaRPr sz="3000">
              <a:solidFill>
                <a:srgbClr val="F2F2F2"/>
              </a:solidFill>
              <a:latin typeface="Raleway ExtraBold"/>
              <a:ea typeface="Raleway ExtraBold"/>
              <a:cs typeface="Raleway ExtraBold"/>
              <a:sym typeface="Raleway ExtraBold"/>
            </a:endParaRPr>
          </a:p>
        </p:txBody>
      </p:sp>
      <p:sp>
        <p:nvSpPr>
          <p:cNvPr id="244" name="Google Shape;244;p14"/>
          <p:cNvSpPr txBox="1"/>
          <p:nvPr/>
        </p:nvSpPr>
        <p:spPr>
          <a:xfrm>
            <a:off x="2552925" y="4074997"/>
            <a:ext cx="2149500" cy="7830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fr" sz="2000">
                <a:solidFill>
                  <a:srgbClr val="863434"/>
                </a:solidFill>
                <a:latin typeface="Raleway ExtraBold"/>
                <a:ea typeface="Raleway ExtraBold"/>
                <a:cs typeface="Raleway ExtraBold"/>
                <a:sym typeface="Raleway ExtraBold"/>
              </a:rPr>
              <a:t>Challenges &amp; Future Trends</a:t>
            </a:r>
            <a:endParaRPr sz="2000">
              <a:solidFill>
                <a:srgbClr val="863434"/>
              </a:solidFill>
              <a:latin typeface="Raleway ExtraBold"/>
              <a:ea typeface="Raleway ExtraBold"/>
              <a:cs typeface="Raleway ExtraBold"/>
              <a:sym typeface="Raleway ExtraBold"/>
            </a:endParaRPr>
          </a:p>
        </p:txBody>
      </p:sp>
      <p:sp>
        <p:nvSpPr>
          <p:cNvPr id="245" name="Google Shape;245;p14"/>
          <p:cNvSpPr txBox="1"/>
          <p:nvPr/>
        </p:nvSpPr>
        <p:spPr>
          <a:xfrm>
            <a:off x="5287925" y="4067600"/>
            <a:ext cx="1762800" cy="4848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fr" sz="2000">
                <a:solidFill>
                  <a:srgbClr val="863434"/>
                </a:solidFill>
                <a:latin typeface="Raleway ExtraBold"/>
                <a:ea typeface="Raleway ExtraBold"/>
                <a:cs typeface="Raleway ExtraBold"/>
                <a:sym typeface="Raleway ExtraBold"/>
              </a:rPr>
              <a:t>Conclusion</a:t>
            </a:r>
            <a:endParaRPr sz="2000">
              <a:solidFill>
                <a:srgbClr val="863434"/>
              </a:solidFill>
              <a:latin typeface="Raleway ExtraBold"/>
              <a:ea typeface="Raleway ExtraBold"/>
              <a:cs typeface="Raleway ExtraBold"/>
              <a:sym typeface="Raleway ExtraBold"/>
            </a:endParaRPr>
          </a:p>
        </p:txBody>
      </p:sp>
      <p:sp>
        <p:nvSpPr>
          <p:cNvPr id="246" name="Google Shape;246;p14"/>
          <p:cNvSpPr txBox="1"/>
          <p:nvPr/>
        </p:nvSpPr>
        <p:spPr>
          <a:xfrm>
            <a:off x="6380225" y="2954250"/>
            <a:ext cx="2251800" cy="48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fr">
                <a:solidFill>
                  <a:srgbClr val="333333"/>
                </a:solidFill>
                <a:latin typeface="Didact Gothic"/>
                <a:ea typeface="Didact Gothic"/>
                <a:cs typeface="Didact Gothic"/>
                <a:sym typeface="Didact Gothic"/>
              </a:rPr>
              <a:t>Noidans le Ferroux (</a:t>
            </a:r>
            <a:r>
              <a:rPr lang="fr">
                <a:solidFill>
                  <a:srgbClr val="333333"/>
                </a:solidFill>
                <a:latin typeface="Didact Gothic"/>
                <a:ea typeface="Didact Gothic"/>
                <a:cs typeface="Didact Gothic"/>
                <a:sym typeface="Didact Gothic"/>
              </a:rPr>
              <a:t>France)</a:t>
            </a:r>
            <a:endParaRPr>
              <a:solidFill>
                <a:srgbClr val="333333"/>
              </a:solidFill>
              <a:latin typeface="Didact Gothic"/>
              <a:ea typeface="Didact Gothic"/>
              <a:cs typeface="Didact Gothic"/>
              <a:sym typeface="Didact Gothic"/>
            </a:endParaRPr>
          </a:p>
        </p:txBody>
      </p:sp>
      <p:sp>
        <p:nvSpPr>
          <p:cNvPr id="247" name="Google Shape;247;p14"/>
          <p:cNvSpPr txBox="1"/>
          <p:nvPr/>
        </p:nvSpPr>
        <p:spPr>
          <a:xfrm>
            <a:off x="6126150" y="2395375"/>
            <a:ext cx="2033400" cy="7830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lang="fr" sz="2000">
                <a:solidFill>
                  <a:srgbClr val="863434"/>
                </a:solidFill>
                <a:latin typeface="Raleway ExtraBold"/>
                <a:ea typeface="Raleway ExtraBold"/>
                <a:cs typeface="Raleway ExtraBold"/>
                <a:sym typeface="Raleway ExtraBold"/>
              </a:rPr>
              <a:t>Case Study:</a:t>
            </a:r>
            <a:endParaRPr sz="2000">
              <a:solidFill>
                <a:srgbClr val="863434"/>
              </a:solidFill>
              <a:latin typeface="Raleway ExtraBold"/>
              <a:ea typeface="Raleway ExtraBold"/>
              <a:cs typeface="Raleway ExtraBold"/>
              <a:sym typeface="Raleway ExtraBold"/>
            </a:endParaRPr>
          </a:p>
          <a:p>
            <a:pPr indent="0" lvl="0" marL="0" rtl="0" algn="ctr">
              <a:lnSpc>
                <a:spcPct val="115000"/>
              </a:lnSpc>
              <a:spcBef>
                <a:spcPts val="0"/>
              </a:spcBef>
              <a:spcAft>
                <a:spcPts val="0"/>
              </a:spcAft>
              <a:buNone/>
            </a:pPr>
            <a:r>
              <a:rPr lang="fr" sz="2000">
                <a:solidFill>
                  <a:srgbClr val="863434"/>
                </a:solidFill>
                <a:latin typeface="Raleway ExtraBold"/>
                <a:ea typeface="Raleway ExtraBold"/>
                <a:cs typeface="Raleway ExtraBold"/>
                <a:sym typeface="Raleway ExtraBold"/>
              </a:rPr>
              <a:t>SYTEVOM</a:t>
            </a:r>
            <a:endParaRPr sz="2000">
              <a:solidFill>
                <a:srgbClr val="863434"/>
              </a:solidFill>
              <a:latin typeface="Raleway ExtraBold"/>
              <a:ea typeface="Raleway ExtraBold"/>
              <a:cs typeface="Raleway ExtraBold"/>
              <a:sym typeface="Raleway Extra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253" name="Google Shape;253;p15"/>
          <p:cNvSpPr txBox="1"/>
          <p:nvPr/>
        </p:nvSpPr>
        <p:spPr>
          <a:xfrm>
            <a:off x="-75750" y="2514100"/>
            <a:ext cx="4069200" cy="84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3400">
                <a:solidFill>
                  <a:srgbClr val="863434"/>
                </a:solidFill>
                <a:latin typeface="Raleway ExtraBold"/>
                <a:ea typeface="Raleway ExtraBold"/>
                <a:cs typeface="Raleway ExtraBold"/>
                <a:sym typeface="Raleway ExtraBold"/>
              </a:rPr>
              <a:t>Current Regulatory Framework</a:t>
            </a:r>
            <a:endParaRPr sz="3400">
              <a:solidFill>
                <a:srgbClr val="863434"/>
              </a:solidFill>
              <a:latin typeface="Raleway ExtraBold"/>
              <a:ea typeface="Raleway ExtraBold"/>
              <a:cs typeface="Raleway ExtraBold"/>
              <a:sym typeface="Raleway ExtraBold"/>
            </a:endParaRPr>
          </a:p>
          <a:p>
            <a:pPr indent="0" lvl="0" marL="0" rtl="0" algn="ctr">
              <a:spcBef>
                <a:spcPts val="0"/>
              </a:spcBef>
              <a:spcAft>
                <a:spcPts val="0"/>
              </a:spcAft>
              <a:buNone/>
            </a:pPr>
            <a:r>
              <a:t/>
            </a:r>
            <a:endParaRPr sz="3400">
              <a:solidFill>
                <a:srgbClr val="863434"/>
              </a:solidFill>
              <a:latin typeface="Raleway ExtraBold"/>
              <a:ea typeface="Raleway ExtraBold"/>
              <a:cs typeface="Raleway ExtraBold"/>
              <a:sym typeface="Raleway ExtraBold"/>
            </a:endParaRPr>
          </a:p>
        </p:txBody>
      </p:sp>
      <p:sp>
        <p:nvSpPr>
          <p:cNvPr id="254" name="Google Shape;254;p15"/>
          <p:cNvSpPr txBox="1"/>
          <p:nvPr/>
        </p:nvSpPr>
        <p:spPr>
          <a:xfrm>
            <a:off x="720000" y="1160775"/>
            <a:ext cx="1189800" cy="1139400"/>
          </a:xfrm>
          <a:prstGeom prst="rect">
            <a:avLst/>
          </a:prstGeom>
          <a:solidFill>
            <a:srgbClr val="FF8A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6000">
                <a:solidFill>
                  <a:srgbClr val="F2F2F2"/>
                </a:solidFill>
                <a:latin typeface="Raleway ExtraBold"/>
                <a:ea typeface="Raleway ExtraBold"/>
                <a:cs typeface="Raleway ExtraBold"/>
                <a:sym typeface="Raleway ExtraBold"/>
              </a:rPr>
              <a:t>01</a:t>
            </a:r>
            <a:endParaRPr sz="6000">
              <a:solidFill>
                <a:srgbClr val="F2F2F2"/>
              </a:solidFill>
              <a:latin typeface="Raleway ExtraBold"/>
              <a:ea typeface="Raleway ExtraBold"/>
              <a:cs typeface="Raleway ExtraBold"/>
              <a:sym typeface="Raleway ExtraBold"/>
            </a:endParaRPr>
          </a:p>
        </p:txBody>
      </p:sp>
      <p:grpSp>
        <p:nvGrpSpPr>
          <p:cNvPr id="255" name="Google Shape;255;p15"/>
          <p:cNvGrpSpPr/>
          <p:nvPr/>
        </p:nvGrpSpPr>
        <p:grpSpPr>
          <a:xfrm>
            <a:off x="3488311" y="1302291"/>
            <a:ext cx="5452183" cy="3265415"/>
            <a:chOff x="233350" y="949250"/>
            <a:chExt cx="7137300" cy="3802300"/>
          </a:xfrm>
        </p:grpSpPr>
        <p:sp>
          <p:nvSpPr>
            <p:cNvPr id="256" name="Google Shape;256;p15"/>
            <p:cNvSpPr/>
            <p:nvPr/>
          </p:nvSpPr>
          <p:spPr>
            <a:xfrm>
              <a:off x="4428450" y="2808675"/>
              <a:ext cx="1478900" cy="330100"/>
            </a:xfrm>
            <a:custGeom>
              <a:rect b="b" l="l" r="r" t="t"/>
              <a:pathLst>
                <a:path extrusionOk="0" h="13204" w="59156">
                  <a:moveTo>
                    <a:pt x="1" y="0"/>
                  </a:moveTo>
                  <a:lnTo>
                    <a:pt x="1" y="0"/>
                  </a:lnTo>
                  <a:close/>
                  <a:moveTo>
                    <a:pt x="59155" y="13203"/>
                  </a:move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2909400" y="1076125"/>
              <a:ext cx="4118650" cy="3109225"/>
            </a:xfrm>
            <a:custGeom>
              <a:rect b="b" l="l" r="r" t="t"/>
              <a:pathLst>
                <a:path extrusionOk="0" h="124369" w="164746">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5913800" y="3523050"/>
              <a:ext cx="1109075" cy="813875"/>
            </a:xfrm>
            <a:custGeom>
              <a:rect b="b" l="l" r="r" t="t"/>
              <a:pathLst>
                <a:path extrusionOk="0" h="32555" w="44363">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6442175" y="3238700"/>
              <a:ext cx="571625" cy="311800"/>
            </a:xfrm>
            <a:custGeom>
              <a:rect b="b" l="l" r="r" t="t"/>
              <a:pathLst>
                <a:path extrusionOk="0" h="12472" w="22865">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5898675" y="3029225"/>
              <a:ext cx="282150" cy="318450"/>
            </a:xfrm>
            <a:custGeom>
              <a:rect b="b" l="l" r="r" t="t"/>
              <a:pathLst>
                <a:path extrusionOk="0" h="12738" w="11286">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5544400" y="3065225"/>
              <a:ext cx="541800" cy="430700"/>
            </a:xfrm>
            <a:custGeom>
              <a:rect b="b" l="l" r="r" t="t"/>
              <a:pathLst>
                <a:path extrusionOk="0" h="17228" w="21672">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4388700" y="3530600"/>
              <a:ext cx="227275" cy="395425"/>
            </a:xfrm>
            <a:custGeom>
              <a:rect b="b" l="l" r="r" t="t"/>
              <a:pathLst>
                <a:path extrusionOk="0" h="15817" w="9091">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6438300" y="1893850"/>
              <a:ext cx="267450" cy="418275"/>
            </a:xfrm>
            <a:custGeom>
              <a:rect b="b" l="l" r="r" t="t"/>
              <a:pathLst>
                <a:path extrusionOk="0" h="16731" w="10698">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6901875" y="4220725"/>
              <a:ext cx="468775" cy="354550"/>
            </a:xfrm>
            <a:custGeom>
              <a:rect b="b" l="l" r="r" t="t"/>
              <a:pathLst>
                <a:path extrusionOk="0" h="14182" w="18751">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6306100" y="2654825"/>
              <a:ext cx="232875" cy="385425"/>
            </a:xfrm>
            <a:custGeom>
              <a:rect b="b" l="l" r="r" t="t"/>
              <a:pathLst>
                <a:path extrusionOk="0" h="15417" w="9315">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6139750" y="3178550"/>
              <a:ext cx="185375" cy="227425"/>
            </a:xfrm>
            <a:custGeom>
              <a:rect b="b" l="l" r="r" t="t"/>
              <a:pathLst>
                <a:path extrusionOk="0" h="9097" w="7415">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4320000" y="1079225"/>
              <a:ext cx="260125" cy="163000"/>
            </a:xfrm>
            <a:custGeom>
              <a:rect b="b" l="l" r="r" t="t"/>
              <a:pathLst>
                <a:path extrusionOk="0" h="6520" w="10405">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3605850" y="1017225"/>
              <a:ext cx="246275" cy="88775"/>
            </a:xfrm>
            <a:custGeom>
              <a:rect b="b" l="l" r="r" t="t"/>
              <a:pathLst>
                <a:path extrusionOk="0" h="3551" w="9851">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3161275" y="1612775"/>
              <a:ext cx="115825" cy="115825"/>
            </a:xfrm>
            <a:custGeom>
              <a:rect b="b" l="l" r="r" t="t"/>
              <a:pathLst>
                <a:path extrusionOk="0" h="4633" w="4633">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6082850" y="3458350"/>
              <a:ext cx="215350" cy="82375"/>
            </a:xfrm>
            <a:custGeom>
              <a:rect b="b" l="l" r="r" t="t"/>
              <a:pathLst>
                <a:path extrusionOk="0" h="3295" w="8614">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5726825" y="1103850"/>
              <a:ext cx="262175" cy="54825"/>
            </a:xfrm>
            <a:custGeom>
              <a:rect b="b" l="l" r="r" t="t"/>
              <a:pathLst>
                <a:path extrusionOk="0" h="2193" w="10487">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5"/>
            <p:cNvSpPr/>
            <p:nvPr/>
          </p:nvSpPr>
          <p:spPr>
            <a:xfrm>
              <a:off x="6497925" y="4391525"/>
              <a:ext cx="125725" cy="97375"/>
            </a:xfrm>
            <a:custGeom>
              <a:rect b="b" l="l" r="r" t="t"/>
              <a:pathLst>
                <a:path extrusionOk="0" h="3895" w="5029">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5"/>
            <p:cNvSpPr/>
            <p:nvPr/>
          </p:nvSpPr>
          <p:spPr>
            <a:xfrm>
              <a:off x="5334875" y="2906300"/>
              <a:ext cx="82100" cy="128050"/>
            </a:xfrm>
            <a:custGeom>
              <a:rect b="b" l="l" r="r" t="t"/>
              <a:pathLst>
                <a:path extrusionOk="0" h="5122" w="3284">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4869125" y="997550"/>
              <a:ext cx="160750" cy="66150"/>
            </a:xfrm>
            <a:custGeom>
              <a:rect b="b" l="l" r="r" t="t"/>
              <a:pathLst>
                <a:path extrusionOk="0" h="2646" w="643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3763550" y="998475"/>
              <a:ext cx="117975" cy="55725"/>
            </a:xfrm>
            <a:custGeom>
              <a:rect b="b" l="l" r="r" t="t"/>
              <a:pathLst>
                <a:path extrusionOk="0" h="2229" w="4719">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6244750" y="3463175"/>
              <a:ext cx="127900" cy="76650"/>
            </a:xfrm>
            <a:custGeom>
              <a:rect b="b" l="l" r="r" t="t"/>
              <a:pathLst>
                <a:path extrusionOk="0" h="3066" w="5116">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6286725" y="2464325"/>
              <a:ext cx="67775" cy="93850"/>
            </a:xfrm>
            <a:custGeom>
              <a:rect b="b" l="l" r="r" t="t"/>
              <a:pathLst>
                <a:path extrusionOk="0" h="3754" w="2711">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6279300" y="2861375"/>
              <a:ext cx="75625" cy="97275"/>
            </a:xfrm>
            <a:custGeom>
              <a:rect b="b" l="l" r="r" t="t"/>
              <a:pathLst>
                <a:path extrusionOk="0" h="3891" w="3025">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4145025" y="994975"/>
              <a:ext cx="111500" cy="47325"/>
            </a:xfrm>
            <a:custGeom>
              <a:rect b="b" l="l" r="r" t="t"/>
              <a:pathLst>
                <a:path extrusionOk="0" h="1893" w="446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7213625" y="3803350"/>
              <a:ext cx="74075" cy="80050"/>
            </a:xfrm>
            <a:custGeom>
              <a:rect b="b" l="l" r="r" t="t"/>
              <a:pathLst>
                <a:path extrusionOk="0" h="3202" w="2963">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6542025" y="3118350"/>
              <a:ext cx="66075" cy="79800"/>
            </a:xfrm>
            <a:custGeom>
              <a:rect b="b" l="l" r="r" t="t"/>
              <a:pathLst>
                <a:path extrusionOk="0" h="3192" w="2643">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4278100" y="987200"/>
              <a:ext cx="87225" cy="50150"/>
            </a:xfrm>
            <a:custGeom>
              <a:rect b="b" l="l" r="r" t="t"/>
              <a:pathLst>
                <a:path extrusionOk="0" h="2006" w="3489">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6595650" y="1204100"/>
              <a:ext cx="81075" cy="41800"/>
            </a:xfrm>
            <a:custGeom>
              <a:rect b="b" l="l" r="r" t="t"/>
              <a:pathLst>
                <a:path extrusionOk="0" h="1672" w="3243">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5040350" y="1034625"/>
              <a:ext cx="81550" cy="46975"/>
            </a:xfrm>
            <a:custGeom>
              <a:rect b="b" l="l" r="r" t="t"/>
              <a:pathLst>
                <a:path extrusionOk="0" h="1879" w="3262">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6380950" y="3302475"/>
              <a:ext cx="77800" cy="40225"/>
            </a:xfrm>
            <a:custGeom>
              <a:rect b="b" l="l" r="r" t="t"/>
              <a:pathLst>
                <a:path extrusionOk="0" h="1609" w="3112">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4384825" y="996700"/>
              <a:ext cx="62025" cy="39775"/>
            </a:xfrm>
            <a:custGeom>
              <a:rect b="b" l="l" r="r" t="t"/>
              <a:pathLst>
                <a:path extrusionOk="0" h="1591" w="2481">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2100625" y="1004500"/>
              <a:ext cx="520200" cy="95050"/>
            </a:xfrm>
            <a:custGeom>
              <a:rect b="b" l="l" r="r" t="t"/>
              <a:pathLst>
                <a:path extrusionOk="0" h="3802" w="20808">
                  <a:moveTo>
                    <a:pt x="20756" y="0"/>
                  </a:moveTo>
                  <a:lnTo>
                    <a:pt x="20738" y="17"/>
                  </a:lnTo>
                  <a:lnTo>
                    <a:pt x="20773" y="17"/>
                  </a:lnTo>
                  <a:lnTo>
                    <a:pt x="20808" y="0"/>
                  </a:lnTo>
                  <a:close/>
                  <a:moveTo>
                    <a:pt x="1" y="3785"/>
                  </a:moveTo>
                  <a:lnTo>
                    <a:pt x="1" y="3802"/>
                  </a:lnTo>
                  <a:lnTo>
                    <a:pt x="18" y="3802"/>
                  </a:lnTo>
                  <a:lnTo>
                    <a:pt x="18" y="3785"/>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233350" y="949250"/>
              <a:ext cx="3232550" cy="3802300"/>
            </a:xfrm>
            <a:custGeom>
              <a:rect b="b" l="l" r="r" t="t"/>
              <a:pathLst>
                <a:path extrusionOk="0" h="152092" w="129302">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1581325" y="1051125"/>
              <a:ext cx="283000" cy="91675"/>
            </a:xfrm>
            <a:custGeom>
              <a:rect b="b" l="l" r="r" t="t"/>
              <a:pathLst>
                <a:path extrusionOk="0" h="3667" w="1132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3144425" y="1319375"/>
              <a:ext cx="213450" cy="95575"/>
            </a:xfrm>
            <a:custGeom>
              <a:rect b="b" l="l" r="r" t="t"/>
              <a:pathLst>
                <a:path extrusionOk="0" h="3823" w="8538">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1453000" y="2509000"/>
              <a:ext cx="263575" cy="113100"/>
            </a:xfrm>
            <a:custGeom>
              <a:rect b="b" l="l" r="r" t="t"/>
              <a:pathLst>
                <a:path extrusionOk="0" h="4524" w="10543">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1880725" y="1020350"/>
              <a:ext cx="162025" cy="112025"/>
            </a:xfrm>
            <a:custGeom>
              <a:rect b="b" l="l" r="r" t="t"/>
              <a:pathLst>
                <a:path extrusionOk="0" h="4481" w="6481">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1688900" y="2603450"/>
              <a:ext cx="165050" cy="73950"/>
            </a:xfrm>
            <a:custGeom>
              <a:rect b="b" l="l" r="r" t="t"/>
              <a:pathLst>
                <a:path extrusionOk="0" h="2958" w="6602">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1922200" y="1344925"/>
              <a:ext cx="129625" cy="64525"/>
            </a:xfrm>
            <a:custGeom>
              <a:rect b="b" l="l" r="r" t="t"/>
              <a:pathLst>
                <a:path extrusionOk="0" h="2581" w="5185">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1787825" y="1030550"/>
              <a:ext cx="94250" cy="44825"/>
            </a:xfrm>
            <a:custGeom>
              <a:rect b="b" l="l" r="r" t="t"/>
              <a:pathLst>
                <a:path extrusionOk="0" h="1793" w="377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1870350" y="2639275"/>
              <a:ext cx="59225" cy="44325"/>
            </a:xfrm>
            <a:custGeom>
              <a:rect b="b" l="l" r="r" t="t"/>
              <a:pathLst>
                <a:path extrusionOk="0" h="1773" w="2369">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2264800" y="4630125"/>
              <a:ext cx="62675" cy="39225"/>
            </a:xfrm>
            <a:custGeom>
              <a:rect b="b" l="l" r="r" t="t"/>
              <a:pathLst>
                <a:path extrusionOk="0" h="1569" w="2507">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1604225" y="2645350"/>
              <a:ext cx="56175" cy="38275"/>
            </a:xfrm>
            <a:custGeom>
              <a:rect b="b" l="l" r="r" t="t"/>
              <a:pathLst>
                <a:path extrusionOk="0" h="1531" w="2247">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7045475" y="3384250"/>
              <a:ext cx="47375" cy="53550"/>
            </a:xfrm>
            <a:custGeom>
              <a:rect b="b" l="l" r="r" t="t"/>
              <a:pathLst>
                <a:path extrusionOk="0" h="2142" w="1895">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4291500" y="1250400"/>
              <a:ext cx="54900" cy="37900"/>
            </a:xfrm>
            <a:custGeom>
              <a:rect b="b" l="l" r="r" t="t"/>
              <a:pathLst>
                <a:path extrusionOk="0" h="1516" w="2196">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6323375" y="3314875"/>
              <a:ext cx="50125" cy="37325"/>
            </a:xfrm>
            <a:custGeom>
              <a:rect b="b" l="l" r="r" t="t"/>
              <a:pathLst>
                <a:path extrusionOk="0" h="1493" w="2005">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6680225" y="1890750"/>
              <a:ext cx="46075" cy="42200"/>
            </a:xfrm>
            <a:custGeom>
              <a:rect b="b" l="l" r="r" t="t"/>
              <a:pathLst>
                <a:path extrusionOk="0" h="1688" w="1843">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3550975" y="1955400"/>
              <a:ext cx="53600" cy="126175"/>
            </a:xfrm>
            <a:custGeom>
              <a:rect b="b" l="l" r="r" t="t"/>
              <a:pathLst>
                <a:path extrusionOk="0" h="5047" w="2144">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3910000" y="2161475"/>
              <a:ext cx="93775" cy="45400"/>
            </a:xfrm>
            <a:custGeom>
              <a:rect b="b" l="l" r="r" t="t"/>
              <a:pathLst>
                <a:path extrusionOk="0" h="1816" w="3751">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4125600" y="2173875"/>
              <a:ext cx="50575" cy="37600"/>
            </a:xfrm>
            <a:custGeom>
              <a:rect b="b" l="l" r="r" t="t"/>
              <a:pathLst>
                <a:path extrusionOk="0" h="1504" w="2023">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3415775" y="2038325"/>
              <a:ext cx="44925" cy="38175"/>
            </a:xfrm>
            <a:custGeom>
              <a:rect b="b" l="l" r="r" t="t"/>
              <a:pathLst>
                <a:path extrusionOk="0" h="1527" w="1797">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 name="Google Shape;307;p15"/>
          <p:cNvSpPr/>
          <p:nvPr/>
        </p:nvSpPr>
        <p:spPr>
          <a:xfrm>
            <a:off x="5872078" y="1998850"/>
            <a:ext cx="146100" cy="146100"/>
          </a:xfrm>
          <a:prstGeom prst="ellipse">
            <a:avLst/>
          </a:pr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8" name="Google Shape;308;p15"/>
          <p:cNvGrpSpPr/>
          <p:nvPr/>
        </p:nvGrpSpPr>
        <p:grpSpPr>
          <a:xfrm flipH="1">
            <a:off x="-5" y="473592"/>
            <a:ext cx="3524921" cy="627282"/>
            <a:chOff x="5687875" y="1058375"/>
            <a:chExt cx="3387068" cy="602750"/>
          </a:xfrm>
        </p:grpSpPr>
        <p:sp>
          <p:nvSpPr>
            <p:cNvPr id="309" name="Google Shape;309;p15"/>
            <p:cNvSpPr/>
            <p:nvPr/>
          </p:nvSpPr>
          <p:spPr>
            <a:xfrm>
              <a:off x="5687875" y="1155651"/>
              <a:ext cx="3387068" cy="505474"/>
            </a:xfrm>
            <a:custGeom>
              <a:rect b="b" l="l" r="r" t="t"/>
              <a:pathLst>
                <a:path extrusionOk="0" h="4739" w="31755">
                  <a:moveTo>
                    <a:pt x="5505" y="1"/>
                  </a:moveTo>
                  <a:cubicBezTo>
                    <a:pt x="5092" y="1"/>
                    <a:pt x="4658" y="26"/>
                    <a:pt x="4205" y="83"/>
                  </a:cubicBezTo>
                  <a:cubicBezTo>
                    <a:pt x="129" y="598"/>
                    <a:pt x="0" y="3473"/>
                    <a:pt x="4077" y="4589"/>
                  </a:cubicBezTo>
                  <a:cubicBezTo>
                    <a:pt x="4458" y="4693"/>
                    <a:pt x="4913" y="4739"/>
                    <a:pt x="5434" y="4739"/>
                  </a:cubicBezTo>
                  <a:cubicBezTo>
                    <a:pt x="9211" y="4739"/>
                    <a:pt x="16452" y="2331"/>
                    <a:pt x="24011" y="2331"/>
                  </a:cubicBezTo>
                  <a:cubicBezTo>
                    <a:pt x="26568" y="2331"/>
                    <a:pt x="29161" y="2607"/>
                    <a:pt x="31669" y="3344"/>
                  </a:cubicBezTo>
                  <a:lnTo>
                    <a:pt x="31754" y="3173"/>
                  </a:lnTo>
                  <a:cubicBezTo>
                    <a:pt x="31754" y="3173"/>
                    <a:pt x="25575" y="1928"/>
                    <a:pt x="21241" y="1542"/>
                  </a:cubicBezTo>
                  <a:cubicBezTo>
                    <a:pt x="20188" y="1448"/>
                    <a:pt x="19426" y="1412"/>
                    <a:pt x="18876" y="1412"/>
                  </a:cubicBezTo>
                  <a:cubicBezTo>
                    <a:pt x="17164" y="1412"/>
                    <a:pt x="17508" y="1757"/>
                    <a:pt x="17508" y="1757"/>
                  </a:cubicBezTo>
                  <a:cubicBezTo>
                    <a:pt x="17508" y="1757"/>
                    <a:pt x="14804" y="726"/>
                    <a:pt x="12787" y="684"/>
                  </a:cubicBezTo>
                  <a:cubicBezTo>
                    <a:pt x="12744" y="683"/>
                    <a:pt x="12702" y="683"/>
                    <a:pt x="12661" y="683"/>
                  </a:cubicBezTo>
                  <a:cubicBezTo>
                    <a:pt x="10771" y="683"/>
                    <a:pt x="10771" y="1628"/>
                    <a:pt x="10771" y="1628"/>
                  </a:cubicBezTo>
                  <a:cubicBezTo>
                    <a:pt x="10771" y="1628"/>
                    <a:pt x="8804" y="1"/>
                    <a:pt x="5505"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5806270" y="1308499"/>
              <a:ext cx="3268672" cy="352626"/>
            </a:xfrm>
            <a:custGeom>
              <a:rect b="b" l="l" r="r" t="t"/>
              <a:pathLst>
                <a:path extrusionOk="0" h="3306" w="30645">
                  <a:moveTo>
                    <a:pt x="9708" y="1"/>
                  </a:moveTo>
                  <a:cubicBezTo>
                    <a:pt x="9661" y="115"/>
                    <a:pt x="9661" y="195"/>
                    <a:pt x="9661" y="195"/>
                  </a:cubicBezTo>
                  <a:cubicBezTo>
                    <a:pt x="9661" y="195"/>
                    <a:pt x="9600" y="145"/>
                    <a:pt x="9482" y="61"/>
                  </a:cubicBezTo>
                  <a:lnTo>
                    <a:pt x="9482" y="61"/>
                  </a:lnTo>
                  <a:cubicBezTo>
                    <a:pt x="9590" y="274"/>
                    <a:pt x="9635" y="489"/>
                    <a:pt x="9605" y="700"/>
                  </a:cubicBezTo>
                  <a:cubicBezTo>
                    <a:pt x="9469" y="1685"/>
                    <a:pt x="7794" y="2305"/>
                    <a:pt x="5585" y="2305"/>
                  </a:cubicBezTo>
                  <a:cubicBezTo>
                    <a:pt x="5019" y="2305"/>
                    <a:pt x="4418" y="2265"/>
                    <a:pt x="3799" y="2179"/>
                  </a:cubicBezTo>
                  <a:cubicBezTo>
                    <a:pt x="2280" y="1968"/>
                    <a:pt x="939" y="1527"/>
                    <a:pt x="1" y="983"/>
                  </a:cubicBezTo>
                  <a:lnTo>
                    <a:pt x="1" y="983"/>
                  </a:lnTo>
                  <a:cubicBezTo>
                    <a:pt x="170" y="1814"/>
                    <a:pt x="1152" y="2659"/>
                    <a:pt x="2967" y="3156"/>
                  </a:cubicBezTo>
                  <a:cubicBezTo>
                    <a:pt x="3348" y="3260"/>
                    <a:pt x="3803" y="3306"/>
                    <a:pt x="4324" y="3306"/>
                  </a:cubicBezTo>
                  <a:cubicBezTo>
                    <a:pt x="8101" y="3306"/>
                    <a:pt x="15342" y="898"/>
                    <a:pt x="22901" y="898"/>
                  </a:cubicBezTo>
                  <a:cubicBezTo>
                    <a:pt x="25458" y="898"/>
                    <a:pt x="28051" y="1174"/>
                    <a:pt x="30559" y="1911"/>
                  </a:cubicBezTo>
                  <a:lnTo>
                    <a:pt x="30644" y="1740"/>
                  </a:lnTo>
                  <a:cubicBezTo>
                    <a:pt x="30644" y="1740"/>
                    <a:pt x="24465" y="495"/>
                    <a:pt x="20131" y="109"/>
                  </a:cubicBezTo>
                  <a:lnTo>
                    <a:pt x="20131" y="109"/>
                  </a:lnTo>
                  <a:cubicBezTo>
                    <a:pt x="20144" y="465"/>
                    <a:pt x="19560" y="573"/>
                    <a:pt x="18850" y="573"/>
                  </a:cubicBezTo>
                  <a:cubicBezTo>
                    <a:pt x="17770" y="573"/>
                    <a:pt x="16398" y="324"/>
                    <a:pt x="16398" y="324"/>
                  </a:cubicBezTo>
                  <a:cubicBezTo>
                    <a:pt x="16398" y="324"/>
                    <a:pt x="16261" y="271"/>
                    <a:pt x="16028" y="191"/>
                  </a:cubicBezTo>
                  <a:lnTo>
                    <a:pt x="16028" y="191"/>
                  </a:lnTo>
                  <a:cubicBezTo>
                    <a:pt x="16117" y="328"/>
                    <a:pt x="16153" y="461"/>
                    <a:pt x="16127" y="587"/>
                  </a:cubicBezTo>
                  <a:cubicBezTo>
                    <a:pt x="16042" y="995"/>
                    <a:pt x="15318" y="1218"/>
                    <a:pt x="14296" y="1218"/>
                  </a:cubicBezTo>
                  <a:cubicBezTo>
                    <a:pt x="13723" y="1218"/>
                    <a:pt x="13056" y="1148"/>
                    <a:pt x="12355" y="1001"/>
                  </a:cubicBezTo>
                  <a:cubicBezTo>
                    <a:pt x="11251" y="769"/>
                    <a:pt x="10300" y="397"/>
                    <a:pt x="9708"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6797805" y="1094000"/>
              <a:ext cx="123195" cy="123089"/>
            </a:xfrm>
            <a:custGeom>
              <a:rect b="b" l="l" r="r" t="t"/>
              <a:pathLst>
                <a:path extrusionOk="0" h="1154" w="1155">
                  <a:moveTo>
                    <a:pt x="577" y="0"/>
                  </a:moveTo>
                  <a:cubicBezTo>
                    <a:pt x="259" y="0"/>
                    <a:pt x="1" y="258"/>
                    <a:pt x="1" y="577"/>
                  </a:cubicBezTo>
                  <a:cubicBezTo>
                    <a:pt x="1" y="896"/>
                    <a:pt x="259" y="1154"/>
                    <a:pt x="577" y="1154"/>
                  </a:cubicBezTo>
                  <a:cubicBezTo>
                    <a:pt x="896" y="1154"/>
                    <a:pt x="1154" y="896"/>
                    <a:pt x="1154" y="577"/>
                  </a:cubicBezTo>
                  <a:cubicBezTo>
                    <a:pt x="1154" y="258"/>
                    <a:pt x="896" y="0"/>
                    <a:pt x="577"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6987878" y="1121626"/>
              <a:ext cx="71251" cy="71037"/>
            </a:xfrm>
            <a:custGeom>
              <a:rect b="b" l="l" r="r" t="t"/>
              <a:pathLst>
                <a:path extrusionOk="0" h="666" w="668">
                  <a:moveTo>
                    <a:pt x="334" y="0"/>
                  </a:moveTo>
                  <a:cubicBezTo>
                    <a:pt x="150" y="0"/>
                    <a:pt x="1" y="149"/>
                    <a:pt x="1" y="332"/>
                  </a:cubicBezTo>
                  <a:cubicBezTo>
                    <a:pt x="1" y="517"/>
                    <a:pt x="150" y="666"/>
                    <a:pt x="334" y="666"/>
                  </a:cubicBezTo>
                  <a:cubicBezTo>
                    <a:pt x="518" y="666"/>
                    <a:pt x="667" y="517"/>
                    <a:pt x="667" y="332"/>
                  </a:cubicBezTo>
                  <a:cubicBezTo>
                    <a:pt x="667" y="149"/>
                    <a:pt x="518" y="0"/>
                    <a:pt x="334"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5755286" y="1058375"/>
              <a:ext cx="162660" cy="162660"/>
            </a:xfrm>
            <a:custGeom>
              <a:rect b="b" l="l" r="r" t="t"/>
              <a:pathLst>
                <a:path extrusionOk="0" h="1525" w="1525">
                  <a:moveTo>
                    <a:pt x="763" y="1"/>
                  </a:moveTo>
                  <a:cubicBezTo>
                    <a:pt x="342" y="1"/>
                    <a:pt x="1" y="342"/>
                    <a:pt x="1" y="763"/>
                  </a:cubicBezTo>
                  <a:cubicBezTo>
                    <a:pt x="1" y="1184"/>
                    <a:pt x="342" y="1525"/>
                    <a:pt x="763" y="1525"/>
                  </a:cubicBezTo>
                  <a:cubicBezTo>
                    <a:pt x="1183" y="1525"/>
                    <a:pt x="1525" y="1184"/>
                    <a:pt x="1525" y="763"/>
                  </a:cubicBezTo>
                  <a:cubicBezTo>
                    <a:pt x="1525" y="342"/>
                    <a:pt x="1183" y="1"/>
                    <a:pt x="76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6"/>
          <p:cNvSpPr txBox="1"/>
          <p:nvPr>
            <p:ph type="title"/>
          </p:nvPr>
        </p:nvSpPr>
        <p:spPr>
          <a:xfrm>
            <a:off x="729450" y="12424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Current Regulatory Framework - Europe</a:t>
            </a:r>
            <a:endParaRPr/>
          </a:p>
          <a:p>
            <a:pPr indent="0" lvl="0" marL="0" rtl="0" algn="l">
              <a:spcBef>
                <a:spcPts val="0"/>
              </a:spcBef>
              <a:spcAft>
                <a:spcPts val="0"/>
              </a:spcAft>
              <a:buNone/>
            </a:pPr>
            <a:r>
              <a:t/>
            </a:r>
            <a:endParaRPr/>
          </a:p>
        </p:txBody>
      </p:sp>
      <p:sp>
        <p:nvSpPr>
          <p:cNvPr id="319" name="Google Shape;319;p1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grpSp>
        <p:nvGrpSpPr>
          <p:cNvPr id="320" name="Google Shape;320;p16"/>
          <p:cNvGrpSpPr/>
          <p:nvPr/>
        </p:nvGrpSpPr>
        <p:grpSpPr>
          <a:xfrm>
            <a:off x="6" y="2571739"/>
            <a:ext cx="1043109" cy="2092764"/>
            <a:chOff x="3312325" y="3186800"/>
            <a:chExt cx="950874" cy="1960251"/>
          </a:xfrm>
        </p:grpSpPr>
        <p:sp>
          <p:nvSpPr>
            <p:cNvPr id="321" name="Google Shape;321;p16"/>
            <p:cNvSpPr/>
            <p:nvPr/>
          </p:nvSpPr>
          <p:spPr>
            <a:xfrm flipH="1">
              <a:off x="3968760" y="3355688"/>
              <a:ext cx="258081" cy="491873"/>
            </a:xfrm>
            <a:custGeom>
              <a:rect b="b" l="l" r="r" t="t"/>
              <a:pathLst>
                <a:path extrusionOk="0" h="5222" w="2740">
                  <a:moveTo>
                    <a:pt x="2586" y="1"/>
                  </a:moveTo>
                  <a:cubicBezTo>
                    <a:pt x="2586" y="1"/>
                    <a:pt x="155" y="3245"/>
                    <a:pt x="78" y="3729"/>
                  </a:cubicBezTo>
                  <a:cubicBezTo>
                    <a:pt x="1" y="4213"/>
                    <a:pt x="617" y="5187"/>
                    <a:pt x="991" y="5220"/>
                  </a:cubicBezTo>
                  <a:cubicBezTo>
                    <a:pt x="1004" y="5221"/>
                    <a:pt x="1017" y="5222"/>
                    <a:pt x="1029" y="5222"/>
                  </a:cubicBezTo>
                  <a:cubicBezTo>
                    <a:pt x="1384" y="5222"/>
                    <a:pt x="1667" y="4764"/>
                    <a:pt x="2740" y="3245"/>
                  </a:cubicBezTo>
                  <a:lnTo>
                    <a:pt x="2586"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6"/>
            <p:cNvSpPr/>
            <p:nvPr/>
          </p:nvSpPr>
          <p:spPr>
            <a:xfrm flipH="1">
              <a:off x="3353502" y="3998085"/>
              <a:ext cx="561938" cy="1067389"/>
            </a:xfrm>
            <a:custGeom>
              <a:rect b="b" l="l" r="r" t="t"/>
              <a:pathLst>
                <a:path extrusionOk="0" h="11332" w="5966">
                  <a:moveTo>
                    <a:pt x="3085" y="0"/>
                  </a:moveTo>
                  <a:lnTo>
                    <a:pt x="0" y="2739"/>
                  </a:lnTo>
                  <a:cubicBezTo>
                    <a:pt x="0" y="2739"/>
                    <a:pt x="1336" y="7556"/>
                    <a:pt x="5922" y="11331"/>
                  </a:cubicBezTo>
                  <a:lnTo>
                    <a:pt x="5965" y="11289"/>
                  </a:lnTo>
                  <a:cubicBezTo>
                    <a:pt x="3053" y="7275"/>
                    <a:pt x="3266" y="2491"/>
                    <a:pt x="3085"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p:nvPr/>
          </p:nvSpPr>
          <p:spPr>
            <a:xfrm flipH="1">
              <a:off x="3613378" y="4051963"/>
              <a:ext cx="506648" cy="1068896"/>
            </a:xfrm>
            <a:custGeom>
              <a:rect b="b" l="l" r="r" t="t"/>
              <a:pathLst>
                <a:path extrusionOk="0" h="11348" w="5379">
                  <a:moveTo>
                    <a:pt x="5379" y="0"/>
                  </a:moveTo>
                  <a:lnTo>
                    <a:pt x="2034" y="440"/>
                  </a:lnTo>
                  <a:cubicBezTo>
                    <a:pt x="2034" y="440"/>
                    <a:pt x="0" y="5254"/>
                    <a:pt x="440" y="11348"/>
                  </a:cubicBezTo>
                  <a:lnTo>
                    <a:pt x="501" y="11348"/>
                  </a:lnTo>
                  <a:cubicBezTo>
                    <a:pt x="1336" y="5804"/>
                    <a:pt x="4377" y="3684"/>
                    <a:pt x="537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6"/>
            <p:cNvSpPr/>
            <p:nvPr/>
          </p:nvSpPr>
          <p:spPr>
            <a:xfrm flipH="1">
              <a:off x="3613374" y="4051963"/>
              <a:ext cx="346713" cy="322892"/>
            </a:xfrm>
            <a:custGeom>
              <a:rect b="b" l="l" r="r" t="t"/>
              <a:pathLst>
                <a:path extrusionOk="0" h="3428" w="3681">
                  <a:moveTo>
                    <a:pt x="3681" y="0"/>
                  </a:moveTo>
                  <a:lnTo>
                    <a:pt x="336" y="439"/>
                  </a:lnTo>
                  <a:cubicBezTo>
                    <a:pt x="336" y="439"/>
                    <a:pt x="198" y="769"/>
                    <a:pt x="0" y="1366"/>
                  </a:cubicBezTo>
                  <a:cubicBezTo>
                    <a:pt x="57" y="1357"/>
                    <a:pt x="113" y="1351"/>
                    <a:pt x="172" y="1351"/>
                  </a:cubicBezTo>
                  <a:cubicBezTo>
                    <a:pt x="958" y="1351"/>
                    <a:pt x="1658" y="2164"/>
                    <a:pt x="2108" y="3428"/>
                  </a:cubicBezTo>
                  <a:cubicBezTo>
                    <a:pt x="2758" y="2336"/>
                    <a:pt x="3338" y="1259"/>
                    <a:pt x="368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6"/>
            <p:cNvSpPr/>
            <p:nvPr/>
          </p:nvSpPr>
          <p:spPr>
            <a:xfrm flipH="1">
              <a:off x="4072082" y="5104665"/>
              <a:ext cx="7535" cy="16201"/>
            </a:xfrm>
            <a:custGeom>
              <a:rect b="b" l="l" r="r" t="t"/>
              <a:pathLst>
                <a:path extrusionOk="0" h="172" w="80">
                  <a:moveTo>
                    <a:pt x="0" y="1"/>
                  </a:moveTo>
                  <a:lnTo>
                    <a:pt x="0" y="1"/>
                  </a:lnTo>
                  <a:cubicBezTo>
                    <a:pt x="3" y="57"/>
                    <a:pt x="7" y="114"/>
                    <a:pt x="11" y="172"/>
                  </a:cubicBezTo>
                  <a:lnTo>
                    <a:pt x="72" y="172"/>
                  </a:lnTo>
                  <a:cubicBezTo>
                    <a:pt x="74" y="155"/>
                    <a:pt x="77" y="140"/>
                    <a:pt x="79" y="123"/>
                  </a:cubicBezTo>
                  <a:cubicBezTo>
                    <a:pt x="53" y="83"/>
                    <a:pt x="26" y="42"/>
                    <a:pt x="0" y="1"/>
                  </a:cubicBezTo>
                  <a:close/>
                </a:path>
              </a:pathLst>
            </a:custGeom>
            <a:solidFill>
              <a:srgbClr val="4436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6"/>
            <p:cNvSpPr/>
            <p:nvPr/>
          </p:nvSpPr>
          <p:spPr>
            <a:xfrm flipH="1">
              <a:off x="3520600" y="3355688"/>
              <a:ext cx="572487" cy="845943"/>
            </a:xfrm>
            <a:custGeom>
              <a:rect b="b" l="l" r="r" t="t"/>
              <a:pathLst>
                <a:path extrusionOk="0" h="8981" w="6078">
                  <a:moveTo>
                    <a:pt x="1166" y="1"/>
                  </a:moveTo>
                  <a:cubicBezTo>
                    <a:pt x="1166" y="1"/>
                    <a:pt x="0" y="1926"/>
                    <a:pt x="1045" y="4379"/>
                  </a:cubicBezTo>
                  <a:cubicBezTo>
                    <a:pt x="1774" y="6089"/>
                    <a:pt x="1518" y="8316"/>
                    <a:pt x="1518" y="8316"/>
                  </a:cubicBezTo>
                  <a:lnTo>
                    <a:pt x="5351" y="8981"/>
                  </a:lnTo>
                  <a:cubicBezTo>
                    <a:pt x="5351" y="8981"/>
                    <a:pt x="6077" y="1310"/>
                    <a:pt x="1166"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6"/>
            <p:cNvSpPr/>
            <p:nvPr/>
          </p:nvSpPr>
          <p:spPr>
            <a:xfrm flipH="1">
              <a:off x="3543861" y="3454497"/>
              <a:ext cx="402662" cy="747135"/>
            </a:xfrm>
            <a:custGeom>
              <a:rect b="b" l="l" r="r" t="t"/>
              <a:pathLst>
                <a:path extrusionOk="0" h="7932" w="4275">
                  <a:moveTo>
                    <a:pt x="1224" y="0"/>
                  </a:moveTo>
                  <a:cubicBezTo>
                    <a:pt x="701" y="0"/>
                    <a:pt x="211" y="508"/>
                    <a:pt x="422" y="1117"/>
                  </a:cubicBezTo>
                  <a:cubicBezTo>
                    <a:pt x="427" y="1131"/>
                    <a:pt x="433" y="1146"/>
                    <a:pt x="438" y="1161"/>
                  </a:cubicBezTo>
                  <a:cubicBezTo>
                    <a:pt x="992" y="2696"/>
                    <a:pt x="775" y="6800"/>
                    <a:pt x="0" y="7273"/>
                  </a:cubicBezTo>
                  <a:lnTo>
                    <a:pt x="3795" y="7932"/>
                  </a:lnTo>
                  <a:cubicBezTo>
                    <a:pt x="3795" y="7932"/>
                    <a:pt x="4274" y="2868"/>
                    <a:pt x="1820" y="267"/>
                  </a:cubicBezTo>
                  <a:cubicBezTo>
                    <a:pt x="1645" y="81"/>
                    <a:pt x="1432" y="0"/>
                    <a:pt x="1224"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6"/>
            <p:cNvSpPr/>
            <p:nvPr/>
          </p:nvSpPr>
          <p:spPr>
            <a:xfrm flipH="1">
              <a:off x="3962540" y="3355688"/>
              <a:ext cx="131395" cy="435169"/>
            </a:xfrm>
            <a:custGeom>
              <a:rect b="b" l="l" r="r" t="t"/>
              <a:pathLst>
                <a:path extrusionOk="0" h="4620" w="1395">
                  <a:moveTo>
                    <a:pt x="1175" y="1"/>
                  </a:moveTo>
                  <a:cubicBezTo>
                    <a:pt x="1175" y="1"/>
                    <a:pt x="1" y="1926"/>
                    <a:pt x="1046" y="4379"/>
                  </a:cubicBezTo>
                  <a:cubicBezTo>
                    <a:pt x="1078" y="4455"/>
                    <a:pt x="1151" y="4619"/>
                    <a:pt x="1151" y="4619"/>
                  </a:cubicBezTo>
                  <a:cubicBezTo>
                    <a:pt x="1151" y="4565"/>
                    <a:pt x="1394" y="903"/>
                    <a:pt x="1186" y="34"/>
                  </a:cubicBezTo>
                  <a:cubicBezTo>
                    <a:pt x="1184" y="22"/>
                    <a:pt x="1178" y="12"/>
                    <a:pt x="1175"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6"/>
            <p:cNvSpPr/>
            <p:nvPr/>
          </p:nvSpPr>
          <p:spPr>
            <a:xfrm flipH="1">
              <a:off x="3976101" y="3355688"/>
              <a:ext cx="58869" cy="182922"/>
            </a:xfrm>
            <a:custGeom>
              <a:rect b="b" l="l" r="r" t="t"/>
              <a:pathLst>
                <a:path extrusionOk="0" h="1942" w="625">
                  <a:moveTo>
                    <a:pt x="549" y="1"/>
                  </a:moveTo>
                  <a:cubicBezTo>
                    <a:pt x="549" y="1"/>
                    <a:pt x="83" y="764"/>
                    <a:pt x="0" y="1941"/>
                  </a:cubicBezTo>
                  <a:cubicBezTo>
                    <a:pt x="246" y="1722"/>
                    <a:pt x="489" y="1212"/>
                    <a:pt x="624" y="581"/>
                  </a:cubicBezTo>
                  <a:cubicBezTo>
                    <a:pt x="611" y="352"/>
                    <a:pt x="591" y="162"/>
                    <a:pt x="560" y="34"/>
                  </a:cubicBezTo>
                  <a:cubicBezTo>
                    <a:pt x="558" y="22"/>
                    <a:pt x="552" y="12"/>
                    <a:pt x="549"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6"/>
            <p:cNvSpPr/>
            <p:nvPr/>
          </p:nvSpPr>
          <p:spPr>
            <a:xfrm flipH="1">
              <a:off x="3983167" y="3302658"/>
              <a:ext cx="102667" cy="172561"/>
            </a:xfrm>
            <a:custGeom>
              <a:rect b="b" l="l" r="r" t="t"/>
              <a:pathLst>
                <a:path extrusionOk="0" h="1832" w="1090">
                  <a:moveTo>
                    <a:pt x="170" y="0"/>
                  </a:moveTo>
                  <a:lnTo>
                    <a:pt x="0" y="1356"/>
                  </a:lnTo>
                  <a:lnTo>
                    <a:pt x="637" y="1832"/>
                  </a:lnTo>
                  <a:cubicBezTo>
                    <a:pt x="944" y="1238"/>
                    <a:pt x="1089" y="564"/>
                    <a:pt x="1089" y="564"/>
                  </a:cubicBezTo>
                  <a:lnTo>
                    <a:pt x="170" y="0"/>
                  </a:ln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6"/>
            <p:cNvSpPr/>
            <p:nvPr/>
          </p:nvSpPr>
          <p:spPr>
            <a:xfrm flipH="1">
              <a:off x="3508729" y="3755820"/>
              <a:ext cx="457952" cy="398999"/>
            </a:xfrm>
            <a:custGeom>
              <a:rect b="b" l="l" r="r" t="t"/>
              <a:pathLst>
                <a:path extrusionOk="0" h="4236" w="4862">
                  <a:moveTo>
                    <a:pt x="143" y="0"/>
                  </a:moveTo>
                  <a:lnTo>
                    <a:pt x="0" y="3772"/>
                  </a:lnTo>
                  <a:lnTo>
                    <a:pt x="4477" y="4235"/>
                  </a:lnTo>
                  <a:lnTo>
                    <a:pt x="4862" y="616"/>
                  </a:lnTo>
                  <a:cubicBezTo>
                    <a:pt x="4862" y="616"/>
                    <a:pt x="3871" y="176"/>
                    <a:pt x="143"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6"/>
            <p:cNvSpPr/>
            <p:nvPr/>
          </p:nvSpPr>
          <p:spPr>
            <a:xfrm flipH="1">
              <a:off x="3846023" y="3784267"/>
              <a:ext cx="105116" cy="312248"/>
            </a:xfrm>
            <a:custGeom>
              <a:rect b="b" l="l" r="r" t="t"/>
              <a:pathLst>
                <a:path extrusionOk="0" h="3315" w="1116">
                  <a:moveTo>
                    <a:pt x="222" y="1"/>
                  </a:moveTo>
                  <a:lnTo>
                    <a:pt x="1" y="3235"/>
                  </a:lnTo>
                  <a:lnTo>
                    <a:pt x="830" y="3314"/>
                  </a:lnTo>
                  <a:lnTo>
                    <a:pt x="1116" y="69"/>
                  </a:lnTo>
                  <a:lnTo>
                    <a:pt x="222"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6"/>
            <p:cNvSpPr/>
            <p:nvPr/>
          </p:nvSpPr>
          <p:spPr>
            <a:xfrm flipH="1">
              <a:off x="3723667" y="3983108"/>
              <a:ext cx="129417" cy="125841"/>
            </a:xfrm>
            <a:custGeom>
              <a:rect b="b" l="l" r="r" t="t"/>
              <a:pathLst>
                <a:path extrusionOk="0" h="1336" w="1374">
                  <a:moveTo>
                    <a:pt x="93" y="1"/>
                  </a:moveTo>
                  <a:lnTo>
                    <a:pt x="1" y="1210"/>
                  </a:lnTo>
                  <a:lnTo>
                    <a:pt x="1237" y="1336"/>
                  </a:lnTo>
                  <a:lnTo>
                    <a:pt x="1373" y="208"/>
                  </a:lnTo>
                  <a:lnTo>
                    <a:pt x="93"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
            <p:cNvSpPr/>
            <p:nvPr/>
          </p:nvSpPr>
          <p:spPr>
            <a:xfrm flipH="1">
              <a:off x="3562597" y="4061100"/>
              <a:ext cx="124048" cy="68101"/>
            </a:xfrm>
            <a:custGeom>
              <a:rect b="b" l="l" r="r" t="t"/>
              <a:pathLst>
                <a:path extrusionOk="0" h="723" w="1317">
                  <a:moveTo>
                    <a:pt x="32" y="1"/>
                  </a:moveTo>
                  <a:lnTo>
                    <a:pt x="0" y="598"/>
                  </a:lnTo>
                  <a:lnTo>
                    <a:pt x="1237" y="723"/>
                  </a:lnTo>
                  <a:lnTo>
                    <a:pt x="1317" y="167"/>
                  </a:lnTo>
                  <a:lnTo>
                    <a:pt x="32"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6"/>
            <p:cNvSpPr/>
            <p:nvPr/>
          </p:nvSpPr>
          <p:spPr>
            <a:xfrm flipH="1">
              <a:off x="3620901" y="3995542"/>
              <a:ext cx="60847" cy="61790"/>
            </a:xfrm>
            <a:custGeom>
              <a:rect b="b" l="l" r="r" t="t"/>
              <a:pathLst>
                <a:path extrusionOk="0" h="656" w="646">
                  <a:moveTo>
                    <a:pt x="47" y="0"/>
                  </a:moveTo>
                  <a:lnTo>
                    <a:pt x="1" y="597"/>
                  </a:lnTo>
                  <a:lnTo>
                    <a:pt x="579" y="656"/>
                  </a:lnTo>
                  <a:lnTo>
                    <a:pt x="646" y="99"/>
                  </a:lnTo>
                  <a:lnTo>
                    <a:pt x="4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6"/>
            <p:cNvSpPr/>
            <p:nvPr/>
          </p:nvSpPr>
          <p:spPr>
            <a:xfrm flipH="1">
              <a:off x="3556190" y="4013250"/>
              <a:ext cx="51239" cy="42387"/>
            </a:xfrm>
            <a:custGeom>
              <a:rect b="b" l="l" r="r" t="t"/>
              <a:pathLst>
                <a:path extrusionOk="0" h="450" w="544">
                  <a:moveTo>
                    <a:pt x="29" y="1"/>
                  </a:moveTo>
                  <a:lnTo>
                    <a:pt x="1" y="399"/>
                  </a:lnTo>
                  <a:lnTo>
                    <a:pt x="497" y="449"/>
                  </a:lnTo>
                  <a:lnTo>
                    <a:pt x="544" y="78"/>
                  </a:lnTo>
                  <a:lnTo>
                    <a:pt x="29"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6"/>
            <p:cNvSpPr/>
            <p:nvPr/>
          </p:nvSpPr>
          <p:spPr>
            <a:xfrm flipH="1">
              <a:off x="3535753" y="3810076"/>
              <a:ext cx="134503" cy="186690"/>
            </a:xfrm>
            <a:custGeom>
              <a:rect b="b" l="l" r="r" t="t"/>
              <a:pathLst>
                <a:path extrusionOk="0" h="1982" w="1428">
                  <a:moveTo>
                    <a:pt x="156" y="0"/>
                  </a:moveTo>
                  <a:lnTo>
                    <a:pt x="0" y="1854"/>
                  </a:lnTo>
                  <a:lnTo>
                    <a:pt x="1231" y="1982"/>
                  </a:lnTo>
                  <a:lnTo>
                    <a:pt x="1428" y="249"/>
                  </a:lnTo>
                  <a:lnTo>
                    <a:pt x="15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6"/>
            <p:cNvSpPr/>
            <p:nvPr/>
          </p:nvSpPr>
          <p:spPr>
            <a:xfrm flipH="1">
              <a:off x="3704075" y="3778427"/>
              <a:ext cx="136387" cy="200724"/>
            </a:xfrm>
            <a:custGeom>
              <a:rect b="b" l="l" r="r" t="t"/>
              <a:pathLst>
                <a:path extrusionOk="0" h="2131" w="1448">
                  <a:moveTo>
                    <a:pt x="171" y="1"/>
                  </a:moveTo>
                  <a:lnTo>
                    <a:pt x="0" y="2002"/>
                  </a:lnTo>
                  <a:lnTo>
                    <a:pt x="1236" y="2131"/>
                  </a:lnTo>
                  <a:lnTo>
                    <a:pt x="1447" y="261"/>
                  </a:lnTo>
                  <a:lnTo>
                    <a:pt x="171"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6"/>
            <p:cNvSpPr/>
            <p:nvPr/>
          </p:nvSpPr>
          <p:spPr>
            <a:xfrm flipH="1">
              <a:off x="3674590" y="3809605"/>
              <a:ext cx="45494" cy="304995"/>
            </a:xfrm>
            <a:custGeom>
              <a:rect b="b" l="l" r="r" t="t"/>
              <a:pathLst>
                <a:path extrusionOk="0" h="3238" w="483">
                  <a:moveTo>
                    <a:pt x="483" y="1"/>
                  </a:moveTo>
                  <a:lnTo>
                    <a:pt x="313" y="13"/>
                  </a:lnTo>
                  <a:lnTo>
                    <a:pt x="1" y="3223"/>
                  </a:lnTo>
                  <a:lnTo>
                    <a:pt x="197" y="3237"/>
                  </a:lnTo>
                  <a:lnTo>
                    <a:pt x="483"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6"/>
            <p:cNvSpPr/>
            <p:nvPr/>
          </p:nvSpPr>
          <p:spPr>
            <a:xfrm flipH="1">
              <a:off x="3486406" y="3394778"/>
              <a:ext cx="484137" cy="337586"/>
            </a:xfrm>
            <a:custGeom>
              <a:rect b="b" l="l" r="r" t="t"/>
              <a:pathLst>
                <a:path extrusionOk="0" h="3584" w="5140">
                  <a:moveTo>
                    <a:pt x="680" y="0"/>
                  </a:moveTo>
                  <a:cubicBezTo>
                    <a:pt x="30" y="0"/>
                    <a:pt x="1" y="1029"/>
                    <a:pt x="569" y="1687"/>
                  </a:cubicBezTo>
                  <a:cubicBezTo>
                    <a:pt x="2045" y="3394"/>
                    <a:pt x="3605" y="3583"/>
                    <a:pt x="3605" y="3583"/>
                  </a:cubicBezTo>
                  <a:lnTo>
                    <a:pt x="5139" y="1753"/>
                  </a:lnTo>
                  <a:cubicBezTo>
                    <a:pt x="5139" y="1753"/>
                    <a:pt x="3082" y="235"/>
                    <a:pt x="745" y="3"/>
                  </a:cubicBezTo>
                  <a:cubicBezTo>
                    <a:pt x="722" y="1"/>
                    <a:pt x="701" y="0"/>
                    <a:pt x="680"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6"/>
            <p:cNvSpPr/>
            <p:nvPr/>
          </p:nvSpPr>
          <p:spPr>
            <a:xfrm flipH="1">
              <a:off x="3683448" y="3890328"/>
              <a:ext cx="177077" cy="185088"/>
            </a:xfrm>
            <a:custGeom>
              <a:rect b="b" l="l" r="r" t="t"/>
              <a:pathLst>
                <a:path extrusionOk="0" h="1965" w="1880">
                  <a:moveTo>
                    <a:pt x="970" y="1"/>
                  </a:moveTo>
                  <a:cubicBezTo>
                    <a:pt x="806" y="404"/>
                    <a:pt x="128" y="703"/>
                    <a:pt x="35" y="838"/>
                  </a:cubicBezTo>
                  <a:cubicBezTo>
                    <a:pt x="1" y="887"/>
                    <a:pt x="51" y="1037"/>
                    <a:pt x="129" y="1037"/>
                  </a:cubicBezTo>
                  <a:cubicBezTo>
                    <a:pt x="133" y="1037"/>
                    <a:pt x="136" y="1037"/>
                    <a:pt x="140" y="1036"/>
                  </a:cubicBezTo>
                  <a:cubicBezTo>
                    <a:pt x="219" y="1022"/>
                    <a:pt x="566" y="734"/>
                    <a:pt x="675" y="734"/>
                  </a:cubicBezTo>
                  <a:cubicBezTo>
                    <a:pt x="683" y="734"/>
                    <a:pt x="689" y="735"/>
                    <a:pt x="695" y="738"/>
                  </a:cubicBezTo>
                  <a:cubicBezTo>
                    <a:pt x="753" y="774"/>
                    <a:pt x="504" y="1170"/>
                    <a:pt x="146" y="1521"/>
                  </a:cubicBezTo>
                  <a:cubicBezTo>
                    <a:pt x="107" y="1560"/>
                    <a:pt x="146" y="1707"/>
                    <a:pt x="225" y="1707"/>
                  </a:cubicBezTo>
                  <a:cubicBezTo>
                    <a:pt x="236" y="1707"/>
                    <a:pt x="247" y="1704"/>
                    <a:pt x="260" y="1698"/>
                  </a:cubicBezTo>
                  <a:cubicBezTo>
                    <a:pt x="358" y="1647"/>
                    <a:pt x="742" y="1146"/>
                    <a:pt x="826" y="1146"/>
                  </a:cubicBezTo>
                  <a:cubicBezTo>
                    <a:pt x="829" y="1146"/>
                    <a:pt x="832" y="1147"/>
                    <a:pt x="834" y="1148"/>
                  </a:cubicBezTo>
                  <a:cubicBezTo>
                    <a:pt x="872" y="1172"/>
                    <a:pt x="600" y="1677"/>
                    <a:pt x="394" y="1840"/>
                  </a:cubicBezTo>
                  <a:cubicBezTo>
                    <a:pt x="360" y="1867"/>
                    <a:pt x="454" y="1964"/>
                    <a:pt x="549" y="1964"/>
                  </a:cubicBezTo>
                  <a:cubicBezTo>
                    <a:pt x="566" y="1964"/>
                    <a:pt x="583" y="1961"/>
                    <a:pt x="600" y="1954"/>
                  </a:cubicBezTo>
                  <a:cubicBezTo>
                    <a:pt x="707" y="1904"/>
                    <a:pt x="1031" y="1376"/>
                    <a:pt x="1081" y="1341"/>
                  </a:cubicBezTo>
                  <a:cubicBezTo>
                    <a:pt x="1083" y="1340"/>
                    <a:pt x="1084" y="1339"/>
                    <a:pt x="1085" y="1339"/>
                  </a:cubicBezTo>
                  <a:cubicBezTo>
                    <a:pt x="1117" y="1339"/>
                    <a:pt x="873" y="1880"/>
                    <a:pt x="867" y="1904"/>
                  </a:cubicBezTo>
                  <a:cubicBezTo>
                    <a:pt x="862" y="1928"/>
                    <a:pt x="912" y="1941"/>
                    <a:pt x="971" y="1941"/>
                  </a:cubicBezTo>
                  <a:cubicBezTo>
                    <a:pt x="1031" y="1941"/>
                    <a:pt x="1098" y="1928"/>
                    <a:pt x="1123" y="1900"/>
                  </a:cubicBezTo>
                  <a:cubicBezTo>
                    <a:pt x="1173" y="1845"/>
                    <a:pt x="1433" y="1209"/>
                    <a:pt x="1474" y="1084"/>
                  </a:cubicBezTo>
                  <a:cubicBezTo>
                    <a:pt x="1514" y="959"/>
                    <a:pt x="1599" y="458"/>
                    <a:pt x="1776" y="284"/>
                  </a:cubicBezTo>
                  <a:cubicBezTo>
                    <a:pt x="1879" y="186"/>
                    <a:pt x="970" y="1"/>
                    <a:pt x="970"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6"/>
            <p:cNvSpPr/>
            <p:nvPr/>
          </p:nvSpPr>
          <p:spPr>
            <a:xfrm flipH="1">
              <a:off x="3458991" y="3559805"/>
              <a:ext cx="326933" cy="389580"/>
            </a:xfrm>
            <a:custGeom>
              <a:rect b="b" l="l" r="r" t="t"/>
              <a:pathLst>
                <a:path extrusionOk="0" h="4136" w="3471">
                  <a:moveTo>
                    <a:pt x="3179" y="1"/>
                  </a:moveTo>
                  <a:lnTo>
                    <a:pt x="797" y="408"/>
                  </a:lnTo>
                  <a:cubicBezTo>
                    <a:pt x="797" y="408"/>
                    <a:pt x="143" y="1599"/>
                    <a:pt x="0" y="3667"/>
                  </a:cubicBezTo>
                  <a:lnTo>
                    <a:pt x="863" y="4136"/>
                  </a:lnTo>
                  <a:cubicBezTo>
                    <a:pt x="3470" y="1386"/>
                    <a:pt x="3179" y="1"/>
                    <a:pt x="3179"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6"/>
            <p:cNvSpPr/>
            <p:nvPr/>
          </p:nvSpPr>
          <p:spPr>
            <a:xfrm flipH="1">
              <a:off x="4018776" y="3234839"/>
              <a:ext cx="234533" cy="253472"/>
            </a:xfrm>
            <a:custGeom>
              <a:rect b="b" l="l" r="r" t="t"/>
              <a:pathLst>
                <a:path extrusionOk="0" h="2691" w="2490">
                  <a:moveTo>
                    <a:pt x="319" y="0"/>
                  </a:moveTo>
                  <a:cubicBezTo>
                    <a:pt x="154" y="0"/>
                    <a:pt x="45" y="98"/>
                    <a:pt x="32" y="349"/>
                  </a:cubicBezTo>
                  <a:cubicBezTo>
                    <a:pt x="0" y="998"/>
                    <a:pt x="938" y="2155"/>
                    <a:pt x="1945" y="2691"/>
                  </a:cubicBezTo>
                  <a:lnTo>
                    <a:pt x="2490" y="1440"/>
                  </a:lnTo>
                  <a:cubicBezTo>
                    <a:pt x="2490" y="1440"/>
                    <a:pt x="1553" y="621"/>
                    <a:pt x="1041" y="299"/>
                  </a:cubicBezTo>
                  <a:cubicBezTo>
                    <a:pt x="769" y="127"/>
                    <a:pt x="508" y="0"/>
                    <a:pt x="319" y="0"/>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p:nvPr/>
          </p:nvSpPr>
          <p:spPr>
            <a:xfrm flipH="1">
              <a:off x="4151300" y="3371889"/>
              <a:ext cx="50109" cy="61225"/>
            </a:xfrm>
            <a:custGeom>
              <a:rect b="b" l="l" r="r" t="t"/>
              <a:pathLst>
                <a:path extrusionOk="0" h="650" w="532">
                  <a:moveTo>
                    <a:pt x="0" y="1"/>
                  </a:moveTo>
                  <a:lnTo>
                    <a:pt x="0" y="1"/>
                  </a:lnTo>
                  <a:cubicBezTo>
                    <a:pt x="40" y="241"/>
                    <a:pt x="182" y="632"/>
                    <a:pt x="267" y="648"/>
                  </a:cubicBezTo>
                  <a:cubicBezTo>
                    <a:pt x="270" y="649"/>
                    <a:pt x="274" y="650"/>
                    <a:pt x="279" y="650"/>
                  </a:cubicBezTo>
                  <a:cubicBezTo>
                    <a:pt x="363" y="650"/>
                    <a:pt x="531" y="509"/>
                    <a:pt x="531" y="509"/>
                  </a:cubicBezTo>
                  <a:lnTo>
                    <a:pt x="0" y="1"/>
                  </a:ln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6"/>
            <p:cNvSpPr/>
            <p:nvPr/>
          </p:nvSpPr>
          <p:spPr>
            <a:xfrm flipH="1">
              <a:off x="4150546" y="3364542"/>
              <a:ext cx="49450" cy="61979"/>
            </a:xfrm>
            <a:custGeom>
              <a:rect b="b" l="l" r="r" t="t"/>
              <a:pathLst>
                <a:path extrusionOk="0" h="658" w="525">
                  <a:moveTo>
                    <a:pt x="1" y="0"/>
                  </a:moveTo>
                  <a:lnTo>
                    <a:pt x="1" y="0"/>
                  </a:lnTo>
                  <a:cubicBezTo>
                    <a:pt x="39" y="242"/>
                    <a:pt x="178" y="639"/>
                    <a:pt x="261" y="657"/>
                  </a:cubicBezTo>
                  <a:cubicBezTo>
                    <a:pt x="265" y="657"/>
                    <a:pt x="269" y="658"/>
                    <a:pt x="274" y="658"/>
                  </a:cubicBezTo>
                  <a:cubicBezTo>
                    <a:pt x="359" y="658"/>
                    <a:pt x="524" y="521"/>
                    <a:pt x="524" y="521"/>
                  </a:cubicBezTo>
                  <a:lnTo>
                    <a:pt x="1" y="0"/>
                  </a:ln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flipH="1">
              <a:off x="3312325" y="5041367"/>
              <a:ext cx="54819" cy="105684"/>
            </a:xfrm>
            <a:custGeom>
              <a:rect b="b" l="l" r="r" t="t"/>
              <a:pathLst>
                <a:path extrusionOk="0" h="1122" w="582">
                  <a:moveTo>
                    <a:pt x="0" y="0"/>
                  </a:moveTo>
                  <a:cubicBezTo>
                    <a:pt x="135" y="346"/>
                    <a:pt x="297" y="790"/>
                    <a:pt x="101" y="1121"/>
                  </a:cubicBezTo>
                  <a:cubicBezTo>
                    <a:pt x="101" y="1121"/>
                    <a:pt x="581" y="818"/>
                    <a:pt x="396" y="270"/>
                  </a:cubicBezTo>
                  <a:lnTo>
                    <a:pt x="0"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flipH="1">
              <a:off x="4063324" y="5102875"/>
              <a:ext cx="62165" cy="43140"/>
            </a:xfrm>
            <a:custGeom>
              <a:rect b="b" l="l" r="r" t="t"/>
              <a:pathLst>
                <a:path extrusionOk="0" h="458" w="660">
                  <a:moveTo>
                    <a:pt x="495" y="0"/>
                  </a:moveTo>
                  <a:lnTo>
                    <a:pt x="495" y="0"/>
                  </a:lnTo>
                  <a:cubicBezTo>
                    <a:pt x="515" y="342"/>
                    <a:pt x="1" y="458"/>
                    <a:pt x="1" y="458"/>
                  </a:cubicBezTo>
                  <a:lnTo>
                    <a:pt x="660" y="458"/>
                  </a:lnTo>
                  <a:cubicBezTo>
                    <a:pt x="632" y="309"/>
                    <a:pt x="571" y="181"/>
                    <a:pt x="495"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6"/>
            <p:cNvSpPr/>
            <p:nvPr/>
          </p:nvSpPr>
          <p:spPr>
            <a:xfrm flipH="1">
              <a:off x="4007285" y="3186800"/>
              <a:ext cx="248096" cy="154758"/>
            </a:xfrm>
            <a:custGeom>
              <a:rect b="b" l="l" r="r" t="t"/>
              <a:pathLst>
                <a:path extrusionOk="0" h="1643" w="2634">
                  <a:moveTo>
                    <a:pt x="1134" y="0"/>
                  </a:moveTo>
                  <a:cubicBezTo>
                    <a:pt x="633" y="0"/>
                    <a:pt x="37" y="413"/>
                    <a:pt x="5" y="835"/>
                  </a:cubicBezTo>
                  <a:cubicBezTo>
                    <a:pt x="1" y="883"/>
                    <a:pt x="56" y="961"/>
                    <a:pt x="64" y="1017"/>
                  </a:cubicBezTo>
                  <a:cubicBezTo>
                    <a:pt x="272" y="805"/>
                    <a:pt x="521" y="698"/>
                    <a:pt x="781" y="698"/>
                  </a:cubicBezTo>
                  <a:cubicBezTo>
                    <a:pt x="885" y="698"/>
                    <a:pt x="992" y="715"/>
                    <a:pt x="1098" y="750"/>
                  </a:cubicBezTo>
                  <a:cubicBezTo>
                    <a:pt x="1587" y="911"/>
                    <a:pt x="2178" y="1433"/>
                    <a:pt x="2633" y="1643"/>
                  </a:cubicBezTo>
                  <a:lnTo>
                    <a:pt x="2535" y="1343"/>
                  </a:lnTo>
                  <a:cubicBezTo>
                    <a:pt x="2535" y="1343"/>
                    <a:pt x="2019" y="421"/>
                    <a:pt x="1508" y="99"/>
                  </a:cubicBezTo>
                  <a:cubicBezTo>
                    <a:pt x="1399" y="30"/>
                    <a:pt x="1270" y="0"/>
                    <a:pt x="1134" y="0"/>
                  </a:cubicBezTo>
                  <a:close/>
                </a:path>
              </a:pathLst>
            </a:custGeom>
            <a:solidFill>
              <a:srgbClr val="D85D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6"/>
            <p:cNvSpPr/>
            <p:nvPr/>
          </p:nvSpPr>
          <p:spPr>
            <a:xfrm flipH="1">
              <a:off x="4042700" y="3226455"/>
              <a:ext cx="206464" cy="123581"/>
            </a:xfrm>
            <a:custGeom>
              <a:rect b="b" l="l" r="r" t="t"/>
              <a:pathLst>
                <a:path extrusionOk="0" h="1312" w="2192">
                  <a:moveTo>
                    <a:pt x="965" y="0"/>
                  </a:moveTo>
                  <a:cubicBezTo>
                    <a:pt x="499" y="0"/>
                    <a:pt x="0" y="334"/>
                    <a:pt x="0" y="334"/>
                  </a:cubicBezTo>
                  <a:cubicBezTo>
                    <a:pt x="1004" y="535"/>
                    <a:pt x="1459" y="1311"/>
                    <a:pt x="1459" y="1311"/>
                  </a:cubicBezTo>
                  <a:lnTo>
                    <a:pt x="2192" y="869"/>
                  </a:lnTo>
                  <a:cubicBezTo>
                    <a:pt x="2192" y="869"/>
                    <a:pt x="1751" y="231"/>
                    <a:pt x="1232" y="44"/>
                  </a:cubicBezTo>
                  <a:cubicBezTo>
                    <a:pt x="1147" y="13"/>
                    <a:pt x="1057" y="0"/>
                    <a:pt x="965" y="0"/>
                  </a:cubicBezTo>
                  <a:close/>
                </a:path>
              </a:pathLst>
            </a:custGeom>
            <a:solidFill>
              <a:srgbClr val="D85D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flipH="1">
              <a:off x="4068222" y="3293427"/>
              <a:ext cx="55949" cy="50958"/>
            </a:xfrm>
            <a:custGeom>
              <a:rect b="b" l="l" r="r" t="t"/>
              <a:pathLst>
                <a:path extrusionOk="0" h="541" w="594">
                  <a:moveTo>
                    <a:pt x="166" y="1"/>
                  </a:moveTo>
                  <a:cubicBezTo>
                    <a:pt x="130" y="1"/>
                    <a:pt x="99" y="11"/>
                    <a:pt x="76" y="32"/>
                  </a:cubicBezTo>
                  <a:cubicBezTo>
                    <a:pt x="0" y="102"/>
                    <a:pt x="38" y="266"/>
                    <a:pt x="160" y="398"/>
                  </a:cubicBezTo>
                  <a:cubicBezTo>
                    <a:pt x="245" y="488"/>
                    <a:pt x="349" y="540"/>
                    <a:pt x="429" y="540"/>
                  </a:cubicBezTo>
                  <a:cubicBezTo>
                    <a:pt x="464" y="540"/>
                    <a:pt x="495" y="530"/>
                    <a:pt x="518" y="509"/>
                  </a:cubicBezTo>
                  <a:cubicBezTo>
                    <a:pt x="593" y="439"/>
                    <a:pt x="555" y="275"/>
                    <a:pt x="433" y="144"/>
                  </a:cubicBezTo>
                  <a:cubicBezTo>
                    <a:pt x="349" y="52"/>
                    <a:pt x="246" y="1"/>
                    <a:pt x="166"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6"/>
            <p:cNvSpPr/>
            <p:nvPr/>
          </p:nvSpPr>
          <p:spPr>
            <a:xfrm flipH="1">
              <a:off x="4076981" y="3305578"/>
              <a:ext cx="35792" cy="31460"/>
            </a:xfrm>
            <a:custGeom>
              <a:rect b="b" l="l" r="r" t="t"/>
              <a:pathLst>
                <a:path extrusionOk="0" h="334" w="380">
                  <a:moveTo>
                    <a:pt x="106" y="0"/>
                  </a:moveTo>
                  <a:cubicBezTo>
                    <a:pt x="82" y="0"/>
                    <a:pt x="61" y="7"/>
                    <a:pt x="46" y="22"/>
                  </a:cubicBezTo>
                  <a:cubicBezTo>
                    <a:pt x="0" y="67"/>
                    <a:pt x="27" y="169"/>
                    <a:pt x="107" y="249"/>
                  </a:cubicBezTo>
                  <a:cubicBezTo>
                    <a:pt x="161" y="303"/>
                    <a:pt x="225" y="333"/>
                    <a:pt x="274" y="333"/>
                  </a:cubicBezTo>
                  <a:cubicBezTo>
                    <a:pt x="298" y="333"/>
                    <a:pt x="319" y="326"/>
                    <a:pt x="334" y="312"/>
                  </a:cubicBezTo>
                  <a:cubicBezTo>
                    <a:pt x="380" y="265"/>
                    <a:pt x="352" y="164"/>
                    <a:pt x="273" y="84"/>
                  </a:cubicBezTo>
                  <a:cubicBezTo>
                    <a:pt x="219" y="30"/>
                    <a:pt x="156" y="0"/>
                    <a:pt x="106" y="0"/>
                  </a:cubicBez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6"/>
            <p:cNvSpPr/>
            <p:nvPr/>
          </p:nvSpPr>
          <p:spPr>
            <a:xfrm flipH="1">
              <a:off x="4085458" y="3312925"/>
              <a:ext cx="25149" cy="22135"/>
            </a:xfrm>
            <a:custGeom>
              <a:rect b="b" l="l" r="r" t="t"/>
              <a:pathLst>
                <a:path extrusionOk="0" h="235" w="267">
                  <a:moveTo>
                    <a:pt x="74" y="0"/>
                  </a:moveTo>
                  <a:cubicBezTo>
                    <a:pt x="57" y="0"/>
                    <a:pt x="43" y="5"/>
                    <a:pt x="32" y="16"/>
                  </a:cubicBezTo>
                  <a:cubicBezTo>
                    <a:pt x="0" y="49"/>
                    <a:pt x="20" y="120"/>
                    <a:pt x="75" y="176"/>
                  </a:cubicBezTo>
                  <a:cubicBezTo>
                    <a:pt x="113" y="214"/>
                    <a:pt x="157" y="235"/>
                    <a:pt x="192" y="235"/>
                  </a:cubicBezTo>
                  <a:cubicBezTo>
                    <a:pt x="209" y="235"/>
                    <a:pt x="224" y="230"/>
                    <a:pt x="234" y="219"/>
                  </a:cubicBezTo>
                  <a:cubicBezTo>
                    <a:pt x="266" y="187"/>
                    <a:pt x="247" y="116"/>
                    <a:pt x="191" y="60"/>
                  </a:cubicBezTo>
                  <a:cubicBezTo>
                    <a:pt x="154" y="22"/>
                    <a:pt x="109" y="0"/>
                    <a:pt x="74" y="0"/>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6"/>
            <p:cNvSpPr/>
            <p:nvPr/>
          </p:nvSpPr>
          <p:spPr>
            <a:xfrm flipH="1">
              <a:off x="3711890" y="3848789"/>
              <a:ext cx="27880" cy="27881"/>
            </a:xfrm>
            <a:custGeom>
              <a:rect b="b" l="l" r="r" t="t"/>
              <a:pathLst>
                <a:path extrusionOk="0" h="296" w="296">
                  <a:moveTo>
                    <a:pt x="149" y="0"/>
                  </a:moveTo>
                  <a:cubicBezTo>
                    <a:pt x="68" y="0"/>
                    <a:pt x="1" y="66"/>
                    <a:pt x="1" y="148"/>
                  </a:cubicBezTo>
                  <a:cubicBezTo>
                    <a:pt x="1" y="229"/>
                    <a:pt x="68" y="296"/>
                    <a:pt x="149" y="296"/>
                  </a:cubicBezTo>
                  <a:cubicBezTo>
                    <a:pt x="230" y="296"/>
                    <a:pt x="296" y="229"/>
                    <a:pt x="296" y="148"/>
                  </a:cubicBezTo>
                  <a:cubicBezTo>
                    <a:pt x="296" y="66"/>
                    <a:pt x="230" y="0"/>
                    <a:pt x="149"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flipH="1">
              <a:off x="3695124" y="3807627"/>
              <a:ext cx="27786" cy="27787"/>
            </a:xfrm>
            <a:custGeom>
              <a:rect b="b" l="l" r="r" t="t"/>
              <a:pathLst>
                <a:path extrusionOk="0" h="295" w="295">
                  <a:moveTo>
                    <a:pt x="148" y="0"/>
                  </a:moveTo>
                  <a:cubicBezTo>
                    <a:pt x="67" y="0"/>
                    <a:pt x="1" y="66"/>
                    <a:pt x="1" y="147"/>
                  </a:cubicBezTo>
                  <a:cubicBezTo>
                    <a:pt x="1" y="229"/>
                    <a:pt x="67" y="295"/>
                    <a:pt x="148" y="295"/>
                  </a:cubicBezTo>
                  <a:cubicBezTo>
                    <a:pt x="229" y="295"/>
                    <a:pt x="295" y="229"/>
                    <a:pt x="295" y="147"/>
                  </a:cubicBezTo>
                  <a:cubicBezTo>
                    <a:pt x="295" y="66"/>
                    <a:pt x="229" y="0"/>
                    <a:pt x="148"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p:nvPr/>
          </p:nvSpPr>
          <p:spPr>
            <a:xfrm flipH="1">
              <a:off x="4167688" y="3355123"/>
              <a:ext cx="17237" cy="14129"/>
            </a:xfrm>
            <a:custGeom>
              <a:rect b="b" l="l" r="r" t="t"/>
              <a:pathLst>
                <a:path extrusionOk="0" h="150" w="183">
                  <a:moveTo>
                    <a:pt x="66" y="0"/>
                  </a:moveTo>
                  <a:cubicBezTo>
                    <a:pt x="50" y="0"/>
                    <a:pt x="35" y="5"/>
                    <a:pt x="25" y="16"/>
                  </a:cubicBezTo>
                  <a:cubicBezTo>
                    <a:pt x="0" y="41"/>
                    <a:pt x="11" y="88"/>
                    <a:pt x="46" y="121"/>
                  </a:cubicBezTo>
                  <a:cubicBezTo>
                    <a:pt x="68" y="139"/>
                    <a:pt x="94" y="149"/>
                    <a:pt x="116" y="149"/>
                  </a:cubicBezTo>
                  <a:cubicBezTo>
                    <a:pt x="132" y="149"/>
                    <a:pt x="147" y="144"/>
                    <a:pt x="158" y="133"/>
                  </a:cubicBezTo>
                  <a:cubicBezTo>
                    <a:pt x="182" y="109"/>
                    <a:pt x="172" y="61"/>
                    <a:pt x="136" y="29"/>
                  </a:cubicBezTo>
                  <a:cubicBezTo>
                    <a:pt x="114" y="10"/>
                    <a:pt x="89" y="0"/>
                    <a:pt x="66" y="0"/>
                  </a:cubicBezTo>
                  <a:close/>
                </a:path>
              </a:pathLst>
            </a:custGeom>
            <a:solidFill>
              <a:srgbClr val="60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6"/>
            <p:cNvSpPr/>
            <p:nvPr/>
          </p:nvSpPr>
          <p:spPr>
            <a:xfrm flipH="1">
              <a:off x="4179651" y="3336661"/>
              <a:ext cx="22888" cy="26656"/>
            </a:xfrm>
            <a:custGeom>
              <a:rect b="b" l="l" r="r" t="t"/>
              <a:pathLst>
                <a:path extrusionOk="0" h="283" w="243">
                  <a:moveTo>
                    <a:pt x="160" y="0"/>
                  </a:moveTo>
                  <a:cubicBezTo>
                    <a:pt x="136" y="0"/>
                    <a:pt x="112" y="13"/>
                    <a:pt x="99" y="35"/>
                  </a:cubicBezTo>
                  <a:lnTo>
                    <a:pt x="19" y="175"/>
                  </a:lnTo>
                  <a:cubicBezTo>
                    <a:pt x="0" y="209"/>
                    <a:pt x="11" y="252"/>
                    <a:pt x="45" y="271"/>
                  </a:cubicBezTo>
                  <a:lnTo>
                    <a:pt x="48" y="273"/>
                  </a:lnTo>
                  <a:cubicBezTo>
                    <a:pt x="59" y="279"/>
                    <a:pt x="71" y="282"/>
                    <a:pt x="83" y="282"/>
                  </a:cubicBezTo>
                  <a:cubicBezTo>
                    <a:pt x="107" y="282"/>
                    <a:pt x="131" y="269"/>
                    <a:pt x="143" y="247"/>
                  </a:cubicBezTo>
                  <a:lnTo>
                    <a:pt x="223" y="107"/>
                  </a:lnTo>
                  <a:cubicBezTo>
                    <a:pt x="243" y="73"/>
                    <a:pt x="231" y="30"/>
                    <a:pt x="198" y="12"/>
                  </a:cubicBezTo>
                  <a:lnTo>
                    <a:pt x="194" y="10"/>
                  </a:lnTo>
                  <a:cubicBezTo>
                    <a:pt x="184" y="3"/>
                    <a:pt x="172" y="0"/>
                    <a:pt x="160" y="0"/>
                  </a:cubicBezTo>
                  <a:close/>
                </a:path>
              </a:pathLst>
            </a:custGeom>
            <a:solidFill>
              <a:srgbClr val="D85D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6"/>
            <p:cNvSpPr/>
            <p:nvPr/>
          </p:nvSpPr>
          <p:spPr>
            <a:xfrm flipH="1">
              <a:off x="4108819" y="3413334"/>
              <a:ext cx="39277" cy="20911"/>
            </a:xfrm>
            <a:custGeom>
              <a:rect b="b" l="l" r="r" t="t"/>
              <a:pathLst>
                <a:path extrusionOk="0" h="222" w="417">
                  <a:moveTo>
                    <a:pt x="351" y="0"/>
                  </a:moveTo>
                  <a:cubicBezTo>
                    <a:pt x="261" y="0"/>
                    <a:pt x="106" y="33"/>
                    <a:pt x="0" y="206"/>
                  </a:cubicBezTo>
                  <a:lnTo>
                    <a:pt x="22" y="222"/>
                  </a:lnTo>
                  <a:cubicBezTo>
                    <a:pt x="103" y="87"/>
                    <a:pt x="256" y="67"/>
                    <a:pt x="338" y="67"/>
                  </a:cubicBezTo>
                  <a:cubicBezTo>
                    <a:pt x="372" y="67"/>
                    <a:pt x="394" y="71"/>
                    <a:pt x="394" y="71"/>
                  </a:cubicBezTo>
                  <a:lnTo>
                    <a:pt x="417" y="8"/>
                  </a:lnTo>
                  <a:cubicBezTo>
                    <a:pt x="406" y="4"/>
                    <a:pt x="383" y="0"/>
                    <a:pt x="351" y="0"/>
                  </a:cubicBezTo>
                  <a:close/>
                </a:path>
              </a:pathLst>
            </a:custGeom>
            <a:solidFill>
              <a:srgbClr val="ED7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6"/>
            <p:cNvSpPr/>
            <p:nvPr/>
          </p:nvSpPr>
          <p:spPr>
            <a:xfrm flipH="1">
              <a:off x="4188035" y="3476538"/>
              <a:ext cx="37111" cy="48227"/>
            </a:xfrm>
            <a:custGeom>
              <a:rect b="b" l="l" r="r" t="t"/>
              <a:pathLst>
                <a:path extrusionOk="0" h="512" w="394">
                  <a:moveTo>
                    <a:pt x="197" y="0"/>
                  </a:moveTo>
                  <a:cubicBezTo>
                    <a:pt x="142" y="0"/>
                    <a:pt x="31" y="87"/>
                    <a:pt x="17" y="126"/>
                  </a:cubicBezTo>
                  <a:cubicBezTo>
                    <a:pt x="0" y="171"/>
                    <a:pt x="128" y="408"/>
                    <a:pt x="191" y="509"/>
                  </a:cubicBezTo>
                  <a:cubicBezTo>
                    <a:pt x="192" y="511"/>
                    <a:pt x="194" y="512"/>
                    <a:pt x="197" y="512"/>
                  </a:cubicBezTo>
                  <a:cubicBezTo>
                    <a:pt x="233" y="512"/>
                    <a:pt x="392" y="411"/>
                    <a:pt x="393" y="362"/>
                  </a:cubicBezTo>
                  <a:cubicBezTo>
                    <a:pt x="393" y="308"/>
                    <a:pt x="260" y="43"/>
                    <a:pt x="219" y="7"/>
                  </a:cubicBezTo>
                  <a:cubicBezTo>
                    <a:pt x="214" y="3"/>
                    <a:pt x="206" y="0"/>
                    <a:pt x="197" y="0"/>
                  </a:cubicBez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6"/>
            <p:cNvSpPr/>
            <p:nvPr/>
          </p:nvSpPr>
          <p:spPr>
            <a:xfrm flipH="1">
              <a:off x="4190201" y="3439803"/>
              <a:ext cx="37111" cy="48321"/>
            </a:xfrm>
            <a:custGeom>
              <a:rect b="b" l="l" r="r" t="t"/>
              <a:pathLst>
                <a:path extrusionOk="0" h="513" w="394">
                  <a:moveTo>
                    <a:pt x="198" y="1"/>
                  </a:moveTo>
                  <a:cubicBezTo>
                    <a:pt x="142" y="1"/>
                    <a:pt x="31" y="87"/>
                    <a:pt x="17" y="126"/>
                  </a:cubicBezTo>
                  <a:cubicBezTo>
                    <a:pt x="1" y="171"/>
                    <a:pt x="128" y="408"/>
                    <a:pt x="191" y="510"/>
                  </a:cubicBezTo>
                  <a:cubicBezTo>
                    <a:pt x="192" y="511"/>
                    <a:pt x="194" y="512"/>
                    <a:pt x="198" y="512"/>
                  </a:cubicBezTo>
                  <a:cubicBezTo>
                    <a:pt x="234" y="512"/>
                    <a:pt x="393" y="412"/>
                    <a:pt x="393" y="363"/>
                  </a:cubicBezTo>
                  <a:cubicBezTo>
                    <a:pt x="394" y="308"/>
                    <a:pt x="259" y="44"/>
                    <a:pt x="220" y="8"/>
                  </a:cubicBezTo>
                  <a:cubicBezTo>
                    <a:pt x="214" y="3"/>
                    <a:pt x="207" y="1"/>
                    <a:pt x="198" y="1"/>
                  </a:cubicBez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6"/>
            <p:cNvSpPr/>
            <p:nvPr/>
          </p:nvSpPr>
          <p:spPr>
            <a:xfrm flipH="1">
              <a:off x="4183796" y="3404857"/>
              <a:ext cx="37111" cy="48227"/>
            </a:xfrm>
            <a:custGeom>
              <a:rect b="b" l="l" r="r" t="t"/>
              <a:pathLst>
                <a:path extrusionOk="0" h="512" w="394">
                  <a:moveTo>
                    <a:pt x="198" y="1"/>
                  </a:moveTo>
                  <a:cubicBezTo>
                    <a:pt x="142" y="1"/>
                    <a:pt x="31" y="87"/>
                    <a:pt x="17" y="126"/>
                  </a:cubicBezTo>
                  <a:cubicBezTo>
                    <a:pt x="1" y="171"/>
                    <a:pt x="128" y="409"/>
                    <a:pt x="191" y="509"/>
                  </a:cubicBezTo>
                  <a:cubicBezTo>
                    <a:pt x="192" y="511"/>
                    <a:pt x="194" y="512"/>
                    <a:pt x="197" y="512"/>
                  </a:cubicBezTo>
                  <a:cubicBezTo>
                    <a:pt x="233" y="512"/>
                    <a:pt x="393" y="411"/>
                    <a:pt x="393" y="362"/>
                  </a:cubicBezTo>
                  <a:cubicBezTo>
                    <a:pt x="394" y="309"/>
                    <a:pt x="259" y="43"/>
                    <a:pt x="219" y="7"/>
                  </a:cubicBezTo>
                  <a:cubicBezTo>
                    <a:pt x="213" y="3"/>
                    <a:pt x="206" y="1"/>
                    <a:pt x="198" y="1"/>
                  </a:cubicBez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6"/>
            <p:cNvSpPr/>
            <p:nvPr/>
          </p:nvSpPr>
          <p:spPr>
            <a:xfrm flipH="1">
              <a:off x="4080376" y="3507057"/>
              <a:ext cx="182823" cy="341919"/>
            </a:xfrm>
            <a:custGeom>
              <a:rect b="b" l="l" r="r" t="t"/>
              <a:pathLst>
                <a:path extrusionOk="0" h="3630" w="1941">
                  <a:moveTo>
                    <a:pt x="822" y="0"/>
                  </a:moveTo>
                  <a:cubicBezTo>
                    <a:pt x="822" y="0"/>
                    <a:pt x="0" y="1288"/>
                    <a:pt x="153" y="2468"/>
                  </a:cubicBezTo>
                  <a:cubicBezTo>
                    <a:pt x="260" y="3292"/>
                    <a:pt x="925" y="3629"/>
                    <a:pt x="1353" y="3629"/>
                  </a:cubicBezTo>
                  <a:cubicBezTo>
                    <a:pt x="1464" y="3629"/>
                    <a:pt x="1559" y="3606"/>
                    <a:pt x="1624" y="3564"/>
                  </a:cubicBezTo>
                  <a:cubicBezTo>
                    <a:pt x="1941" y="3356"/>
                    <a:pt x="1832" y="1322"/>
                    <a:pt x="1635" y="320"/>
                  </a:cubicBezTo>
                  <a:lnTo>
                    <a:pt x="822"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flipH="1">
              <a:off x="4076231" y="3400336"/>
              <a:ext cx="157297" cy="263739"/>
            </a:xfrm>
            <a:custGeom>
              <a:rect b="b" l="l" r="r" t="t"/>
              <a:pathLst>
                <a:path extrusionOk="0" h="2800" w="1670">
                  <a:moveTo>
                    <a:pt x="413" y="1"/>
                  </a:moveTo>
                  <a:cubicBezTo>
                    <a:pt x="413" y="1"/>
                    <a:pt x="1" y="1194"/>
                    <a:pt x="386" y="2799"/>
                  </a:cubicBezTo>
                  <a:cubicBezTo>
                    <a:pt x="386" y="2799"/>
                    <a:pt x="688" y="2706"/>
                    <a:pt x="959" y="2434"/>
                  </a:cubicBezTo>
                  <a:cubicBezTo>
                    <a:pt x="1082" y="2310"/>
                    <a:pt x="1287" y="2283"/>
                    <a:pt x="1445" y="2283"/>
                  </a:cubicBezTo>
                  <a:cubicBezTo>
                    <a:pt x="1572" y="2283"/>
                    <a:pt x="1668" y="2300"/>
                    <a:pt x="1668" y="2300"/>
                  </a:cubicBezTo>
                  <a:cubicBezTo>
                    <a:pt x="1669" y="436"/>
                    <a:pt x="413" y="1"/>
                    <a:pt x="413"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flipH="1">
              <a:off x="4076230" y="3408719"/>
              <a:ext cx="101348" cy="208354"/>
            </a:xfrm>
            <a:custGeom>
              <a:rect b="b" l="l" r="r" t="t"/>
              <a:pathLst>
                <a:path extrusionOk="0" h="2212" w="1076">
                  <a:moveTo>
                    <a:pt x="0" y="0"/>
                  </a:moveTo>
                  <a:lnTo>
                    <a:pt x="0" y="0"/>
                  </a:lnTo>
                  <a:cubicBezTo>
                    <a:pt x="345" y="396"/>
                    <a:pt x="626" y="1216"/>
                    <a:pt x="730" y="2200"/>
                  </a:cubicBezTo>
                  <a:cubicBezTo>
                    <a:pt x="772" y="2196"/>
                    <a:pt x="814" y="2194"/>
                    <a:pt x="853" y="2194"/>
                  </a:cubicBezTo>
                  <a:cubicBezTo>
                    <a:pt x="979" y="2194"/>
                    <a:pt x="1074" y="2211"/>
                    <a:pt x="1074" y="2211"/>
                  </a:cubicBezTo>
                  <a:cubicBezTo>
                    <a:pt x="1075" y="792"/>
                    <a:pt x="348" y="201"/>
                    <a:pt x="0"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6"/>
            <p:cNvSpPr/>
            <p:nvPr/>
          </p:nvSpPr>
          <p:spPr>
            <a:xfrm flipH="1">
              <a:off x="4184173" y="3435564"/>
              <a:ext cx="42009" cy="46437"/>
            </a:xfrm>
            <a:custGeom>
              <a:rect b="b" l="l" r="r" t="t"/>
              <a:pathLst>
                <a:path extrusionOk="0" h="493" w="446">
                  <a:moveTo>
                    <a:pt x="151" y="1"/>
                  </a:moveTo>
                  <a:cubicBezTo>
                    <a:pt x="99" y="1"/>
                    <a:pt x="6" y="131"/>
                    <a:pt x="3" y="175"/>
                  </a:cubicBezTo>
                  <a:cubicBezTo>
                    <a:pt x="0" y="223"/>
                    <a:pt x="191" y="413"/>
                    <a:pt x="281" y="492"/>
                  </a:cubicBezTo>
                  <a:cubicBezTo>
                    <a:pt x="282" y="493"/>
                    <a:pt x="283" y="493"/>
                    <a:pt x="284" y="493"/>
                  </a:cubicBezTo>
                  <a:cubicBezTo>
                    <a:pt x="312" y="493"/>
                    <a:pt x="446" y="341"/>
                    <a:pt x="431" y="291"/>
                  </a:cubicBezTo>
                  <a:cubicBezTo>
                    <a:pt x="417" y="240"/>
                    <a:pt x="211" y="26"/>
                    <a:pt x="163" y="3"/>
                  </a:cubicBezTo>
                  <a:cubicBezTo>
                    <a:pt x="159" y="2"/>
                    <a:pt x="155" y="1"/>
                    <a:pt x="151"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6"/>
            <p:cNvSpPr/>
            <p:nvPr/>
          </p:nvSpPr>
          <p:spPr>
            <a:xfrm flipH="1">
              <a:off x="4178239" y="3400147"/>
              <a:ext cx="41820" cy="46719"/>
            </a:xfrm>
            <a:custGeom>
              <a:rect b="b" l="l" r="r" t="t"/>
              <a:pathLst>
                <a:path extrusionOk="0" h="496" w="444">
                  <a:moveTo>
                    <a:pt x="158" y="0"/>
                  </a:moveTo>
                  <a:cubicBezTo>
                    <a:pt x="105" y="0"/>
                    <a:pt x="9" y="126"/>
                    <a:pt x="5" y="171"/>
                  </a:cubicBezTo>
                  <a:cubicBezTo>
                    <a:pt x="1" y="218"/>
                    <a:pt x="187" y="413"/>
                    <a:pt x="274" y="495"/>
                  </a:cubicBezTo>
                  <a:cubicBezTo>
                    <a:pt x="275" y="495"/>
                    <a:pt x="277" y="496"/>
                    <a:pt x="278" y="496"/>
                  </a:cubicBezTo>
                  <a:cubicBezTo>
                    <a:pt x="306" y="496"/>
                    <a:pt x="443" y="348"/>
                    <a:pt x="430" y="299"/>
                  </a:cubicBezTo>
                  <a:cubicBezTo>
                    <a:pt x="416" y="247"/>
                    <a:pt x="217" y="27"/>
                    <a:pt x="170" y="3"/>
                  </a:cubicBezTo>
                  <a:cubicBezTo>
                    <a:pt x="166" y="1"/>
                    <a:pt x="162" y="0"/>
                    <a:pt x="158" y="0"/>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6"/>
            <p:cNvSpPr/>
            <p:nvPr/>
          </p:nvSpPr>
          <p:spPr>
            <a:xfrm flipH="1">
              <a:off x="4182289" y="3473053"/>
              <a:ext cx="41726" cy="46719"/>
            </a:xfrm>
            <a:custGeom>
              <a:rect b="b" l="l" r="r" t="t"/>
              <a:pathLst>
                <a:path extrusionOk="0" h="496" w="443">
                  <a:moveTo>
                    <a:pt x="156" y="1"/>
                  </a:moveTo>
                  <a:cubicBezTo>
                    <a:pt x="104" y="1"/>
                    <a:pt x="9" y="126"/>
                    <a:pt x="5" y="170"/>
                  </a:cubicBezTo>
                  <a:cubicBezTo>
                    <a:pt x="1" y="218"/>
                    <a:pt x="186" y="413"/>
                    <a:pt x="273" y="494"/>
                  </a:cubicBezTo>
                  <a:cubicBezTo>
                    <a:pt x="274" y="495"/>
                    <a:pt x="275" y="495"/>
                    <a:pt x="277" y="495"/>
                  </a:cubicBezTo>
                  <a:cubicBezTo>
                    <a:pt x="305" y="495"/>
                    <a:pt x="442" y="348"/>
                    <a:pt x="430" y="298"/>
                  </a:cubicBezTo>
                  <a:cubicBezTo>
                    <a:pt x="415" y="247"/>
                    <a:pt x="217" y="27"/>
                    <a:pt x="168" y="3"/>
                  </a:cubicBezTo>
                  <a:cubicBezTo>
                    <a:pt x="165" y="1"/>
                    <a:pt x="161" y="1"/>
                    <a:pt x="156"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6"/>
            <p:cNvSpPr/>
            <p:nvPr/>
          </p:nvSpPr>
          <p:spPr>
            <a:xfrm flipH="1">
              <a:off x="3974594" y="3338922"/>
              <a:ext cx="51334" cy="136297"/>
            </a:xfrm>
            <a:custGeom>
              <a:rect b="b" l="l" r="r" t="t"/>
              <a:pathLst>
                <a:path extrusionOk="0" h="1447" w="545">
                  <a:moveTo>
                    <a:pt x="219" y="1"/>
                  </a:moveTo>
                  <a:lnTo>
                    <a:pt x="1" y="1447"/>
                  </a:lnTo>
                  <a:lnTo>
                    <a:pt x="1" y="1447"/>
                  </a:lnTo>
                  <a:lnTo>
                    <a:pt x="201" y="1375"/>
                  </a:lnTo>
                  <a:lnTo>
                    <a:pt x="545" y="131"/>
                  </a:lnTo>
                  <a:lnTo>
                    <a:pt x="219"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8" name="Google Shape;368;p16"/>
          <p:cNvSpPr txBox="1"/>
          <p:nvPr>
            <p:ph idx="1" type="body"/>
          </p:nvPr>
        </p:nvSpPr>
        <p:spPr>
          <a:xfrm>
            <a:off x="958050" y="1676325"/>
            <a:ext cx="7399500" cy="33696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b="1" lang="fr" sz="1100" u="sng"/>
              <a:t>EU Emissions Trading System (ETS):</a:t>
            </a:r>
            <a:endParaRPr b="1" sz="1100" u="sng"/>
          </a:p>
          <a:p>
            <a:pPr indent="-292100" lvl="0" marL="457200" marR="0" rtl="0" algn="l">
              <a:lnSpc>
                <a:spcPct val="115000"/>
              </a:lnSpc>
              <a:spcBef>
                <a:spcPts val="1200"/>
              </a:spcBef>
              <a:spcAft>
                <a:spcPts val="0"/>
              </a:spcAft>
              <a:buClr>
                <a:srgbClr val="000000"/>
              </a:buClr>
              <a:buSzPts val="1000"/>
              <a:buFont typeface="Lato"/>
              <a:buChar char="●"/>
            </a:pPr>
            <a:r>
              <a:rPr lang="fr" sz="1100"/>
              <a:t>One of the largest carbon markets globally, designed to cap total GHG emissions from sectors like energy, manufacturing, and aviation.</a:t>
            </a:r>
            <a:endParaRPr sz="1100"/>
          </a:p>
          <a:p>
            <a:pPr indent="-292100" lvl="0" marL="457200" marR="0" rtl="0" algn="l">
              <a:lnSpc>
                <a:spcPct val="115000"/>
              </a:lnSpc>
              <a:spcBef>
                <a:spcPts val="0"/>
              </a:spcBef>
              <a:spcAft>
                <a:spcPts val="0"/>
              </a:spcAft>
              <a:buClr>
                <a:srgbClr val="000000"/>
              </a:buClr>
              <a:buSzPts val="1000"/>
              <a:buFont typeface="Lato"/>
              <a:buChar char="●"/>
            </a:pPr>
            <a:r>
              <a:rPr lang="fr" sz="1100"/>
              <a:t>Industries are allocated a specific number of emission allowances, which they can trade. The number of allowances  is reduced annually.</a:t>
            </a:r>
            <a:endParaRPr sz="1100"/>
          </a:p>
          <a:p>
            <a:pPr indent="-292100" lvl="0" marL="457200" marR="0" rtl="0" algn="l">
              <a:lnSpc>
                <a:spcPct val="115000"/>
              </a:lnSpc>
              <a:spcBef>
                <a:spcPts val="0"/>
              </a:spcBef>
              <a:spcAft>
                <a:spcPts val="0"/>
              </a:spcAft>
              <a:buClr>
                <a:srgbClr val="000000"/>
              </a:buClr>
              <a:buSzPts val="1000"/>
              <a:buFont typeface="Lato"/>
              <a:buChar char="●"/>
            </a:pPr>
            <a:r>
              <a:rPr lang="fr" sz="1100"/>
              <a:t>By 2023, the EU ETS has helped bring down emissions from European power and industry plants by approximately 47%, compared to 2005 levels.</a:t>
            </a:r>
            <a:endParaRPr sz="1100"/>
          </a:p>
          <a:p>
            <a:pPr indent="-292100" lvl="0" marL="457200" marR="0" rtl="0" algn="l">
              <a:lnSpc>
                <a:spcPct val="115000"/>
              </a:lnSpc>
              <a:spcBef>
                <a:spcPts val="0"/>
              </a:spcBef>
              <a:spcAft>
                <a:spcPts val="0"/>
              </a:spcAft>
              <a:buClr>
                <a:srgbClr val="000000"/>
              </a:buClr>
              <a:buSzPts val="1000"/>
              <a:buFont typeface="Lato"/>
              <a:buChar char="●"/>
            </a:pPr>
            <a:r>
              <a:rPr lang="fr" sz="1100"/>
              <a:t>In 2023, the ETS was reformed to align with the 2030 emissions reduction targets, introducing stricter caps, enhanced monitoring, and expanding coverage to maritime transport (Reduce emissions by 62% by 2030).</a:t>
            </a:r>
            <a:endParaRPr sz="1000">
              <a:solidFill>
                <a:srgbClr val="000000"/>
              </a:solidFill>
            </a:endParaRPr>
          </a:p>
          <a:p>
            <a:pPr indent="0" lvl="0" marL="0" rtl="0" algn="l">
              <a:lnSpc>
                <a:spcPct val="105000"/>
              </a:lnSpc>
              <a:spcBef>
                <a:spcPts val="1200"/>
              </a:spcBef>
              <a:spcAft>
                <a:spcPts val="0"/>
              </a:spcAft>
              <a:buNone/>
            </a:pPr>
            <a:r>
              <a:rPr b="1" lang="fr" sz="1100" u="sng"/>
              <a:t>Industrial Emissions Directive (IED)</a:t>
            </a:r>
            <a:r>
              <a:rPr b="1" lang="fr" sz="1100" u="sng"/>
              <a:t>:</a:t>
            </a:r>
            <a:endParaRPr b="1" sz="1100" u="sng"/>
          </a:p>
          <a:p>
            <a:pPr indent="-292100" lvl="0" marL="457200" rtl="0" algn="l">
              <a:spcBef>
                <a:spcPts val="1200"/>
              </a:spcBef>
              <a:spcAft>
                <a:spcPts val="0"/>
              </a:spcAft>
              <a:buClr>
                <a:srgbClr val="000000"/>
              </a:buClr>
              <a:buSzPts val="1000"/>
              <a:buFont typeface="Lato"/>
              <a:buChar char="●"/>
            </a:pPr>
            <a:r>
              <a:rPr lang="fr" sz="1100"/>
              <a:t>The IED complements the EU ETS by covering a broader range of pollutants beyond GHG emissions.</a:t>
            </a:r>
            <a:endParaRPr sz="1100"/>
          </a:p>
          <a:p>
            <a:pPr indent="-292100" lvl="0" marL="457200" marR="0" rtl="0" algn="l">
              <a:lnSpc>
                <a:spcPct val="115000"/>
              </a:lnSpc>
              <a:spcBef>
                <a:spcPts val="0"/>
              </a:spcBef>
              <a:spcAft>
                <a:spcPts val="0"/>
              </a:spcAft>
              <a:buClr>
                <a:srgbClr val="000000"/>
              </a:buClr>
              <a:buSzPts val="1000"/>
              <a:buFont typeface="Lato"/>
              <a:buChar char="●"/>
            </a:pPr>
            <a:r>
              <a:rPr lang="fr" sz="1100"/>
              <a:t>Aimed at reducing emissions of pollutants like PM, NO</a:t>
            </a:r>
            <a:r>
              <a:rPr baseline="-25000" lang="fr" sz="1100"/>
              <a:t>x</a:t>
            </a:r>
            <a:r>
              <a:rPr lang="fr" sz="1100"/>
              <a:t>, and SO</a:t>
            </a:r>
            <a:r>
              <a:rPr baseline="-25000" lang="fr" sz="1100"/>
              <a:t>2</a:t>
            </a:r>
            <a:r>
              <a:rPr lang="fr" sz="1100"/>
              <a:t> from industrial activities.</a:t>
            </a:r>
            <a:endParaRPr sz="1100"/>
          </a:p>
          <a:p>
            <a:pPr indent="-292100" lvl="0" marL="457200" marR="0" rtl="0" algn="l">
              <a:lnSpc>
                <a:spcPct val="115000"/>
              </a:lnSpc>
              <a:spcBef>
                <a:spcPts val="0"/>
              </a:spcBef>
              <a:spcAft>
                <a:spcPts val="0"/>
              </a:spcAft>
              <a:buClr>
                <a:srgbClr val="000000"/>
              </a:buClr>
              <a:buSzPts val="1000"/>
              <a:buFont typeface="Lato"/>
              <a:buChar char="●"/>
            </a:pPr>
            <a:r>
              <a:rPr lang="fr" sz="1100"/>
              <a:t>The plan to lower emissions is based on Best available technology (BAT) to help reach the goals of the directive (most environmentally effective, economically and technically viable).</a:t>
            </a:r>
            <a:endParaRPr sz="1100"/>
          </a:p>
        </p:txBody>
      </p:sp>
      <p:grpSp>
        <p:nvGrpSpPr>
          <p:cNvPr id="369" name="Google Shape;369;p16"/>
          <p:cNvGrpSpPr/>
          <p:nvPr/>
        </p:nvGrpSpPr>
        <p:grpSpPr>
          <a:xfrm>
            <a:off x="5481939" y="539492"/>
            <a:ext cx="3467035" cy="543368"/>
            <a:chOff x="6329746" y="2449344"/>
            <a:chExt cx="3209326" cy="502979"/>
          </a:xfrm>
        </p:grpSpPr>
        <p:sp>
          <p:nvSpPr>
            <p:cNvPr id="370" name="Google Shape;370;p16"/>
            <p:cNvSpPr/>
            <p:nvPr/>
          </p:nvSpPr>
          <p:spPr>
            <a:xfrm>
              <a:off x="6534551" y="2449344"/>
              <a:ext cx="3004521" cy="502979"/>
            </a:xfrm>
            <a:custGeom>
              <a:rect b="b" l="l" r="r" t="t"/>
              <a:pathLst>
                <a:path extrusionOk="0" h="5010" w="29927">
                  <a:moveTo>
                    <a:pt x="29926" y="0"/>
                  </a:moveTo>
                  <a:cubicBezTo>
                    <a:pt x="29926" y="0"/>
                    <a:pt x="27924" y="1464"/>
                    <a:pt x="24638" y="1464"/>
                  </a:cubicBezTo>
                  <a:cubicBezTo>
                    <a:pt x="23595" y="1464"/>
                    <a:pt x="22423" y="1316"/>
                    <a:pt x="21145" y="928"/>
                  </a:cubicBezTo>
                  <a:cubicBezTo>
                    <a:pt x="20130" y="619"/>
                    <a:pt x="19130" y="494"/>
                    <a:pt x="18178" y="494"/>
                  </a:cubicBezTo>
                  <a:cubicBezTo>
                    <a:pt x="14149" y="494"/>
                    <a:pt x="10958" y="2726"/>
                    <a:pt x="10958" y="2726"/>
                  </a:cubicBezTo>
                  <a:cubicBezTo>
                    <a:pt x="10958" y="2726"/>
                    <a:pt x="9122" y="1292"/>
                    <a:pt x="7087" y="1292"/>
                  </a:cubicBezTo>
                  <a:cubicBezTo>
                    <a:pt x="6856" y="1292"/>
                    <a:pt x="6623" y="1310"/>
                    <a:pt x="6389" y="1351"/>
                  </a:cubicBezTo>
                  <a:cubicBezTo>
                    <a:pt x="4791" y="1633"/>
                    <a:pt x="4734" y="2649"/>
                    <a:pt x="4734" y="2649"/>
                  </a:cubicBezTo>
                  <a:cubicBezTo>
                    <a:pt x="4734" y="2649"/>
                    <a:pt x="3324" y="1554"/>
                    <a:pt x="1792" y="1554"/>
                  </a:cubicBezTo>
                  <a:cubicBezTo>
                    <a:pt x="1454" y="1554"/>
                    <a:pt x="1109" y="1607"/>
                    <a:pt x="773" y="1738"/>
                  </a:cubicBezTo>
                  <a:cubicBezTo>
                    <a:pt x="0" y="2037"/>
                    <a:pt x="361" y="2904"/>
                    <a:pt x="922" y="3202"/>
                  </a:cubicBezTo>
                  <a:cubicBezTo>
                    <a:pt x="3446" y="4536"/>
                    <a:pt x="5891" y="5010"/>
                    <a:pt x="8214" y="5010"/>
                  </a:cubicBezTo>
                  <a:cubicBezTo>
                    <a:pt x="13901" y="5010"/>
                    <a:pt x="18854" y="2170"/>
                    <a:pt x="22443" y="2170"/>
                  </a:cubicBezTo>
                  <a:cubicBezTo>
                    <a:pt x="22508" y="2170"/>
                    <a:pt x="22573" y="2171"/>
                    <a:pt x="22638" y="2173"/>
                  </a:cubicBezTo>
                  <a:cubicBezTo>
                    <a:pt x="22834" y="2179"/>
                    <a:pt x="23025" y="2182"/>
                    <a:pt x="23211" y="2182"/>
                  </a:cubicBezTo>
                  <a:cubicBezTo>
                    <a:pt x="28418" y="2182"/>
                    <a:pt x="29926" y="0"/>
                    <a:pt x="29926"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6"/>
            <p:cNvSpPr/>
            <p:nvPr/>
          </p:nvSpPr>
          <p:spPr>
            <a:xfrm>
              <a:off x="6572600" y="2449444"/>
              <a:ext cx="2966471" cy="502879"/>
            </a:xfrm>
            <a:custGeom>
              <a:rect b="b" l="l" r="r" t="t"/>
              <a:pathLst>
                <a:path extrusionOk="0" h="5009" w="29548">
                  <a:moveTo>
                    <a:pt x="29547" y="0"/>
                  </a:moveTo>
                  <a:cubicBezTo>
                    <a:pt x="29547" y="0"/>
                    <a:pt x="27588" y="1662"/>
                    <a:pt x="24239" y="1662"/>
                  </a:cubicBezTo>
                  <a:cubicBezTo>
                    <a:pt x="23264" y="1662"/>
                    <a:pt x="22172" y="1522"/>
                    <a:pt x="20975" y="1158"/>
                  </a:cubicBezTo>
                  <a:cubicBezTo>
                    <a:pt x="16702" y="3003"/>
                    <a:pt x="14173" y="3514"/>
                    <a:pt x="12682" y="3514"/>
                  </a:cubicBezTo>
                  <a:cubicBezTo>
                    <a:pt x="10829" y="3514"/>
                    <a:pt x="10579" y="2725"/>
                    <a:pt x="10579" y="2725"/>
                  </a:cubicBezTo>
                  <a:cubicBezTo>
                    <a:pt x="10579" y="2725"/>
                    <a:pt x="10330" y="2532"/>
                    <a:pt x="9917" y="2287"/>
                  </a:cubicBezTo>
                  <a:lnTo>
                    <a:pt x="9917" y="2287"/>
                  </a:lnTo>
                  <a:cubicBezTo>
                    <a:pt x="10061" y="2659"/>
                    <a:pt x="10083" y="3015"/>
                    <a:pt x="9959" y="3322"/>
                  </a:cubicBezTo>
                  <a:cubicBezTo>
                    <a:pt x="9745" y="3847"/>
                    <a:pt x="9142" y="4116"/>
                    <a:pt x="8357" y="4116"/>
                  </a:cubicBezTo>
                  <a:cubicBezTo>
                    <a:pt x="7691" y="4116"/>
                    <a:pt x="6894" y="3922"/>
                    <a:pt x="6095" y="3528"/>
                  </a:cubicBezTo>
                  <a:cubicBezTo>
                    <a:pt x="5436" y="3203"/>
                    <a:pt x="4870" y="2787"/>
                    <a:pt x="4443" y="2344"/>
                  </a:cubicBezTo>
                  <a:cubicBezTo>
                    <a:pt x="4363" y="2521"/>
                    <a:pt x="4355" y="2647"/>
                    <a:pt x="4355" y="2647"/>
                  </a:cubicBezTo>
                  <a:cubicBezTo>
                    <a:pt x="4355" y="2647"/>
                    <a:pt x="4209" y="2534"/>
                    <a:pt x="3961" y="2382"/>
                  </a:cubicBezTo>
                  <a:lnTo>
                    <a:pt x="3961" y="2382"/>
                  </a:lnTo>
                  <a:cubicBezTo>
                    <a:pt x="4033" y="2712"/>
                    <a:pt x="4009" y="3007"/>
                    <a:pt x="3871" y="3241"/>
                  </a:cubicBezTo>
                  <a:cubicBezTo>
                    <a:pt x="3681" y="3562"/>
                    <a:pt x="3306" y="3717"/>
                    <a:pt x="2823" y="3717"/>
                  </a:cubicBezTo>
                  <a:cubicBezTo>
                    <a:pt x="2074" y="3717"/>
                    <a:pt x="1065" y="3344"/>
                    <a:pt x="88" y="2645"/>
                  </a:cubicBezTo>
                  <a:cubicBezTo>
                    <a:pt x="59" y="2625"/>
                    <a:pt x="30" y="2603"/>
                    <a:pt x="1" y="2581"/>
                  </a:cubicBezTo>
                  <a:lnTo>
                    <a:pt x="1" y="2581"/>
                  </a:lnTo>
                  <a:cubicBezTo>
                    <a:pt x="92" y="2833"/>
                    <a:pt x="299" y="3071"/>
                    <a:pt x="543" y="3201"/>
                  </a:cubicBezTo>
                  <a:cubicBezTo>
                    <a:pt x="3067" y="4535"/>
                    <a:pt x="5512" y="5009"/>
                    <a:pt x="7835" y="5009"/>
                  </a:cubicBezTo>
                  <a:cubicBezTo>
                    <a:pt x="13522" y="5009"/>
                    <a:pt x="18475" y="2169"/>
                    <a:pt x="22064" y="2169"/>
                  </a:cubicBezTo>
                  <a:cubicBezTo>
                    <a:pt x="22129" y="2169"/>
                    <a:pt x="22194" y="2170"/>
                    <a:pt x="22259" y="2172"/>
                  </a:cubicBezTo>
                  <a:cubicBezTo>
                    <a:pt x="22456" y="2178"/>
                    <a:pt x="22648" y="2181"/>
                    <a:pt x="22836" y="2181"/>
                  </a:cubicBezTo>
                  <a:cubicBezTo>
                    <a:pt x="28040" y="2181"/>
                    <a:pt x="29547" y="0"/>
                    <a:pt x="29547"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6"/>
            <p:cNvSpPr/>
            <p:nvPr/>
          </p:nvSpPr>
          <p:spPr>
            <a:xfrm>
              <a:off x="6968557" y="2529760"/>
              <a:ext cx="78609" cy="92865"/>
            </a:xfrm>
            <a:custGeom>
              <a:rect b="b" l="l" r="r" t="t"/>
              <a:pathLst>
                <a:path extrusionOk="0" h="925" w="783">
                  <a:moveTo>
                    <a:pt x="392" y="0"/>
                  </a:moveTo>
                  <a:cubicBezTo>
                    <a:pt x="176" y="0"/>
                    <a:pt x="1" y="207"/>
                    <a:pt x="1" y="463"/>
                  </a:cubicBezTo>
                  <a:cubicBezTo>
                    <a:pt x="1" y="718"/>
                    <a:pt x="176" y="925"/>
                    <a:pt x="392" y="925"/>
                  </a:cubicBezTo>
                  <a:cubicBezTo>
                    <a:pt x="608" y="925"/>
                    <a:pt x="782" y="718"/>
                    <a:pt x="782" y="462"/>
                  </a:cubicBezTo>
                  <a:cubicBezTo>
                    <a:pt x="782" y="207"/>
                    <a:pt x="608" y="0"/>
                    <a:pt x="392"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6"/>
            <p:cNvSpPr/>
            <p:nvPr/>
          </p:nvSpPr>
          <p:spPr>
            <a:xfrm>
              <a:off x="6529531" y="2501850"/>
              <a:ext cx="83428" cy="92865"/>
            </a:xfrm>
            <a:custGeom>
              <a:rect b="b" l="l" r="r" t="t"/>
              <a:pathLst>
                <a:path extrusionOk="0" h="925" w="831">
                  <a:moveTo>
                    <a:pt x="410" y="1"/>
                  </a:moveTo>
                  <a:cubicBezTo>
                    <a:pt x="395" y="1"/>
                    <a:pt x="380" y="2"/>
                    <a:pt x="365" y="4"/>
                  </a:cubicBezTo>
                  <a:cubicBezTo>
                    <a:pt x="151" y="31"/>
                    <a:pt x="0" y="260"/>
                    <a:pt x="28" y="514"/>
                  </a:cubicBezTo>
                  <a:cubicBezTo>
                    <a:pt x="54" y="751"/>
                    <a:pt x="225" y="925"/>
                    <a:pt x="423" y="925"/>
                  </a:cubicBezTo>
                  <a:cubicBezTo>
                    <a:pt x="437" y="925"/>
                    <a:pt x="451" y="924"/>
                    <a:pt x="466" y="922"/>
                  </a:cubicBezTo>
                  <a:cubicBezTo>
                    <a:pt x="680" y="893"/>
                    <a:pt x="831" y="665"/>
                    <a:pt x="803" y="411"/>
                  </a:cubicBezTo>
                  <a:cubicBezTo>
                    <a:pt x="777" y="175"/>
                    <a:pt x="606" y="1"/>
                    <a:pt x="41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6"/>
            <p:cNvSpPr/>
            <p:nvPr/>
          </p:nvSpPr>
          <p:spPr>
            <a:xfrm>
              <a:off x="6329746" y="2523535"/>
              <a:ext cx="75698" cy="85637"/>
            </a:xfrm>
            <a:custGeom>
              <a:rect b="b" l="l" r="r" t="t"/>
              <a:pathLst>
                <a:path extrusionOk="0" h="853" w="754">
                  <a:moveTo>
                    <a:pt x="370" y="1"/>
                  </a:moveTo>
                  <a:cubicBezTo>
                    <a:pt x="357" y="1"/>
                    <a:pt x="344" y="2"/>
                    <a:pt x="331" y="4"/>
                  </a:cubicBezTo>
                  <a:cubicBezTo>
                    <a:pt x="137" y="29"/>
                    <a:pt x="0" y="239"/>
                    <a:pt x="26" y="473"/>
                  </a:cubicBezTo>
                  <a:cubicBezTo>
                    <a:pt x="50" y="691"/>
                    <a:pt x="206" y="853"/>
                    <a:pt x="384" y="853"/>
                  </a:cubicBezTo>
                  <a:cubicBezTo>
                    <a:pt x="397" y="853"/>
                    <a:pt x="410" y="852"/>
                    <a:pt x="423" y="850"/>
                  </a:cubicBezTo>
                  <a:cubicBezTo>
                    <a:pt x="617" y="824"/>
                    <a:pt x="754" y="613"/>
                    <a:pt x="729" y="380"/>
                  </a:cubicBezTo>
                  <a:cubicBezTo>
                    <a:pt x="705" y="162"/>
                    <a:pt x="549" y="1"/>
                    <a:pt x="37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17"/>
          <p:cNvSpPr txBox="1"/>
          <p:nvPr>
            <p:ph type="title"/>
          </p:nvPr>
        </p:nvSpPr>
        <p:spPr>
          <a:xfrm>
            <a:off x="729450" y="12424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Current Regulatory Framework - France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80" name="Google Shape;380;p17"/>
          <p:cNvSpPr txBox="1"/>
          <p:nvPr>
            <p:ph idx="1" type="body"/>
          </p:nvPr>
        </p:nvSpPr>
        <p:spPr>
          <a:xfrm>
            <a:off x="958050" y="1697875"/>
            <a:ext cx="7688700" cy="31062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fr" sz="1100" u="sng"/>
              <a:t>Grenelle II Law (France):</a:t>
            </a:r>
            <a:endParaRPr sz="1100" u="sng"/>
          </a:p>
          <a:p>
            <a:pPr indent="-298450" lvl="0" marL="457200" marR="0" rtl="0" algn="l">
              <a:lnSpc>
                <a:spcPct val="115000"/>
              </a:lnSpc>
              <a:spcBef>
                <a:spcPts val="1200"/>
              </a:spcBef>
              <a:spcAft>
                <a:spcPts val="0"/>
              </a:spcAft>
              <a:buClr>
                <a:srgbClr val="000000"/>
              </a:buClr>
              <a:buSzPts val="1100"/>
              <a:buFont typeface="Lato"/>
              <a:buChar char="●"/>
            </a:pPr>
            <a:r>
              <a:rPr lang="fr" sz="1200"/>
              <a:t>Enforces environmental accountability across industries in France by mandating monitoring and reporting of environmental impacts, including emissions.</a:t>
            </a:r>
            <a:endParaRPr sz="1200"/>
          </a:p>
          <a:p>
            <a:pPr indent="-298450" lvl="0" marL="457200" marR="0" rtl="0" algn="l">
              <a:lnSpc>
                <a:spcPct val="115000"/>
              </a:lnSpc>
              <a:spcBef>
                <a:spcPts val="0"/>
              </a:spcBef>
              <a:spcAft>
                <a:spcPts val="0"/>
              </a:spcAft>
              <a:buClr>
                <a:srgbClr val="000000"/>
              </a:buClr>
              <a:buSzPts val="1100"/>
              <a:buFont typeface="Lato"/>
              <a:buChar char="●"/>
            </a:pPr>
            <a:r>
              <a:rPr lang="fr" sz="1200"/>
              <a:t>Aligns with EU regulations such as the ETS and IED, with a focus on broader environmental governance within France.</a:t>
            </a:r>
            <a:endParaRPr sz="1200"/>
          </a:p>
          <a:p>
            <a:pPr indent="-298450" lvl="0" marL="457200" marR="0" rtl="0" algn="l">
              <a:lnSpc>
                <a:spcPct val="115000"/>
              </a:lnSpc>
              <a:spcBef>
                <a:spcPts val="0"/>
              </a:spcBef>
              <a:spcAft>
                <a:spcPts val="0"/>
              </a:spcAft>
              <a:buClr>
                <a:srgbClr val="000000"/>
              </a:buClr>
              <a:buSzPts val="1100"/>
              <a:buFont typeface="Lato"/>
              <a:buChar char="●"/>
            </a:pPr>
            <a:r>
              <a:rPr lang="fr" sz="1200"/>
              <a:t>Industries must ensure they meet national environmental goals by reporting their emissions and following compliance standards.</a:t>
            </a:r>
            <a:endParaRPr sz="1100">
              <a:solidFill>
                <a:srgbClr val="000000"/>
              </a:solidFill>
            </a:endParaRPr>
          </a:p>
          <a:p>
            <a:pPr indent="0" lvl="0" marL="0" rtl="0" algn="l">
              <a:spcBef>
                <a:spcPts val="1200"/>
              </a:spcBef>
              <a:spcAft>
                <a:spcPts val="0"/>
              </a:spcAft>
              <a:buNone/>
            </a:pPr>
            <a:r>
              <a:rPr b="1" lang="fr" sz="1100" u="sng"/>
              <a:t>ICPE (Classified Installations for Environmental Protection):</a:t>
            </a:r>
            <a:endParaRPr b="1" sz="1100" u="sng"/>
          </a:p>
          <a:p>
            <a:pPr indent="-298450" lvl="0" marL="457200" marR="0" rtl="0" algn="l">
              <a:lnSpc>
                <a:spcPct val="115000"/>
              </a:lnSpc>
              <a:spcBef>
                <a:spcPts val="1200"/>
              </a:spcBef>
              <a:spcAft>
                <a:spcPts val="0"/>
              </a:spcAft>
              <a:buClr>
                <a:srgbClr val="000000"/>
              </a:buClr>
              <a:buSzPts val="1100"/>
              <a:buFont typeface="Lato"/>
              <a:buChar char="●"/>
            </a:pPr>
            <a:r>
              <a:rPr lang="fr" sz="1200"/>
              <a:t>Regulates French industrial facilities that pose environmental risks under the French Environmental Code.</a:t>
            </a:r>
            <a:endParaRPr sz="1200"/>
          </a:p>
          <a:p>
            <a:pPr indent="-298450" lvl="0" marL="457200" marR="0" rtl="0" algn="l">
              <a:lnSpc>
                <a:spcPct val="115000"/>
              </a:lnSpc>
              <a:spcBef>
                <a:spcPts val="0"/>
              </a:spcBef>
              <a:spcAft>
                <a:spcPts val="0"/>
              </a:spcAft>
              <a:buClr>
                <a:srgbClr val="000000"/>
              </a:buClr>
              <a:buSzPts val="1100"/>
              <a:buFont typeface="Lato"/>
              <a:buChar char="●"/>
            </a:pPr>
            <a:r>
              <a:rPr lang="fr" sz="1200"/>
              <a:t>Classifies installations based on their potential environmental impact and sets legal obligations for emission monitoring, reporting, and risk management.</a:t>
            </a:r>
            <a:endParaRPr sz="1200"/>
          </a:p>
          <a:p>
            <a:pPr indent="-298450" lvl="0" marL="457200" marR="0" rtl="0" algn="l">
              <a:lnSpc>
                <a:spcPct val="115000"/>
              </a:lnSpc>
              <a:spcBef>
                <a:spcPts val="0"/>
              </a:spcBef>
              <a:spcAft>
                <a:spcPts val="0"/>
              </a:spcAft>
              <a:buClr>
                <a:srgbClr val="000000"/>
              </a:buClr>
              <a:buSzPts val="1100"/>
              <a:buFont typeface="Lato"/>
              <a:buChar char="●"/>
            </a:pPr>
            <a:r>
              <a:rPr lang="fr" sz="1200"/>
              <a:t>Facilities handling dangerous substances must undergo regular inspections and submit environmental impact assessments before operations, ensuring compliance with pollution limits and transparency.</a:t>
            </a:r>
            <a:endParaRPr b="1" sz="1100">
              <a:solidFill>
                <a:srgbClr val="000000"/>
              </a:solidFill>
            </a:endParaRPr>
          </a:p>
        </p:txBody>
      </p:sp>
      <p:sp>
        <p:nvSpPr>
          <p:cNvPr id="381" name="Google Shape;381;p1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grpSp>
        <p:nvGrpSpPr>
          <p:cNvPr id="382" name="Google Shape;382;p17"/>
          <p:cNvGrpSpPr/>
          <p:nvPr/>
        </p:nvGrpSpPr>
        <p:grpSpPr>
          <a:xfrm>
            <a:off x="10" y="2766088"/>
            <a:ext cx="899708" cy="2426961"/>
            <a:chOff x="2149064" y="3785087"/>
            <a:chExt cx="523665" cy="1337758"/>
          </a:xfrm>
        </p:grpSpPr>
        <p:sp>
          <p:nvSpPr>
            <p:cNvPr id="383" name="Google Shape;383;p17"/>
            <p:cNvSpPr/>
            <p:nvPr/>
          </p:nvSpPr>
          <p:spPr>
            <a:xfrm>
              <a:off x="2420456" y="4152640"/>
              <a:ext cx="18066" cy="970206"/>
            </a:xfrm>
            <a:custGeom>
              <a:rect b="b" l="l" r="r" t="t"/>
              <a:pathLst>
                <a:path extrusionOk="0" h="11976" w="223">
                  <a:moveTo>
                    <a:pt x="73" y="0"/>
                  </a:moveTo>
                  <a:cubicBezTo>
                    <a:pt x="121" y="3171"/>
                    <a:pt x="64" y="7526"/>
                    <a:pt x="0" y="11975"/>
                  </a:cubicBezTo>
                  <a:lnTo>
                    <a:pt x="222" y="11975"/>
                  </a:lnTo>
                  <a:cubicBezTo>
                    <a:pt x="216" y="7557"/>
                    <a:pt x="186" y="3523"/>
                    <a:pt x="125" y="19"/>
                  </a:cubicBezTo>
                  <a:lnTo>
                    <a:pt x="7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7"/>
            <p:cNvSpPr/>
            <p:nvPr/>
          </p:nvSpPr>
          <p:spPr>
            <a:xfrm>
              <a:off x="2149064" y="3785087"/>
              <a:ext cx="523665" cy="1019380"/>
            </a:xfrm>
            <a:custGeom>
              <a:rect b="b" l="l" r="r" t="t"/>
              <a:pathLst>
                <a:path extrusionOk="0" h="12583" w="6464">
                  <a:moveTo>
                    <a:pt x="4887" y="1"/>
                  </a:moveTo>
                  <a:lnTo>
                    <a:pt x="4887" y="1"/>
                  </a:lnTo>
                  <a:cubicBezTo>
                    <a:pt x="2555" y="1749"/>
                    <a:pt x="3295" y="2841"/>
                    <a:pt x="3295" y="2841"/>
                  </a:cubicBezTo>
                  <a:cubicBezTo>
                    <a:pt x="94" y="6119"/>
                    <a:pt x="1340" y="7157"/>
                    <a:pt x="1954" y="7175"/>
                  </a:cubicBezTo>
                  <a:cubicBezTo>
                    <a:pt x="155" y="8158"/>
                    <a:pt x="1" y="9979"/>
                    <a:pt x="3503" y="12582"/>
                  </a:cubicBezTo>
                  <a:cubicBezTo>
                    <a:pt x="6286" y="9077"/>
                    <a:pt x="6464" y="7084"/>
                    <a:pt x="5538" y="7084"/>
                  </a:cubicBezTo>
                  <a:cubicBezTo>
                    <a:pt x="5436" y="7084"/>
                    <a:pt x="5321" y="7108"/>
                    <a:pt x="5195" y="7157"/>
                  </a:cubicBezTo>
                  <a:cubicBezTo>
                    <a:pt x="6066" y="6318"/>
                    <a:pt x="4711" y="4517"/>
                    <a:pt x="4711" y="4517"/>
                  </a:cubicBezTo>
                  <a:cubicBezTo>
                    <a:pt x="5944" y="3697"/>
                    <a:pt x="4887" y="1"/>
                    <a:pt x="4887"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5" name="Google Shape;385;p17"/>
          <p:cNvGrpSpPr/>
          <p:nvPr/>
        </p:nvGrpSpPr>
        <p:grpSpPr>
          <a:xfrm>
            <a:off x="6571707" y="60549"/>
            <a:ext cx="2439508" cy="1398414"/>
            <a:chOff x="4055483" y="3896925"/>
            <a:chExt cx="649358" cy="578048"/>
          </a:xfrm>
        </p:grpSpPr>
        <p:sp>
          <p:nvSpPr>
            <p:cNvPr id="386" name="Google Shape;386;p17"/>
            <p:cNvSpPr/>
            <p:nvPr/>
          </p:nvSpPr>
          <p:spPr>
            <a:xfrm>
              <a:off x="4055483" y="4235413"/>
              <a:ext cx="243320" cy="192945"/>
            </a:xfrm>
            <a:custGeom>
              <a:rect b="b" l="l" r="r" t="t"/>
              <a:pathLst>
                <a:path extrusionOk="0" h="7170" w="9042">
                  <a:moveTo>
                    <a:pt x="1" y="0"/>
                  </a:moveTo>
                  <a:lnTo>
                    <a:pt x="1" y="7169"/>
                  </a:lnTo>
                  <a:lnTo>
                    <a:pt x="9042" y="7169"/>
                  </a:lnTo>
                  <a:lnTo>
                    <a:pt x="9042"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7"/>
            <p:cNvSpPr/>
            <p:nvPr/>
          </p:nvSpPr>
          <p:spPr>
            <a:xfrm>
              <a:off x="4244937" y="4273438"/>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7"/>
            <p:cNvSpPr/>
            <p:nvPr/>
          </p:nvSpPr>
          <p:spPr>
            <a:xfrm>
              <a:off x="4244937" y="4298008"/>
              <a:ext cx="18541" cy="18595"/>
            </a:xfrm>
            <a:custGeom>
              <a:rect b="b" l="l" r="r" t="t"/>
              <a:pathLst>
                <a:path extrusionOk="0" h="691" w="689">
                  <a:moveTo>
                    <a:pt x="0" y="1"/>
                  </a:moveTo>
                  <a:lnTo>
                    <a:pt x="0" y="691"/>
                  </a:lnTo>
                  <a:lnTo>
                    <a:pt x="688" y="691"/>
                  </a:lnTo>
                  <a:lnTo>
                    <a:pt x="688"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7"/>
            <p:cNvSpPr/>
            <p:nvPr/>
          </p:nvSpPr>
          <p:spPr>
            <a:xfrm>
              <a:off x="4244937" y="4322604"/>
              <a:ext cx="18541" cy="18568"/>
            </a:xfrm>
            <a:custGeom>
              <a:rect b="b" l="l" r="r" t="t"/>
              <a:pathLst>
                <a:path extrusionOk="0" h="690" w="689">
                  <a:moveTo>
                    <a:pt x="0" y="1"/>
                  </a:moveTo>
                  <a:lnTo>
                    <a:pt x="0" y="690"/>
                  </a:lnTo>
                  <a:lnTo>
                    <a:pt x="688" y="690"/>
                  </a:lnTo>
                  <a:lnTo>
                    <a:pt x="688"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7"/>
            <p:cNvSpPr/>
            <p:nvPr/>
          </p:nvSpPr>
          <p:spPr>
            <a:xfrm>
              <a:off x="4244937" y="4347201"/>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7"/>
            <p:cNvSpPr/>
            <p:nvPr/>
          </p:nvSpPr>
          <p:spPr>
            <a:xfrm>
              <a:off x="4244937" y="4371771"/>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7"/>
            <p:cNvSpPr/>
            <p:nvPr/>
          </p:nvSpPr>
          <p:spPr>
            <a:xfrm>
              <a:off x="4167891" y="4273438"/>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7"/>
            <p:cNvSpPr/>
            <p:nvPr/>
          </p:nvSpPr>
          <p:spPr>
            <a:xfrm>
              <a:off x="4167891" y="4298008"/>
              <a:ext cx="18541" cy="18595"/>
            </a:xfrm>
            <a:custGeom>
              <a:rect b="b" l="l" r="r" t="t"/>
              <a:pathLst>
                <a:path extrusionOk="0" h="691" w="689">
                  <a:moveTo>
                    <a:pt x="0" y="1"/>
                  </a:moveTo>
                  <a:lnTo>
                    <a:pt x="0" y="691"/>
                  </a:lnTo>
                  <a:lnTo>
                    <a:pt x="688" y="691"/>
                  </a:lnTo>
                  <a:lnTo>
                    <a:pt x="688"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7"/>
            <p:cNvSpPr/>
            <p:nvPr/>
          </p:nvSpPr>
          <p:spPr>
            <a:xfrm>
              <a:off x="4167891" y="4322604"/>
              <a:ext cx="18541" cy="18568"/>
            </a:xfrm>
            <a:custGeom>
              <a:rect b="b" l="l" r="r" t="t"/>
              <a:pathLst>
                <a:path extrusionOk="0" h="690" w="689">
                  <a:moveTo>
                    <a:pt x="0" y="1"/>
                  </a:moveTo>
                  <a:lnTo>
                    <a:pt x="0" y="690"/>
                  </a:lnTo>
                  <a:lnTo>
                    <a:pt x="688" y="690"/>
                  </a:lnTo>
                  <a:lnTo>
                    <a:pt x="688"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7"/>
            <p:cNvSpPr/>
            <p:nvPr/>
          </p:nvSpPr>
          <p:spPr>
            <a:xfrm>
              <a:off x="4167891" y="4347201"/>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7"/>
            <p:cNvSpPr/>
            <p:nvPr/>
          </p:nvSpPr>
          <p:spPr>
            <a:xfrm>
              <a:off x="4167891" y="4371771"/>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7"/>
            <p:cNvSpPr/>
            <p:nvPr/>
          </p:nvSpPr>
          <p:spPr>
            <a:xfrm>
              <a:off x="4090845" y="4273438"/>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7"/>
            <p:cNvSpPr/>
            <p:nvPr/>
          </p:nvSpPr>
          <p:spPr>
            <a:xfrm>
              <a:off x="4090845" y="4298008"/>
              <a:ext cx="18541" cy="18595"/>
            </a:xfrm>
            <a:custGeom>
              <a:rect b="b" l="l" r="r" t="t"/>
              <a:pathLst>
                <a:path extrusionOk="0" h="691" w="689">
                  <a:moveTo>
                    <a:pt x="0" y="1"/>
                  </a:moveTo>
                  <a:lnTo>
                    <a:pt x="0" y="691"/>
                  </a:lnTo>
                  <a:lnTo>
                    <a:pt x="688" y="691"/>
                  </a:lnTo>
                  <a:lnTo>
                    <a:pt x="688"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7"/>
            <p:cNvSpPr/>
            <p:nvPr/>
          </p:nvSpPr>
          <p:spPr>
            <a:xfrm>
              <a:off x="4090845" y="4322604"/>
              <a:ext cx="18541" cy="18568"/>
            </a:xfrm>
            <a:custGeom>
              <a:rect b="b" l="l" r="r" t="t"/>
              <a:pathLst>
                <a:path extrusionOk="0" h="690" w="689">
                  <a:moveTo>
                    <a:pt x="0" y="1"/>
                  </a:moveTo>
                  <a:lnTo>
                    <a:pt x="0" y="690"/>
                  </a:lnTo>
                  <a:lnTo>
                    <a:pt x="688" y="690"/>
                  </a:lnTo>
                  <a:lnTo>
                    <a:pt x="688"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7"/>
            <p:cNvSpPr/>
            <p:nvPr/>
          </p:nvSpPr>
          <p:spPr>
            <a:xfrm>
              <a:off x="4090845" y="4347201"/>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7"/>
            <p:cNvSpPr/>
            <p:nvPr/>
          </p:nvSpPr>
          <p:spPr>
            <a:xfrm>
              <a:off x="4090845" y="4371771"/>
              <a:ext cx="18541" cy="18568"/>
            </a:xfrm>
            <a:custGeom>
              <a:rect b="b" l="l" r="r" t="t"/>
              <a:pathLst>
                <a:path extrusionOk="0" h="690" w="689">
                  <a:moveTo>
                    <a:pt x="0" y="0"/>
                  </a:moveTo>
                  <a:lnTo>
                    <a:pt x="0" y="689"/>
                  </a:lnTo>
                  <a:lnTo>
                    <a:pt x="688" y="689"/>
                  </a:lnTo>
                  <a:lnTo>
                    <a:pt x="688"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7"/>
            <p:cNvSpPr/>
            <p:nvPr/>
          </p:nvSpPr>
          <p:spPr>
            <a:xfrm>
              <a:off x="4180189" y="3958363"/>
              <a:ext cx="14666" cy="14666"/>
            </a:xfrm>
            <a:custGeom>
              <a:rect b="b" l="l" r="r" t="t"/>
              <a:pathLst>
                <a:path extrusionOk="0" h="545" w="545">
                  <a:moveTo>
                    <a:pt x="272" y="1"/>
                  </a:moveTo>
                  <a:cubicBezTo>
                    <a:pt x="123" y="1"/>
                    <a:pt x="1" y="122"/>
                    <a:pt x="1" y="272"/>
                  </a:cubicBezTo>
                  <a:cubicBezTo>
                    <a:pt x="1" y="423"/>
                    <a:pt x="123" y="545"/>
                    <a:pt x="272" y="545"/>
                  </a:cubicBezTo>
                  <a:cubicBezTo>
                    <a:pt x="423" y="545"/>
                    <a:pt x="545" y="423"/>
                    <a:pt x="545" y="272"/>
                  </a:cubicBezTo>
                  <a:cubicBezTo>
                    <a:pt x="545" y="122"/>
                    <a:pt x="423" y="1"/>
                    <a:pt x="272"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7"/>
            <p:cNvSpPr/>
            <p:nvPr/>
          </p:nvSpPr>
          <p:spPr>
            <a:xfrm>
              <a:off x="4196713" y="3931963"/>
              <a:ext cx="26749" cy="26749"/>
            </a:xfrm>
            <a:custGeom>
              <a:rect b="b" l="l" r="r" t="t"/>
              <a:pathLst>
                <a:path extrusionOk="0" h="994" w="994">
                  <a:moveTo>
                    <a:pt x="498" y="1"/>
                  </a:moveTo>
                  <a:cubicBezTo>
                    <a:pt x="223" y="1"/>
                    <a:pt x="1" y="223"/>
                    <a:pt x="1" y="497"/>
                  </a:cubicBezTo>
                  <a:cubicBezTo>
                    <a:pt x="1" y="771"/>
                    <a:pt x="223" y="993"/>
                    <a:pt x="498" y="993"/>
                  </a:cubicBezTo>
                  <a:cubicBezTo>
                    <a:pt x="771" y="993"/>
                    <a:pt x="993" y="770"/>
                    <a:pt x="993" y="497"/>
                  </a:cubicBezTo>
                  <a:cubicBezTo>
                    <a:pt x="993" y="223"/>
                    <a:pt x="771" y="1"/>
                    <a:pt x="498"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7"/>
            <p:cNvSpPr/>
            <p:nvPr/>
          </p:nvSpPr>
          <p:spPr>
            <a:xfrm>
              <a:off x="4183984" y="3939552"/>
              <a:ext cx="20748" cy="20748"/>
            </a:xfrm>
            <a:custGeom>
              <a:rect b="b" l="l" r="r" t="t"/>
              <a:pathLst>
                <a:path extrusionOk="0" h="771" w="771">
                  <a:moveTo>
                    <a:pt x="385" y="1"/>
                  </a:moveTo>
                  <a:cubicBezTo>
                    <a:pt x="173" y="1"/>
                    <a:pt x="1" y="173"/>
                    <a:pt x="1" y="386"/>
                  </a:cubicBezTo>
                  <a:cubicBezTo>
                    <a:pt x="1" y="598"/>
                    <a:pt x="173" y="771"/>
                    <a:pt x="385" y="771"/>
                  </a:cubicBezTo>
                  <a:cubicBezTo>
                    <a:pt x="598" y="771"/>
                    <a:pt x="771" y="598"/>
                    <a:pt x="771" y="386"/>
                  </a:cubicBezTo>
                  <a:cubicBezTo>
                    <a:pt x="771" y="173"/>
                    <a:pt x="598" y="1"/>
                    <a:pt x="385"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7"/>
            <p:cNvSpPr/>
            <p:nvPr/>
          </p:nvSpPr>
          <p:spPr>
            <a:xfrm>
              <a:off x="4263264" y="3898459"/>
              <a:ext cx="36598" cy="36625"/>
            </a:xfrm>
            <a:custGeom>
              <a:rect b="b" l="l" r="r" t="t"/>
              <a:pathLst>
                <a:path extrusionOk="0" h="1361" w="1360">
                  <a:moveTo>
                    <a:pt x="680" y="0"/>
                  </a:moveTo>
                  <a:cubicBezTo>
                    <a:pt x="304" y="0"/>
                    <a:pt x="0" y="305"/>
                    <a:pt x="0" y="680"/>
                  </a:cubicBezTo>
                  <a:cubicBezTo>
                    <a:pt x="0" y="1056"/>
                    <a:pt x="304" y="1360"/>
                    <a:pt x="680" y="1360"/>
                  </a:cubicBezTo>
                  <a:cubicBezTo>
                    <a:pt x="1055" y="1360"/>
                    <a:pt x="1360" y="1056"/>
                    <a:pt x="1360" y="680"/>
                  </a:cubicBezTo>
                  <a:cubicBezTo>
                    <a:pt x="1360" y="305"/>
                    <a:pt x="1055" y="0"/>
                    <a:pt x="680"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7"/>
            <p:cNvSpPr/>
            <p:nvPr/>
          </p:nvSpPr>
          <p:spPr>
            <a:xfrm>
              <a:off x="4330999" y="3896925"/>
              <a:ext cx="49703" cy="49730"/>
            </a:xfrm>
            <a:custGeom>
              <a:rect b="b" l="l" r="r" t="t"/>
              <a:pathLst>
                <a:path extrusionOk="0" h="1848" w="1847">
                  <a:moveTo>
                    <a:pt x="924" y="1"/>
                  </a:moveTo>
                  <a:cubicBezTo>
                    <a:pt x="414" y="1"/>
                    <a:pt x="1" y="414"/>
                    <a:pt x="1" y="924"/>
                  </a:cubicBezTo>
                  <a:cubicBezTo>
                    <a:pt x="1" y="1435"/>
                    <a:pt x="414" y="1848"/>
                    <a:pt x="924" y="1848"/>
                  </a:cubicBezTo>
                  <a:cubicBezTo>
                    <a:pt x="1434" y="1848"/>
                    <a:pt x="1847" y="1435"/>
                    <a:pt x="1847" y="924"/>
                  </a:cubicBezTo>
                  <a:cubicBezTo>
                    <a:pt x="1847" y="414"/>
                    <a:pt x="1434" y="1"/>
                    <a:pt x="924"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7"/>
            <p:cNvSpPr/>
            <p:nvPr/>
          </p:nvSpPr>
          <p:spPr>
            <a:xfrm>
              <a:off x="4274997" y="3904110"/>
              <a:ext cx="49703" cy="49703"/>
            </a:xfrm>
            <a:custGeom>
              <a:rect b="b" l="l" r="r" t="t"/>
              <a:pathLst>
                <a:path extrusionOk="0" h="1847" w="1847">
                  <a:moveTo>
                    <a:pt x="924" y="0"/>
                  </a:moveTo>
                  <a:cubicBezTo>
                    <a:pt x="414" y="0"/>
                    <a:pt x="0" y="414"/>
                    <a:pt x="0" y="924"/>
                  </a:cubicBezTo>
                  <a:cubicBezTo>
                    <a:pt x="0" y="1433"/>
                    <a:pt x="414" y="1846"/>
                    <a:pt x="924" y="1846"/>
                  </a:cubicBezTo>
                  <a:cubicBezTo>
                    <a:pt x="1433" y="1846"/>
                    <a:pt x="1846" y="1433"/>
                    <a:pt x="1846" y="924"/>
                  </a:cubicBezTo>
                  <a:cubicBezTo>
                    <a:pt x="1846" y="414"/>
                    <a:pt x="1433" y="0"/>
                    <a:pt x="924"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7"/>
            <p:cNvSpPr/>
            <p:nvPr/>
          </p:nvSpPr>
          <p:spPr>
            <a:xfrm>
              <a:off x="4311246" y="3914713"/>
              <a:ext cx="39558" cy="39585"/>
            </a:xfrm>
            <a:custGeom>
              <a:rect b="b" l="l" r="r" t="t"/>
              <a:pathLst>
                <a:path extrusionOk="0" h="1471" w="1470">
                  <a:moveTo>
                    <a:pt x="736" y="0"/>
                  </a:moveTo>
                  <a:cubicBezTo>
                    <a:pt x="329" y="0"/>
                    <a:pt x="0" y="329"/>
                    <a:pt x="0" y="735"/>
                  </a:cubicBezTo>
                  <a:cubicBezTo>
                    <a:pt x="0" y="1141"/>
                    <a:pt x="329" y="1471"/>
                    <a:pt x="736" y="1471"/>
                  </a:cubicBezTo>
                  <a:cubicBezTo>
                    <a:pt x="1141" y="1471"/>
                    <a:pt x="1470" y="1141"/>
                    <a:pt x="1470" y="735"/>
                  </a:cubicBezTo>
                  <a:cubicBezTo>
                    <a:pt x="1470" y="329"/>
                    <a:pt x="1141" y="0"/>
                    <a:pt x="736"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7"/>
            <p:cNvSpPr/>
            <p:nvPr/>
          </p:nvSpPr>
          <p:spPr>
            <a:xfrm>
              <a:off x="4248597" y="3931344"/>
              <a:ext cx="37190" cy="37190"/>
            </a:xfrm>
            <a:custGeom>
              <a:rect b="b" l="l" r="r" t="t"/>
              <a:pathLst>
                <a:path extrusionOk="0" h="1382" w="1382">
                  <a:moveTo>
                    <a:pt x="691" y="0"/>
                  </a:moveTo>
                  <a:cubicBezTo>
                    <a:pt x="310" y="0"/>
                    <a:pt x="0" y="310"/>
                    <a:pt x="0" y="691"/>
                  </a:cubicBezTo>
                  <a:cubicBezTo>
                    <a:pt x="0" y="1072"/>
                    <a:pt x="310" y="1381"/>
                    <a:pt x="691" y="1381"/>
                  </a:cubicBezTo>
                  <a:cubicBezTo>
                    <a:pt x="1073" y="1381"/>
                    <a:pt x="1381" y="1072"/>
                    <a:pt x="1381" y="691"/>
                  </a:cubicBezTo>
                  <a:cubicBezTo>
                    <a:pt x="1381" y="309"/>
                    <a:pt x="1073" y="0"/>
                    <a:pt x="691"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7"/>
            <p:cNvSpPr/>
            <p:nvPr/>
          </p:nvSpPr>
          <p:spPr>
            <a:xfrm>
              <a:off x="4284820" y="3928949"/>
              <a:ext cx="41953" cy="41953"/>
            </a:xfrm>
            <a:custGeom>
              <a:rect b="b" l="l" r="r" t="t"/>
              <a:pathLst>
                <a:path extrusionOk="0" h="1559" w="1559">
                  <a:moveTo>
                    <a:pt x="780" y="1"/>
                  </a:moveTo>
                  <a:cubicBezTo>
                    <a:pt x="349" y="1"/>
                    <a:pt x="0" y="349"/>
                    <a:pt x="0" y="780"/>
                  </a:cubicBezTo>
                  <a:cubicBezTo>
                    <a:pt x="0" y="1210"/>
                    <a:pt x="349" y="1559"/>
                    <a:pt x="780" y="1559"/>
                  </a:cubicBezTo>
                  <a:cubicBezTo>
                    <a:pt x="1210" y="1559"/>
                    <a:pt x="1558" y="1210"/>
                    <a:pt x="1558" y="780"/>
                  </a:cubicBezTo>
                  <a:cubicBezTo>
                    <a:pt x="1558" y="349"/>
                    <a:pt x="1210" y="1"/>
                    <a:pt x="780"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7"/>
            <p:cNvSpPr/>
            <p:nvPr/>
          </p:nvSpPr>
          <p:spPr>
            <a:xfrm>
              <a:off x="4217058" y="3945311"/>
              <a:ext cx="31565" cy="31539"/>
            </a:xfrm>
            <a:custGeom>
              <a:rect b="b" l="l" r="r" t="t"/>
              <a:pathLst>
                <a:path extrusionOk="0" h="1172" w="1173">
                  <a:moveTo>
                    <a:pt x="586" y="1"/>
                  </a:moveTo>
                  <a:cubicBezTo>
                    <a:pt x="263" y="1"/>
                    <a:pt x="1" y="263"/>
                    <a:pt x="1" y="587"/>
                  </a:cubicBezTo>
                  <a:cubicBezTo>
                    <a:pt x="1" y="910"/>
                    <a:pt x="263" y="1172"/>
                    <a:pt x="586" y="1172"/>
                  </a:cubicBezTo>
                  <a:cubicBezTo>
                    <a:pt x="910" y="1172"/>
                    <a:pt x="1172" y="910"/>
                    <a:pt x="1172" y="587"/>
                  </a:cubicBezTo>
                  <a:cubicBezTo>
                    <a:pt x="1172" y="263"/>
                    <a:pt x="910" y="1"/>
                    <a:pt x="586"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7"/>
            <p:cNvSpPr/>
            <p:nvPr/>
          </p:nvSpPr>
          <p:spPr>
            <a:xfrm>
              <a:off x="4225884" y="3920741"/>
              <a:ext cx="31565" cy="31539"/>
            </a:xfrm>
            <a:custGeom>
              <a:rect b="b" l="l" r="r" t="t"/>
              <a:pathLst>
                <a:path extrusionOk="0" h="1172" w="1173">
                  <a:moveTo>
                    <a:pt x="586" y="0"/>
                  </a:moveTo>
                  <a:cubicBezTo>
                    <a:pt x="263" y="0"/>
                    <a:pt x="1" y="263"/>
                    <a:pt x="1" y="587"/>
                  </a:cubicBezTo>
                  <a:cubicBezTo>
                    <a:pt x="1" y="909"/>
                    <a:pt x="263" y="1172"/>
                    <a:pt x="586" y="1172"/>
                  </a:cubicBezTo>
                  <a:cubicBezTo>
                    <a:pt x="910" y="1172"/>
                    <a:pt x="1172" y="909"/>
                    <a:pt x="1172" y="587"/>
                  </a:cubicBezTo>
                  <a:cubicBezTo>
                    <a:pt x="1172" y="263"/>
                    <a:pt x="910" y="0"/>
                    <a:pt x="586"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7"/>
            <p:cNvSpPr/>
            <p:nvPr/>
          </p:nvSpPr>
          <p:spPr>
            <a:xfrm>
              <a:off x="4390042" y="4151208"/>
              <a:ext cx="31377" cy="15931"/>
            </a:xfrm>
            <a:custGeom>
              <a:rect b="b" l="l" r="r" t="t"/>
              <a:pathLst>
                <a:path extrusionOk="0" h="592" w="1166">
                  <a:moveTo>
                    <a:pt x="0" y="1"/>
                  </a:moveTo>
                  <a:lnTo>
                    <a:pt x="0" y="591"/>
                  </a:lnTo>
                  <a:lnTo>
                    <a:pt x="1165" y="591"/>
                  </a:lnTo>
                  <a:lnTo>
                    <a:pt x="116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7"/>
            <p:cNvSpPr/>
            <p:nvPr/>
          </p:nvSpPr>
          <p:spPr>
            <a:xfrm>
              <a:off x="4310197" y="4198598"/>
              <a:ext cx="191061" cy="229758"/>
            </a:xfrm>
            <a:custGeom>
              <a:rect b="b" l="l" r="r" t="t"/>
              <a:pathLst>
                <a:path extrusionOk="0" h="8538" w="7100">
                  <a:moveTo>
                    <a:pt x="0" y="1"/>
                  </a:moveTo>
                  <a:lnTo>
                    <a:pt x="0" y="8537"/>
                  </a:lnTo>
                  <a:lnTo>
                    <a:pt x="7099" y="8537"/>
                  </a:lnTo>
                  <a:lnTo>
                    <a:pt x="7099"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7"/>
            <p:cNvSpPr/>
            <p:nvPr/>
          </p:nvSpPr>
          <p:spPr>
            <a:xfrm>
              <a:off x="4310197" y="4251640"/>
              <a:ext cx="191061" cy="16926"/>
            </a:xfrm>
            <a:custGeom>
              <a:rect b="b" l="l" r="r" t="t"/>
              <a:pathLst>
                <a:path extrusionOk="0" h="629" w="7100">
                  <a:moveTo>
                    <a:pt x="0" y="0"/>
                  </a:moveTo>
                  <a:lnTo>
                    <a:pt x="0" y="628"/>
                  </a:lnTo>
                  <a:lnTo>
                    <a:pt x="7099" y="628"/>
                  </a:lnTo>
                  <a:lnTo>
                    <a:pt x="7099"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7"/>
            <p:cNvSpPr/>
            <p:nvPr/>
          </p:nvSpPr>
          <p:spPr>
            <a:xfrm>
              <a:off x="4310197" y="4358396"/>
              <a:ext cx="191061" cy="16926"/>
            </a:xfrm>
            <a:custGeom>
              <a:rect b="b" l="l" r="r" t="t"/>
              <a:pathLst>
                <a:path extrusionOk="0" h="629" w="7100">
                  <a:moveTo>
                    <a:pt x="0" y="1"/>
                  </a:moveTo>
                  <a:lnTo>
                    <a:pt x="0" y="629"/>
                  </a:lnTo>
                  <a:lnTo>
                    <a:pt x="7099" y="629"/>
                  </a:lnTo>
                  <a:lnTo>
                    <a:pt x="7099"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7"/>
            <p:cNvSpPr/>
            <p:nvPr/>
          </p:nvSpPr>
          <p:spPr>
            <a:xfrm>
              <a:off x="4310197" y="4159173"/>
              <a:ext cx="191061" cy="39450"/>
            </a:xfrm>
            <a:custGeom>
              <a:rect b="b" l="l" r="r" t="t"/>
              <a:pathLst>
                <a:path extrusionOk="0" h="1466" w="7100">
                  <a:moveTo>
                    <a:pt x="3549" y="0"/>
                  </a:moveTo>
                  <a:cubicBezTo>
                    <a:pt x="0" y="0"/>
                    <a:pt x="0" y="1466"/>
                    <a:pt x="0" y="1466"/>
                  </a:cubicBezTo>
                  <a:lnTo>
                    <a:pt x="7099" y="1466"/>
                  </a:lnTo>
                  <a:cubicBezTo>
                    <a:pt x="7099" y="1466"/>
                    <a:pt x="7099" y="0"/>
                    <a:pt x="3549"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7"/>
            <p:cNvSpPr/>
            <p:nvPr/>
          </p:nvSpPr>
          <p:spPr>
            <a:xfrm>
              <a:off x="4375564" y="4143269"/>
              <a:ext cx="60332" cy="7965"/>
            </a:xfrm>
            <a:custGeom>
              <a:rect b="b" l="l" r="r" t="t"/>
              <a:pathLst>
                <a:path extrusionOk="0" h="296" w="2242">
                  <a:moveTo>
                    <a:pt x="0" y="1"/>
                  </a:moveTo>
                  <a:lnTo>
                    <a:pt x="0" y="296"/>
                  </a:lnTo>
                  <a:lnTo>
                    <a:pt x="2241" y="296"/>
                  </a:lnTo>
                  <a:lnTo>
                    <a:pt x="224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7"/>
            <p:cNvSpPr/>
            <p:nvPr/>
          </p:nvSpPr>
          <p:spPr>
            <a:xfrm>
              <a:off x="4611439" y="4195611"/>
              <a:ext cx="26345" cy="13401"/>
            </a:xfrm>
            <a:custGeom>
              <a:rect b="b" l="l" r="r" t="t"/>
              <a:pathLst>
                <a:path extrusionOk="0" h="498" w="979">
                  <a:moveTo>
                    <a:pt x="0" y="1"/>
                  </a:moveTo>
                  <a:lnTo>
                    <a:pt x="0" y="497"/>
                  </a:lnTo>
                  <a:lnTo>
                    <a:pt x="979" y="497"/>
                  </a:lnTo>
                  <a:lnTo>
                    <a:pt x="97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7"/>
            <p:cNvSpPr/>
            <p:nvPr/>
          </p:nvSpPr>
          <p:spPr>
            <a:xfrm>
              <a:off x="4544404" y="4235413"/>
              <a:ext cx="160437" cy="192945"/>
            </a:xfrm>
            <a:custGeom>
              <a:rect b="b" l="l" r="r" t="t"/>
              <a:pathLst>
                <a:path extrusionOk="0" h="7170" w="5962">
                  <a:moveTo>
                    <a:pt x="1" y="0"/>
                  </a:moveTo>
                  <a:lnTo>
                    <a:pt x="1" y="7169"/>
                  </a:lnTo>
                  <a:lnTo>
                    <a:pt x="5961" y="7169"/>
                  </a:lnTo>
                  <a:lnTo>
                    <a:pt x="5961"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7"/>
            <p:cNvSpPr/>
            <p:nvPr/>
          </p:nvSpPr>
          <p:spPr>
            <a:xfrm>
              <a:off x="4544404" y="4279950"/>
              <a:ext cx="160437" cy="14235"/>
            </a:xfrm>
            <a:custGeom>
              <a:rect b="b" l="l" r="r" t="t"/>
              <a:pathLst>
                <a:path extrusionOk="0" h="529" w="5962">
                  <a:moveTo>
                    <a:pt x="1" y="0"/>
                  </a:moveTo>
                  <a:lnTo>
                    <a:pt x="1" y="529"/>
                  </a:lnTo>
                  <a:lnTo>
                    <a:pt x="5961" y="529"/>
                  </a:lnTo>
                  <a:lnTo>
                    <a:pt x="5961"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7"/>
            <p:cNvSpPr/>
            <p:nvPr/>
          </p:nvSpPr>
          <p:spPr>
            <a:xfrm>
              <a:off x="4544404" y="4369618"/>
              <a:ext cx="160437" cy="14208"/>
            </a:xfrm>
            <a:custGeom>
              <a:rect b="b" l="l" r="r" t="t"/>
              <a:pathLst>
                <a:path extrusionOk="0" h="528" w="5962">
                  <a:moveTo>
                    <a:pt x="1" y="0"/>
                  </a:moveTo>
                  <a:lnTo>
                    <a:pt x="1" y="528"/>
                  </a:lnTo>
                  <a:lnTo>
                    <a:pt x="5961" y="528"/>
                  </a:lnTo>
                  <a:lnTo>
                    <a:pt x="5961"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7"/>
            <p:cNvSpPr/>
            <p:nvPr/>
          </p:nvSpPr>
          <p:spPr>
            <a:xfrm>
              <a:off x="4544404" y="4202312"/>
              <a:ext cx="160437" cy="33153"/>
            </a:xfrm>
            <a:custGeom>
              <a:rect b="b" l="l" r="r" t="t"/>
              <a:pathLst>
                <a:path extrusionOk="0" h="1232" w="5962">
                  <a:moveTo>
                    <a:pt x="2981" y="0"/>
                  </a:moveTo>
                  <a:cubicBezTo>
                    <a:pt x="1" y="0"/>
                    <a:pt x="1" y="1231"/>
                    <a:pt x="1" y="1231"/>
                  </a:cubicBezTo>
                  <a:lnTo>
                    <a:pt x="5961" y="1231"/>
                  </a:lnTo>
                  <a:cubicBezTo>
                    <a:pt x="5961" y="1231"/>
                    <a:pt x="5961" y="0"/>
                    <a:pt x="298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7"/>
            <p:cNvSpPr/>
            <p:nvPr/>
          </p:nvSpPr>
          <p:spPr>
            <a:xfrm>
              <a:off x="4599303" y="4188964"/>
              <a:ext cx="50672" cy="6701"/>
            </a:xfrm>
            <a:custGeom>
              <a:rect b="b" l="l" r="r" t="t"/>
              <a:pathLst>
                <a:path extrusionOk="0" h="249" w="1883">
                  <a:moveTo>
                    <a:pt x="0" y="1"/>
                  </a:moveTo>
                  <a:lnTo>
                    <a:pt x="0" y="249"/>
                  </a:lnTo>
                  <a:lnTo>
                    <a:pt x="1882" y="249"/>
                  </a:lnTo>
                  <a:lnTo>
                    <a:pt x="188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7"/>
            <p:cNvSpPr/>
            <p:nvPr/>
          </p:nvSpPr>
          <p:spPr>
            <a:xfrm>
              <a:off x="4129435" y="4020904"/>
              <a:ext cx="95423" cy="214553"/>
            </a:xfrm>
            <a:custGeom>
              <a:rect b="b" l="l" r="r" t="t"/>
              <a:pathLst>
                <a:path extrusionOk="0" h="7973" w="3546">
                  <a:moveTo>
                    <a:pt x="438" y="0"/>
                  </a:moveTo>
                  <a:lnTo>
                    <a:pt x="1" y="7972"/>
                  </a:lnTo>
                  <a:lnTo>
                    <a:pt x="3546" y="7972"/>
                  </a:lnTo>
                  <a:lnTo>
                    <a:pt x="3109"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7"/>
            <p:cNvSpPr/>
            <p:nvPr/>
          </p:nvSpPr>
          <p:spPr>
            <a:xfrm>
              <a:off x="4141195" y="3995716"/>
              <a:ext cx="71904" cy="25215"/>
            </a:xfrm>
            <a:custGeom>
              <a:rect b="b" l="l" r="r" t="t"/>
              <a:pathLst>
                <a:path extrusionOk="0" h="937" w="2672">
                  <a:moveTo>
                    <a:pt x="259" y="0"/>
                  </a:moveTo>
                  <a:cubicBezTo>
                    <a:pt x="154" y="0"/>
                    <a:pt x="65" y="141"/>
                    <a:pt x="49" y="332"/>
                  </a:cubicBezTo>
                  <a:lnTo>
                    <a:pt x="1" y="936"/>
                  </a:lnTo>
                  <a:lnTo>
                    <a:pt x="2672" y="936"/>
                  </a:lnTo>
                  <a:lnTo>
                    <a:pt x="2623" y="332"/>
                  </a:lnTo>
                  <a:cubicBezTo>
                    <a:pt x="2608" y="141"/>
                    <a:pt x="2518" y="0"/>
                    <a:pt x="2413"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7"/>
            <p:cNvSpPr/>
            <p:nvPr/>
          </p:nvSpPr>
          <p:spPr>
            <a:xfrm>
              <a:off x="4395828" y="4087967"/>
              <a:ext cx="238826" cy="101020"/>
            </a:xfrm>
            <a:custGeom>
              <a:rect b="b" l="l" r="r" t="t"/>
              <a:pathLst>
                <a:path extrusionOk="0" h="3754" w="8875">
                  <a:moveTo>
                    <a:pt x="833" y="0"/>
                  </a:moveTo>
                  <a:cubicBezTo>
                    <a:pt x="373" y="0"/>
                    <a:pt x="0" y="373"/>
                    <a:pt x="0" y="833"/>
                  </a:cubicBezTo>
                  <a:lnTo>
                    <a:pt x="0" y="2055"/>
                  </a:lnTo>
                  <a:lnTo>
                    <a:pt x="726" y="2055"/>
                  </a:lnTo>
                  <a:lnTo>
                    <a:pt x="726" y="1061"/>
                  </a:lnTo>
                  <a:cubicBezTo>
                    <a:pt x="726" y="877"/>
                    <a:pt x="876" y="727"/>
                    <a:pt x="1061" y="727"/>
                  </a:cubicBezTo>
                  <a:lnTo>
                    <a:pt x="7813" y="727"/>
                  </a:lnTo>
                  <a:cubicBezTo>
                    <a:pt x="7998" y="727"/>
                    <a:pt x="8148" y="877"/>
                    <a:pt x="8148" y="1061"/>
                  </a:cubicBezTo>
                  <a:lnTo>
                    <a:pt x="8148" y="3754"/>
                  </a:lnTo>
                  <a:lnTo>
                    <a:pt x="8874" y="3754"/>
                  </a:lnTo>
                  <a:lnTo>
                    <a:pt x="8874" y="833"/>
                  </a:lnTo>
                  <a:cubicBezTo>
                    <a:pt x="8874" y="373"/>
                    <a:pt x="8501" y="0"/>
                    <a:pt x="8041" y="0"/>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7"/>
            <p:cNvSpPr/>
            <p:nvPr/>
          </p:nvSpPr>
          <p:spPr>
            <a:xfrm>
              <a:off x="4055483" y="4428338"/>
              <a:ext cx="649338" cy="46635"/>
            </a:xfrm>
            <a:custGeom>
              <a:rect b="b" l="l" r="r" t="t"/>
              <a:pathLst>
                <a:path extrusionOk="0" h="1733" w="24130">
                  <a:moveTo>
                    <a:pt x="1" y="0"/>
                  </a:moveTo>
                  <a:lnTo>
                    <a:pt x="1" y="1732"/>
                  </a:lnTo>
                  <a:lnTo>
                    <a:pt x="24129" y="1732"/>
                  </a:lnTo>
                  <a:lnTo>
                    <a:pt x="2412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7"/>
            <p:cNvSpPr/>
            <p:nvPr/>
          </p:nvSpPr>
          <p:spPr>
            <a:xfrm>
              <a:off x="4649088" y="4235439"/>
              <a:ext cx="23466" cy="192918"/>
            </a:xfrm>
            <a:custGeom>
              <a:rect b="b" l="l" r="r" t="t"/>
              <a:pathLst>
                <a:path extrusionOk="0" h="7169" w="872">
                  <a:moveTo>
                    <a:pt x="762" y="467"/>
                  </a:moveTo>
                  <a:lnTo>
                    <a:pt x="762" y="942"/>
                  </a:lnTo>
                  <a:lnTo>
                    <a:pt x="109" y="942"/>
                  </a:lnTo>
                  <a:lnTo>
                    <a:pt x="109" y="467"/>
                  </a:lnTo>
                  <a:close/>
                  <a:moveTo>
                    <a:pt x="762" y="1051"/>
                  </a:moveTo>
                  <a:lnTo>
                    <a:pt x="762" y="1528"/>
                  </a:lnTo>
                  <a:lnTo>
                    <a:pt x="109" y="1528"/>
                  </a:lnTo>
                  <a:lnTo>
                    <a:pt x="109" y="1051"/>
                  </a:lnTo>
                  <a:close/>
                  <a:moveTo>
                    <a:pt x="762" y="1637"/>
                  </a:moveTo>
                  <a:lnTo>
                    <a:pt x="762" y="2112"/>
                  </a:lnTo>
                  <a:lnTo>
                    <a:pt x="109" y="2112"/>
                  </a:lnTo>
                  <a:lnTo>
                    <a:pt x="109" y="1637"/>
                  </a:lnTo>
                  <a:close/>
                  <a:moveTo>
                    <a:pt x="762" y="2221"/>
                  </a:moveTo>
                  <a:lnTo>
                    <a:pt x="762" y="2696"/>
                  </a:lnTo>
                  <a:lnTo>
                    <a:pt x="109" y="2696"/>
                  </a:lnTo>
                  <a:lnTo>
                    <a:pt x="109" y="2221"/>
                  </a:lnTo>
                  <a:close/>
                  <a:moveTo>
                    <a:pt x="762" y="2806"/>
                  </a:moveTo>
                  <a:lnTo>
                    <a:pt x="762" y="3281"/>
                  </a:lnTo>
                  <a:lnTo>
                    <a:pt x="109" y="3281"/>
                  </a:lnTo>
                  <a:lnTo>
                    <a:pt x="109" y="2806"/>
                  </a:lnTo>
                  <a:close/>
                  <a:moveTo>
                    <a:pt x="762" y="3390"/>
                  </a:moveTo>
                  <a:lnTo>
                    <a:pt x="762" y="3537"/>
                  </a:lnTo>
                  <a:lnTo>
                    <a:pt x="762" y="3631"/>
                  </a:lnTo>
                  <a:lnTo>
                    <a:pt x="762" y="3895"/>
                  </a:lnTo>
                  <a:lnTo>
                    <a:pt x="109" y="3895"/>
                  </a:lnTo>
                  <a:lnTo>
                    <a:pt x="109" y="3631"/>
                  </a:lnTo>
                  <a:lnTo>
                    <a:pt x="109" y="3537"/>
                  </a:lnTo>
                  <a:lnTo>
                    <a:pt x="109" y="3390"/>
                  </a:lnTo>
                  <a:close/>
                  <a:moveTo>
                    <a:pt x="762" y="4005"/>
                  </a:moveTo>
                  <a:lnTo>
                    <a:pt x="762" y="4480"/>
                  </a:lnTo>
                  <a:lnTo>
                    <a:pt x="109" y="4480"/>
                  </a:lnTo>
                  <a:lnTo>
                    <a:pt x="109" y="4005"/>
                  </a:lnTo>
                  <a:close/>
                  <a:moveTo>
                    <a:pt x="762" y="4589"/>
                  </a:moveTo>
                  <a:lnTo>
                    <a:pt x="762" y="5064"/>
                  </a:lnTo>
                  <a:lnTo>
                    <a:pt x="109" y="5064"/>
                  </a:lnTo>
                  <a:lnTo>
                    <a:pt x="109" y="4589"/>
                  </a:lnTo>
                  <a:close/>
                  <a:moveTo>
                    <a:pt x="762" y="5174"/>
                  </a:moveTo>
                  <a:lnTo>
                    <a:pt x="762" y="5649"/>
                  </a:lnTo>
                  <a:lnTo>
                    <a:pt x="109" y="5649"/>
                  </a:lnTo>
                  <a:lnTo>
                    <a:pt x="109" y="5174"/>
                  </a:lnTo>
                  <a:close/>
                  <a:moveTo>
                    <a:pt x="762" y="5758"/>
                  </a:moveTo>
                  <a:lnTo>
                    <a:pt x="762" y="6234"/>
                  </a:lnTo>
                  <a:lnTo>
                    <a:pt x="109" y="6234"/>
                  </a:lnTo>
                  <a:lnTo>
                    <a:pt x="109" y="5758"/>
                  </a:lnTo>
                  <a:close/>
                  <a:moveTo>
                    <a:pt x="762" y="6344"/>
                  </a:moveTo>
                  <a:lnTo>
                    <a:pt x="762" y="6819"/>
                  </a:lnTo>
                  <a:lnTo>
                    <a:pt x="109" y="6819"/>
                  </a:lnTo>
                  <a:lnTo>
                    <a:pt x="109" y="6344"/>
                  </a:lnTo>
                  <a:close/>
                  <a:moveTo>
                    <a:pt x="0" y="0"/>
                  </a:moveTo>
                  <a:lnTo>
                    <a:pt x="0" y="3537"/>
                  </a:lnTo>
                  <a:lnTo>
                    <a:pt x="0" y="3631"/>
                  </a:lnTo>
                  <a:lnTo>
                    <a:pt x="0" y="7168"/>
                  </a:lnTo>
                  <a:lnTo>
                    <a:pt x="109" y="7168"/>
                  </a:lnTo>
                  <a:lnTo>
                    <a:pt x="109" y="6928"/>
                  </a:lnTo>
                  <a:lnTo>
                    <a:pt x="762" y="6928"/>
                  </a:lnTo>
                  <a:lnTo>
                    <a:pt x="762" y="7168"/>
                  </a:lnTo>
                  <a:lnTo>
                    <a:pt x="871" y="7168"/>
                  </a:lnTo>
                  <a:lnTo>
                    <a:pt x="871" y="3631"/>
                  </a:lnTo>
                  <a:lnTo>
                    <a:pt x="871" y="3537"/>
                  </a:lnTo>
                  <a:lnTo>
                    <a:pt x="871" y="0"/>
                  </a:lnTo>
                  <a:lnTo>
                    <a:pt x="762" y="0"/>
                  </a:lnTo>
                  <a:lnTo>
                    <a:pt x="762" y="357"/>
                  </a:lnTo>
                  <a:lnTo>
                    <a:pt x="109" y="357"/>
                  </a:lnTo>
                  <a:lnTo>
                    <a:pt x="10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7"/>
            <p:cNvSpPr/>
            <p:nvPr/>
          </p:nvSpPr>
          <p:spPr>
            <a:xfrm>
              <a:off x="4453767" y="4198598"/>
              <a:ext cx="27986" cy="229758"/>
            </a:xfrm>
            <a:custGeom>
              <a:rect b="b" l="l" r="r" t="t"/>
              <a:pathLst>
                <a:path extrusionOk="0" h="8538" w="1040">
                  <a:moveTo>
                    <a:pt x="909" y="557"/>
                  </a:moveTo>
                  <a:lnTo>
                    <a:pt x="909" y="1123"/>
                  </a:lnTo>
                  <a:lnTo>
                    <a:pt x="131" y="1123"/>
                  </a:lnTo>
                  <a:lnTo>
                    <a:pt x="131" y="557"/>
                  </a:lnTo>
                  <a:close/>
                  <a:moveTo>
                    <a:pt x="909" y="1253"/>
                  </a:moveTo>
                  <a:lnTo>
                    <a:pt x="909" y="1819"/>
                  </a:lnTo>
                  <a:lnTo>
                    <a:pt x="131" y="1819"/>
                  </a:lnTo>
                  <a:lnTo>
                    <a:pt x="131" y="1253"/>
                  </a:lnTo>
                  <a:close/>
                  <a:moveTo>
                    <a:pt x="909" y="1949"/>
                  </a:moveTo>
                  <a:lnTo>
                    <a:pt x="909" y="2515"/>
                  </a:lnTo>
                  <a:lnTo>
                    <a:pt x="131" y="2515"/>
                  </a:lnTo>
                  <a:lnTo>
                    <a:pt x="131" y="1949"/>
                  </a:lnTo>
                  <a:close/>
                  <a:moveTo>
                    <a:pt x="909" y="2646"/>
                  </a:moveTo>
                  <a:lnTo>
                    <a:pt x="909" y="3211"/>
                  </a:lnTo>
                  <a:lnTo>
                    <a:pt x="131" y="3211"/>
                  </a:lnTo>
                  <a:lnTo>
                    <a:pt x="131" y="2646"/>
                  </a:lnTo>
                  <a:close/>
                  <a:moveTo>
                    <a:pt x="909" y="3342"/>
                  </a:moveTo>
                  <a:lnTo>
                    <a:pt x="909" y="3908"/>
                  </a:lnTo>
                  <a:lnTo>
                    <a:pt x="131" y="3908"/>
                  </a:lnTo>
                  <a:lnTo>
                    <a:pt x="131" y="3342"/>
                  </a:lnTo>
                  <a:close/>
                  <a:moveTo>
                    <a:pt x="909" y="4038"/>
                  </a:moveTo>
                  <a:lnTo>
                    <a:pt x="909" y="4213"/>
                  </a:lnTo>
                  <a:lnTo>
                    <a:pt x="909" y="4325"/>
                  </a:lnTo>
                  <a:lnTo>
                    <a:pt x="909" y="4640"/>
                  </a:lnTo>
                  <a:lnTo>
                    <a:pt x="131" y="4640"/>
                  </a:lnTo>
                  <a:lnTo>
                    <a:pt x="131" y="4325"/>
                  </a:lnTo>
                  <a:lnTo>
                    <a:pt x="131" y="4213"/>
                  </a:lnTo>
                  <a:lnTo>
                    <a:pt x="131" y="4038"/>
                  </a:lnTo>
                  <a:close/>
                  <a:moveTo>
                    <a:pt x="909" y="4769"/>
                  </a:moveTo>
                  <a:lnTo>
                    <a:pt x="909" y="5336"/>
                  </a:lnTo>
                  <a:lnTo>
                    <a:pt x="131" y="5336"/>
                  </a:lnTo>
                  <a:lnTo>
                    <a:pt x="131" y="4769"/>
                  </a:lnTo>
                  <a:close/>
                  <a:moveTo>
                    <a:pt x="909" y="5467"/>
                  </a:moveTo>
                  <a:lnTo>
                    <a:pt x="909" y="6032"/>
                  </a:lnTo>
                  <a:lnTo>
                    <a:pt x="131" y="6032"/>
                  </a:lnTo>
                  <a:lnTo>
                    <a:pt x="131" y="5467"/>
                  </a:lnTo>
                  <a:close/>
                  <a:moveTo>
                    <a:pt x="909" y="6163"/>
                  </a:moveTo>
                  <a:lnTo>
                    <a:pt x="909" y="6728"/>
                  </a:lnTo>
                  <a:lnTo>
                    <a:pt x="131" y="6728"/>
                  </a:lnTo>
                  <a:lnTo>
                    <a:pt x="131" y="6163"/>
                  </a:lnTo>
                  <a:close/>
                  <a:moveTo>
                    <a:pt x="909" y="6858"/>
                  </a:moveTo>
                  <a:lnTo>
                    <a:pt x="909" y="7425"/>
                  </a:lnTo>
                  <a:lnTo>
                    <a:pt x="131" y="7425"/>
                  </a:lnTo>
                  <a:lnTo>
                    <a:pt x="131" y="6858"/>
                  </a:lnTo>
                  <a:close/>
                  <a:moveTo>
                    <a:pt x="909" y="7555"/>
                  </a:moveTo>
                  <a:lnTo>
                    <a:pt x="909" y="8121"/>
                  </a:lnTo>
                  <a:lnTo>
                    <a:pt x="131" y="8121"/>
                  </a:lnTo>
                  <a:lnTo>
                    <a:pt x="131" y="7555"/>
                  </a:lnTo>
                  <a:close/>
                  <a:moveTo>
                    <a:pt x="1" y="1"/>
                  </a:moveTo>
                  <a:lnTo>
                    <a:pt x="1" y="4213"/>
                  </a:lnTo>
                  <a:lnTo>
                    <a:pt x="1" y="4325"/>
                  </a:lnTo>
                  <a:lnTo>
                    <a:pt x="1" y="8537"/>
                  </a:lnTo>
                  <a:lnTo>
                    <a:pt x="131" y="8537"/>
                  </a:lnTo>
                  <a:lnTo>
                    <a:pt x="131" y="8251"/>
                  </a:lnTo>
                  <a:lnTo>
                    <a:pt x="909" y="8251"/>
                  </a:lnTo>
                  <a:lnTo>
                    <a:pt x="909" y="8537"/>
                  </a:lnTo>
                  <a:lnTo>
                    <a:pt x="1039" y="8537"/>
                  </a:lnTo>
                  <a:lnTo>
                    <a:pt x="1039" y="4325"/>
                  </a:lnTo>
                  <a:lnTo>
                    <a:pt x="1039" y="4213"/>
                  </a:lnTo>
                  <a:lnTo>
                    <a:pt x="1039" y="1"/>
                  </a:lnTo>
                  <a:lnTo>
                    <a:pt x="909" y="1"/>
                  </a:lnTo>
                  <a:lnTo>
                    <a:pt x="909" y="426"/>
                  </a:lnTo>
                  <a:lnTo>
                    <a:pt x="131" y="426"/>
                  </a:lnTo>
                  <a:lnTo>
                    <a:pt x="13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18"/>
          <p:cNvSpPr txBox="1"/>
          <p:nvPr>
            <p:ph type="title"/>
          </p:nvPr>
        </p:nvSpPr>
        <p:spPr>
          <a:xfrm>
            <a:off x="729450" y="12424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Current Regulatory Framework - France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36" name="Google Shape;436;p1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437" name="Google Shape;437;p18"/>
          <p:cNvSpPr/>
          <p:nvPr/>
        </p:nvSpPr>
        <p:spPr>
          <a:xfrm>
            <a:off x="8158028" y="207400"/>
            <a:ext cx="52244" cy="52299"/>
          </a:xfrm>
          <a:custGeom>
            <a:rect b="b" l="l" r="r" t="t"/>
            <a:pathLst>
              <a:path extrusionOk="0" h="940" w="939">
                <a:moveTo>
                  <a:pt x="469" y="0"/>
                </a:moveTo>
                <a:cubicBezTo>
                  <a:pt x="210" y="0"/>
                  <a:pt x="0" y="210"/>
                  <a:pt x="0" y="470"/>
                </a:cubicBezTo>
                <a:cubicBezTo>
                  <a:pt x="0" y="729"/>
                  <a:pt x="210" y="939"/>
                  <a:pt x="469" y="939"/>
                </a:cubicBezTo>
                <a:cubicBezTo>
                  <a:pt x="728" y="939"/>
                  <a:pt x="939" y="729"/>
                  <a:pt x="939" y="470"/>
                </a:cubicBezTo>
                <a:cubicBezTo>
                  <a:pt x="939" y="210"/>
                  <a:pt x="728" y="0"/>
                  <a:pt x="469"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8" name="Google Shape;438;p18"/>
          <p:cNvGrpSpPr/>
          <p:nvPr/>
        </p:nvGrpSpPr>
        <p:grpSpPr>
          <a:xfrm>
            <a:off x="6358200" y="259692"/>
            <a:ext cx="2457904" cy="1142432"/>
            <a:chOff x="5966100" y="289467"/>
            <a:chExt cx="2457904" cy="1142432"/>
          </a:xfrm>
        </p:grpSpPr>
        <p:sp>
          <p:nvSpPr>
            <p:cNvPr id="439" name="Google Shape;439;p18"/>
            <p:cNvSpPr/>
            <p:nvPr/>
          </p:nvSpPr>
          <p:spPr>
            <a:xfrm>
              <a:off x="7525643" y="751381"/>
              <a:ext cx="12407" cy="666315"/>
            </a:xfrm>
            <a:custGeom>
              <a:rect b="b" l="l" r="r" t="t"/>
              <a:pathLst>
                <a:path extrusionOk="0" h="11976" w="223">
                  <a:moveTo>
                    <a:pt x="73" y="0"/>
                  </a:moveTo>
                  <a:cubicBezTo>
                    <a:pt x="121" y="3171"/>
                    <a:pt x="64" y="7526"/>
                    <a:pt x="0" y="11975"/>
                  </a:cubicBezTo>
                  <a:lnTo>
                    <a:pt x="222" y="11975"/>
                  </a:lnTo>
                  <a:cubicBezTo>
                    <a:pt x="216" y="7557"/>
                    <a:pt x="186" y="3523"/>
                    <a:pt x="125" y="19"/>
                  </a:cubicBezTo>
                  <a:lnTo>
                    <a:pt x="7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8"/>
            <p:cNvSpPr/>
            <p:nvPr/>
          </p:nvSpPr>
          <p:spPr>
            <a:xfrm>
              <a:off x="7458599" y="947397"/>
              <a:ext cx="76446" cy="103541"/>
            </a:xfrm>
            <a:custGeom>
              <a:rect b="b" l="l" r="r" t="t"/>
              <a:pathLst>
                <a:path extrusionOk="0" h="1861" w="1374">
                  <a:moveTo>
                    <a:pt x="4" y="1"/>
                  </a:moveTo>
                  <a:lnTo>
                    <a:pt x="1" y="35"/>
                  </a:lnTo>
                  <a:cubicBezTo>
                    <a:pt x="10" y="39"/>
                    <a:pt x="922" y="438"/>
                    <a:pt x="1336" y="1861"/>
                  </a:cubicBezTo>
                  <a:lnTo>
                    <a:pt x="1374" y="1750"/>
                  </a:lnTo>
                  <a:cubicBezTo>
                    <a:pt x="950" y="290"/>
                    <a:pt x="13" y="4"/>
                    <a:pt x="4" y="1"/>
                  </a:cubicBezTo>
                  <a:close/>
                </a:path>
              </a:pathLst>
            </a:custGeom>
            <a:solidFill>
              <a:srgbClr val="823C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8"/>
            <p:cNvSpPr/>
            <p:nvPr/>
          </p:nvSpPr>
          <p:spPr>
            <a:xfrm>
              <a:off x="7532264" y="927256"/>
              <a:ext cx="54803" cy="82789"/>
            </a:xfrm>
            <a:custGeom>
              <a:rect b="b" l="l" r="r" t="t"/>
              <a:pathLst>
                <a:path extrusionOk="0" h="1488" w="985">
                  <a:moveTo>
                    <a:pt x="984" y="1"/>
                  </a:moveTo>
                  <a:cubicBezTo>
                    <a:pt x="976" y="4"/>
                    <a:pt x="305" y="231"/>
                    <a:pt x="0" y="1399"/>
                  </a:cubicBezTo>
                  <a:lnTo>
                    <a:pt x="28" y="1488"/>
                  </a:lnTo>
                  <a:cubicBezTo>
                    <a:pt x="324" y="350"/>
                    <a:pt x="978" y="31"/>
                    <a:pt x="985" y="28"/>
                  </a:cubicBezTo>
                  <a:lnTo>
                    <a:pt x="984" y="1"/>
                  </a:lnTo>
                  <a:close/>
                </a:path>
              </a:pathLst>
            </a:custGeom>
            <a:solidFill>
              <a:srgbClr val="823C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8"/>
            <p:cNvSpPr/>
            <p:nvPr/>
          </p:nvSpPr>
          <p:spPr>
            <a:xfrm>
              <a:off x="7532709" y="797617"/>
              <a:ext cx="54803" cy="82789"/>
            </a:xfrm>
            <a:custGeom>
              <a:rect b="b" l="l" r="r" t="t"/>
              <a:pathLst>
                <a:path extrusionOk="0" h="1488" w="985">
                  <a:moveTo>
                    <a:pt x="983" y="0"/>
                  </a:moveTo>
                  <a:cubicBezTo>
                    <a:pt x="976" y="3"/>
                    <a:pt x="304" y="231"/>
                    <a:pt x="1" y="1399"/>
                  </a:cubicBezTo>
                  <a:lnTo>
                    <a:pt x="27" y="1487"/>
                  </a:lnTo>
                  <a:cubicBezTo>
                    <a:pt x="324" y="349"/>
                    <a:pt x="978" y="30"/>
                    <a:pt x="985" y="28"/>
                  </a:cubicBezTo>
                  <a:lnTo>
                    <a:pt x="983" y="0"/>
                  </a:lnTo>
                  <a:close/>
                </a:path>
              </a:pathLst>
            </a:custGeom>
            <a:solidFill>
              <a:srgbClr val="823C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8"/>
            <p:cNvSpPr/>
            <p:nvPr/>
          </p:nvSpPr>
          <p:spPr>
            <a:xfrm>
              <a:off x="7489645" y="850196"/>
              <a:ext cx="42618" cy="70548"/>
            </a:xfrm>
            <a:custGeom>
              <a:rect b="b" l="l" r="r" t="t"/>
              <a:pathLst>
                <a:path extrusionOk="0" h="1268" w="766">
                  <a:moveTo>
                    <a:pt x="1" y="0"/>
                  </a:moveTo>
                  <a:lnTo>
                    <a:pt x="0" y="25"/>
                  </a:lnTo>
                  <a:cubicBezTo>
                    <a:pt x="5" y="27"/>
                    <a:pt x="513" y="257"/>
                    <a:pt x="744" y="1267"/>
                  </a:cubicBezTo>
                  <a:lnTo>
                    <a:pt x="765" y="1184"/>
                  </a:lnTo>
                  <a:cubicBezTo>
                    <a:pt x="529" y="147"/>
                    <a:pt x="6" y="2"/>
                    <a:pt x="1" y="0"/>
                  </a:cubicBezTo>
                  <a:close/>
                </a:path>
              </a:pathLst>
            </a:custGeom>
            <a:solidFill>
              <a:srgbClr val="823C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8"/>
            <p:cNvSpPr/>
            <p:nvPr/>
          </p:nvSpPr>
          <p:spPr>
            <a:xfrm>
              <a:off x="6952123" y="1003537"/>
              <a:ext cx="149887" cy="414166"/>
            </a:xfrm>
            <a:custGeom>
              <a:rect b="b" l="l" r="r" t="t"/>
              <a:pathLst>
                <a:path extrusionOk="0" h="7444" w="2694">
                  <a:moveTo>
                    <a:pt x="1111" y="0"/>
                  </a:moveTo>
                  <a:cubicBezTo>
                    <a:pt x="1091" y="359"/>
                    <a:pt x="1078" y="730"/>
                    <a:pt x="1068" y="1106"/>
                  </a:cubicBezTo>
                  <a:cubicBezTo>
                    <a:pt x="890" y="438"/>
                    <a:pt x="382" y="85"/>
                    <a:pt x="376" y="81"/>
                  </a:cubicBezTo>
                  <a:lnTo>
                    <a:pt x="360" y="97"/>
                  </a:lnTo>
                  <a:cubicBezTo>
                    <a:pt x="412" y="142"/>
                    <a:pt x="816" y="380"/>
                    <a:pt x="1063" y="1319"/>
                  </a:cubicBezTo>
                  <a:cubicBezTo>
                    <a:pt x="1058" y="1542"/>
                    <a:pt x="1053" y="1767"/>
                    <a:pt x="1050" y="1996"/>
                  </a:cubicBezTo>
                  <a:cubicBezTo>
                    <a:pt x="717" y="1274"/>
                    <a:pt x="10" y="1138"/>
                    <a:pt x="1" y="1135"/>
                  </a:cubicBezTo>
                  <a:lnTo>
                    <a:pt x="0" y="1150"/>
                  </a:lnTo>
                  <a:cubicBezTo>
                    <a:pt x="8" y="1152"/>
                    <a:pt x="749" y="1322"/>
                    <a:pt x="1049" y="2129"/>
                  </a:cubicBezTo>
                  <a:cubicBezTo>
                    <a:pt x="1033" y="3768"/>
                    <a:pt x="1067" y="5547"/>
                    <a:pt x="1058" y="7443"/>
                  </a:cubicBezTo>
                  <a:lnTo>
                    <a:pt x="1356" y="7443"/>
                  </a:lnTo>
                  <a:cubicBezTo>
                    <a:pt x="1228" y="5780"/>
                    <a:pt x="1144" y="4123"/>
                    <a:pt x="1117" y="2636"/>
                  </a:cubicBezTo>
                  <a:cubicBezTo>
                    <a:pt x="1223" y="2307"/>
                    <a:pt x="1369" y="2048"/>
                    <a:pt x="1519" y="1846"/>
                  </a:cubicBezTo>
                  <a:cubicBezTo>
                    <a:pt x="1700" y="1800"/>
                    <a:pt x="1861" y="1782"/>
                    <a:pt x="2002" y="1782"/>
                  </a:cubicBezTo>
                  <a:cubicBezTo>
                    <a:pt x="2435" y="1782"/>
                    <a:pt x="2675" y="1950"/>
                    <a:pt x="2678" y="1952"/>
                  </a:cubicBezTo>
                  <a:lnTo>
                    <a:pt x="2694" y="1941"/>
                  </a:lnTo>
                  <a:cubicBezTo>
                    <a:pt x="2691" y="1939"/>
                    <a:pt x="2462" y="1735"/>
                    <a:pt x="2008" y="1735"/>
                  </a:cubicBezTo>
                  <a:cubicBezTo>
                    <a:pt x="1878" y="1735"/>
                    <a:pt x="1728" y="1752"/>
                    <a:pt x="1560" y="1795"/>
                  </a:cubicBezTo>
                  <a:cubicBezTo>
                    <a:pt x="1882" y="1389"/>
                    <a:pt x="2213" y="1241"/>
                    <a:pt x="2219" y="1240"/>
                  </a:cubicBezTo>
                  <a:lnTo>
                    <a:pt x="2217" y="1214"/>
                  </a:lnTo>
                  <a:cubicBezTo>
                    <a:pt x="2208" y="1217"/>
                    <a:pt x="1477" y="1457"/>
                    <a:pt x="1115" y="2476"/>
                  </a:cubicBezTo>
                  <a:cubicBezTo>
                    <a:pt x="1107" y="1967"/>
                    <a:pt x="1107" y="1480"/>
                    <a:pt x="1114" y="1020"/>
                  </a:cubicBezTo>
                  <a:cubicBezTo>
                    <a:pt x="1349" y="255"/>
                    <a:pt x="1849" y="56"/>
                    <a:pt x="1855" y="54"/>
                  </a:cubicBezTo>
                  <a:lnTo>
                    <a:pt x="1854" y="35"/>
                  </a:lnTo>
                  <a:cubicBezTo>
                    <a:pt x="1848" y="36"/>
                    <a:pt x="1365" y="166"/>
                    <a:pt x="1116" y="888"/>
                  </a:cubicBezTo>
                  <a:cubicBezTo>
                    <a:pt x="1122" y="583"/>
                    <a:pt x="1132" y="288"/>
                    <a:pt x="1145" y="11"/>
                  </a:cubicBezTo>
                  <a:lnTo>
                    <a:pt x="111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8"/>
            <p:cNvSpPr/>
            <p:nvPr/>
          </p:nvSpPr>
          <p:spPr>
            <a:xfrm>
              <a:off x="7339255" y="498948"/>
              <a:ext cx="359641" cy="700087"/>
            </a:xfrm>
            <a:custGeom>
              <a:rect b="b" l="l" r="r" t="t"/>
              <a:pathLst>
                <a:path extrusionOk="0" h="12583" w="6464">
                  <a:moveTo>
                    <a:pt x="4887" y="1"/>
                  </a:moveTo>
                  <a:lnTo>
                    <a:pt x="4887" y="1"/>
                  </a:lnTo>
                  <a:cubicBezTo>
                    <a:pt x="2555" y="1749"/>
                    <a:pt x="3295" y="2841"/>
                    <a:pt x="3295" y="2841"/>
                  </a:cubicBezTo>
                  <a:cubicBezTo>
                    <a:pt x="94" y="6119"/>
                    <a:pt x="1340" y="7157"/>
                    <a:pt x="1954" y="7175"/>
                  </a:cubicBezTo>
                  <a:cubicBezTo>
                    <a:pt x="155" y="8158"/>
                    <a:pt x="1" y="9979"/>
                    <a:pt x="3503" y="12582"/>
                  </a:cubicBezTo>
                  <a:cubicBezTo>
                    <a:pt x="6286" y="9077"/>
                    <a:pt x="6464" y="7084"/>
                    <a:pt x="5538" y="7084"/>
                  </a:cubicBezTo>
                  <a:cubicBezTo>
                    <a:pt x="5436" y="7084"/>
                    <a:pt x="5321" y="7108"/>
                    <a:pt x="5195" y="7157"/>
                  </a:cubicBezTo>
                  <a:cubicBezTo>
                    <a:pt x="6066" y="6318"/>
                    <a:pt x="4711" y="4517"/>
                    <a:pt x="4711" y="4517"/>
                  </a:cubicBezTo>
                  <a:cubicBezTo>
                    <a:pt x="5944" y="3697"/>
                    <a:pt x="4887" y="1"/>
                    <a:pt x="4887"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8"/>
            <p:cNvSpPr/>
            <p:nvPr/>
          </p:nvSpPr>
          <p:spPr>
            <a:xfrm>
              <a:off x="7339255" y="767405"/>
              <a:ext cx="359641" cy="431636"/>
            </a:xfrm>
            <a:custGeom>
              <a:rect b="b" l="l" r="r" t="t"/>
              <a:pathLst>
                <a:path extrusionOk="0" h="7758" w="6464">
                  <a:moveTo>
                    <a:pt x="4917" y="0"/>
                  </a:moveTo>
                  <a:cubicBezTo>
                    <a:pt x="3984" y="1276"/>
                    <a:pt x="2844" y="2064"/>
                    <a:pt x="1862" y="2064"/>
                  </a:cubicBezTo>
                  <a:cubicBezTo>
                    <a:pt x="1681" y="2064"/>
                    <a:pt x="1506" y="2037"/>
                    <a:pt x="1339" y="1982"/>
                  </a:cubicBezTo>
                  <a:lnTo>
                    <a:pt x="1339" y="1982"/>
                  </a:lnTo>
                  <a:cubicBezTo>
                    <a:pt x="1498" y="2235"/>
                    <a:pt x="1758" y="2344"/>
                    <a:pt x="1954" y="2350"/>
                  </a:cubicBezTo>
                  <a:cubicBezTo>
                    <a:pt x="155" y="3333"/>
                    <a:pt x="1" y="5154"/>
                    <a:pt x="3503" y="7757"/>
                  </a:cubicBezTo>
                  <a:cubicBezTo>
                    <a:pt x="6286" y="4252"/>
                    <a:pt x="6464" y="2259"/>
                    <a:pt x="5538" y="2259"/>
                  </a:cubicBezTo>
                  <a:cubicBezTo>
                    <a:pt x="5436" y="2259"/>
                    <a:pt x="5321" y="2283"/>
                    <a:pt x="5195" y="2332"/>
                  </a:cubicBezTo>
                  <a:cubicBezTo>
                    <a:pt x="5843" y="1708"/>
                    <a:pt x="5259" y="552"/>
                    <a:pt x="4917"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8"/>
            <p:cNvSpPr/>
            <p:nvPr/>
          </p:nvSpPr>
          <p:spPr>
            <a:xfrm>
              <a:off x="6154046" y="340210"/>
              <a:ext cx="1766769" cy="263666"/>
            </a:xfrm>
            <a:custGeom>
              <a:rect b="b" l="l" r="r" t="t"/>
              <a:pathLst>
                <a:path extrusionOk="0" h="4739" w="31755">
                  <a:moveTo>
                    <a:pt x="5505" y="1"/>
                  </a:moveTo>
                  <a:cubicBezTo>
                    <a:pt x="5092" y="1"/>
                    <a:pt x="4658" y="26"/>
                    <a:pt x="4205" y="83"/>
                  </a:cubicBezTo>
                  <a:cubicBezTo>
                    <a:pt x="129" y="598"/>
                    <a:pt x="0" y="3473"/>
                    <a:pt x="4077" y="4589"/>
                  </a:cubicBezTo>
                  <a:cubicBezTo>
                    <a:pt x="4458" y="4693"/>
                    <a:pt x="4913" y="4739"/>
                    <a:pt x="5434" y="4739"/>
                  </a:cubicBezTo>
                  <a:cubicBezTo>
                    <a:pt x="9211" y="4739"/>
                    <a:pt x="16452" y="2331"/>
                    <a:pt x="24011" y="2331"/>
                  </a:cubicBezTo>
                  <a:cubicBezTo>
                    <a:pt x="26568" y="2331"/>
                    <a:pt x="29161" y="2607"/>
                    <a:pt x="31669" y="3344"/>
                  </a:cubicBezTo>
                  <a:lnTo>
                    <a:pt x="31754" y="3173"/>
                  </a:lnTo>
                  <a:cubicBezTo>
                    <a:pt x="31754" y="3173"/>
                    <a:pt x="25575" y="1928"/>
                    <a:pt x="21241" y="1542"/>
                  </a:cubicBezTo>
                  <a:cubicBezTo>
                    <a:pt x="20188" y="1448"/>
                    <a:pt x="19426" y="1412"/>
                    <a:pt x="18876" y="1412"/>
                  </a:cubicBezTo>
                  <a:cubicBezTo>
                    <a:pt x="17164" y="1412"/>
                    <a:pt x="17508" y="1757"/>
                    <a:pt x="17508" y="1757"/>
                  </a:cubicBezTo>
                  <a:cubicBezTo>
                    <a:pt x="17508" y="1757"/>
                    <a:pt x="14804" y="726"/>
                    <a:pt x="12787" y="684"/>
                  </a:cubicBezTo>
                  <a:cubicBezTo>
                    <a:pt x="12744" y="683"/>
                    <a:pt x="12702" y="683"/>
                    <a:pt x="12661" y="683"/>
                  </a:cubicBezTo>
                  <a:cubicBezTo>
                    <a:pt x="10771" y="683"/>
                    <a:pt x="10771" y="1628"/>
                    <a:pt x="10771" y="1628"/>
                  </a:cubicBezTo>
                  <a:cubicBezTo>
                    <a:pt x="10771" y="1628"/>
                    <a:pt x="8804" y="1"/>
                    <a:pt x="5505"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8"/>
            <p:cNvSpPr/>
            <p:nvPr/>
          </p:nvSpPr>
          <p:spPr>
            <a:xfrm>
              <a:off x="6215805" y="419940"/>
              <a:ext cx="1705011" cy="183938"/>
            </a:xfrm>
            <a:custGeom>
              <a:rect b="b" l="l" r="r" t="t"/>
              <a:pathLst>
                <a:path extrusionOk="0" h="3306" w="30645">
                  <a:moveTo>
                    <a:pt x="9708" y="1"/>
                  </a:moveTo>
                  <a:cubicBezTo>
                    <a:pt x="9661" y="115"/>
                    <a:pt x="9661" y="195"/>
                    <a:pt x="9661" y="195"/>
                  </a:cubicBezTo>
                  <a:cubicBezTo>
                    <a:pt x="9661" y="195"/>
                    <a:pt x="9600" y="145"/>
                    <a:pt x="9482" y="61"/>
                  </a:cubicBezTo>
                  <a:lnTo>
                    <a:pt x="9482" y="61"/>
                  </a:lnTo>
                  <a:cubicBezTo>
                    <a:pt x="9590" y="274"/>
                    <a:pt x="9635" y="489"/>
                    <a:pt x="9605" y="700"/>
                  </a:cubicBezTo>
                  <a:cubicBezTo>
                    <a:pt x="9469" y="1685"/>
                    <a:pt x="7794" y="2305"/>
                    <a:pt x="5585" y="2305"/>
                  </a:cubicBezTo>
                  <a:cubicBezTo>
                    <a:pt x="5019" y="2305"/>
                    <a:pt x="4418" y="2265"/>
                    <a:pt x="3799" y="2179"/>
                  </a:cubicBezTo>
                  <a:cubicBezTo>
                    <a:pt x="2280" y="1968"/>
                    <a:pt x="939" y="1527"/>
                    <a:pt x="1" y="983"/>
                  </a:cubicBezTo>
                  <a:lnTo>
                    <a:pt x="1" y="983"/>
                  </a:lnTo>
                  <a:cubicBezTo>
                    <a:pt x="170" y="1814"/>
                    <a:pt x="1152" y="2659"/>
                    <a:pt x="2967" y="3156"/>
                  </a:cubicBezTo>
                  <a:cubicBezTo>
                    <a:pt x="3348" y="3260"/>
                    <a:pt x="3803" y="3306"/>
                    <a:pt x="4324" y="3306"/>
                  </a:cubicBezTo>
                  <a:cubicBezTo>
                    <a:pt x="8101" y="3306"/>
                    <a:pt x="15342" y="898"/>
                    <a:pt x="22901" y="898"/>
                  </a:cubicBezTo>
                  <a:cubicBezTo>
                    <a:pt x="25458" y="898"/>
                    <a:pt x="28051" y="1174"/>
                    <a:pt x="30559" y="1911"/>
                  </a:cubicBezTo>
                  <a:lnTo>
                    <a:pt x="30644" y="1740"/>
                  </a:lnTo>
                  <a:cubicBezTo>
                    <a:pt x="30644" y="1740"/>
                    <a:pt x="24465" y="495"/>
                    <a:pt x="20131" y="109"/>
                  </a:cubicBezTo>
                  <a:lnTo>
                    <a:pt x="20131" y="109"/>
                  </a:lnTo>
                  <a:cubicBezTo>
                    <a:pt x="20144" y="465"/>
                    <a:pt x="19560" y="573"/>
                    <a:pt x="18850" y="573"/>
                  </a:cubicBezTo>
                  <a:cubicBezTo>
                    <a:pt x="17770" y="573"/>
                    <a:pt x="16398" y="324"/>
                    <a:pt x="16398" y="324"/>
                  </a:cubicBezTo>
                  <a:cubicBezTo>
                    <a:pt x="16398" y="324"/>
                    <a:pt x="16261" y="271"/>
                    <a:pt x="16028" y="191"/>
                  </a:cubicBezTo>
                  <a:lnTo>
                    <a:pt x="16028" y="191"/>
                  </a:lnTo>
                  <a:cubicBezTo>
                    <a:pt x="16117" y="328"/>
                    <a:pt x="16153" y="461"/>
                    <a:pt x="16127" y="587"/>
                  </a:cubicBezTo>
                  <a:cubicBezTo>
                    <a:pt x="16042" y="995"/>
                    <a:pt x="15318" y="1218"/>
                    <a:pt x="14296" y="1218"/>
                  </a:cubicBezTo>
                  <a:cubicBezTo>
                    <a:pt x="13723" y="1218"/>
                    <a:pt x="13056" y="1148"/>
                    <a:pt x="12355" y="1001"/>
                  </a:cubicBezTo>
                  <a:cubicBezTo>
                    <a:pt x="11251" y="769"/>
                    <a:pt x="10300" y="397"/>
                    <a:pt x="9708"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8"/>
            <p:cNvSpPr/>
            <p:nvPr/>
          </p:nvSpPr>
          <p:spPr>
            <a:xfrm>
              <a:off x="7892856" y="798062"/>
              <a:ext cx="22422" cy="599828"/>
            </a:xfrm>
            <a:custGeom>
              <a:rect b="b" l="l" r="r" t="t"/>
              <a:pathLst>
                <a:path extrusionOk="0" h="10781" w="403">
                  <a:moveTo>
                    <a:pt x="370" y="0"/>
                  </a:moveTo>
                  <a:lnTo>
                    <a:pt x="285" y="40"/>
                  </a:lnTo>
                  <a:cubicBezTo>
                    <a:pt x="304" y="2898"/>
                    <a:pt x="163" y="6769"/>
                    <a:pt x="0" y="10780"/>
                  </a:cubicBezTo>
                  <a:lnTo>
                    <a:pt x="319" y="10780"/>
                  </a:lnTo>
                  <a:cubicBezTo>
                    <a:pt x="380" y="6796"/>
                    <a:pt x="403" y="3160"/>
                    <a:pt x="37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8"/>
            <p:cNvSpPr/>
            <p:nvPr/>
          </p:nvSpPr>
          <p:spPr>
            <a:xfrm>
              <a:off x="7766947" y="502509"/>
              <a:ext cx="364759" cy="764571"/>
            </a:xfrm>
            <a:custGeom>
              <a:rect b="b" l="l" r="r" t="t"/>
              <a:pathLst>
                <a:path extrusionOk="0" h="13742" w="6556">
                  <a:moveTo>
                    <a:pt x="2272" y="1"/>
                  </a:moveTo>
                  <a:cubicBezTo>
                    <a:pt x="1" y="1"/>
                    <a:pt x="0" y="6511"/>
                    <a:pt x="1248" y="12754"/>
                  </a:cubicBezTo>
                  <a:cubicBezTo>
                    <a:pt x="1373" y="13379"/>
                    <a:pt x="1812" y="13741"/>
                    <a:pt x="2378" y="13741"/>
                  </a:cubicBezTo>
                  <a:cubicBezTo>
                    <a:pt x="2804" y="13741"/>
                    <a:pt x="3302" y="13536"/>
                    <a:pt x="3793" y="13083"/>
                  </a:cubicBezTo>
                  <a:cubicBezTo>
                    <a:pt x="5216" y="11770"/>
                    <a:pt x="6556" y="5093"/>
                    <a:pt x="5626" y="3945"/>
                  </a:cubicBezTo>
                  <a:cubicBezTo>
                    <a:pt x="5404" y="3670"/>
                    <a:pt x="5135" y="3588"/>
                    <a:pt x="4891" y="3588"/>
                  </a:cubicBezTo>
                  <a:cubicBezTo>
                    <a:pt x="4518" y="3588"/>
                    <a:pt x="4204" y="3780"/>
                    <a:pt x="4204" y="3780"/>
                  </a:cubicBezTo>
                  <a:cubicBezTo>
                    <a:pt x="3957" y="853"/>
                    <a:pt x="3054" y="59"/>
                    <a:pt x="2370" y="5"/>
                  </a:cubicBezTo>
                  <a:cubicBezTo>
                    <a:pt x="2337" y="2"/>
                    <a:pt x="2304" y="1"/>
                    <a:pt x="2272"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8"/>
            <p:cNvSpPr/>
            <p:nvPr/>
          </p:nvSpPr>
          <p:spPr>
            <a:xfrm>
              <a:off x="7776349" y="630645"/>
              <a:ext cx="331933" cy="636437"/>
            </a:xfrm>
            <a:custGeom>
              <a:rect b="b" l="l" r="r" t="t"/>
              <a:pathLst>
                <a:path extrusionOk="0" h="11439" w="5966">
                  <a:moveTo>
                    <a:pt x="469" y="0"/>
                  </a:moveTo>
                  <a:lnTo>
                    <a:pt x="469" y="0"/>
                  </a:lnTo>
                  <a:cubicBezTo>
                    <a:pt x="1" y="2448"/>
                    <a:pt x="290" y="6503"/>
                    <a:pt x="1079" y="10451"/>
                  </a:cubicBezTo>
                  <a:cubicBezTo>
                    <a:pt x="1204" y="11076"/>
                    <a:pt x="1643" y="11438"/>
                    <a:pt x="2209" y="11438"/>
                  </a:cubicBezTo>
                  <a:cubicBezTo>
                    <a:pt x="2635" y="11438"/>
                    <a:pt x="3134" y="11233"/>
                    <a:pt x="3625" y="10780"/>
                  </a:cubicBezTo>
                  <a:cubicBezTo>
                    <a:pt x="4824" y="9672"/>
                    <a:pt x="5965" y="4752"/>
                    <a:pt x="5736" y="2548"/>
                  </a:cubicBezTo>
                  <a:lnTo>
                    <a:pt x="5736" y="2548"/>
                  </a:lnTo>
                  <a:cubicBezTo>
                    <a:pt x="5518" y="4102"/>
                    <a:pt x="4823" y="5236"/>
                    <a:pt x="3853" y="5380"/>
                  </a:cubicBezTo>
                  <a:cubicBezTo>
                    <a:pt x="3784" y="5390"/>
                    <a:pt x="3714" y="5395"/>
                    <a:pt x="3645" y="5395"/>
                  </a:cubicBezTo>
                  <a:cubicBezTo>
                    <a:pt x="2289" y="5395"/>
                    <a:pt x="936" y="3463"/>
                    <a:pt x="557" y="918"/>
                  </a:cubicBezTo>
                  <a:cubicBezTo>
                    <a:pt x="511" y="606"/>
                    <a:pt x="482" y="300"/>
                    <a:pt x="469"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8"/>
            <p:cNvSpPr/>
            <p:nvPr/>
          </p:nvSpPr>
          <p:spPr>
            <a:xfrm>
              <a:off x="7705911" y="1306713"/>
              <a:ext cx="222550" cy="93471"/>
            </a:xfrm>
            <a:custGeom>
              <a:rect b="b" l="l" r="r" t="t"/>
              <a:pathLst>
                <a:path extrusionOk="0" h="1680" w="4000">
                  <a:moveTo>
                    <a:pt x="2503" y="1"/>
                  </a:moveTo>
                  <a:cubicBezTo>
                    <a:pt x="1871" y="1"/>
                    <a:pt x="1331" y="393"/>
                    <a:pt x="1112" y="947"/>
                  </a:cubicBezTo>
                  <a:cubicBezTo>
                    <a:pt x="994" y="846"/>
                    <a:pt x="843" y="783"/>
                    <a:pt x="675" y="783"/>
                  </a:cubicBezTo>
                  <a:cubicBezTo>
                    <a:pt x="303" y="783"/>
                    <a:pt x="1" y="1085"/>
                    <a:pt x="1" y="1457"/>
                  </a:cubicBezTo>
                  <a:cubicBezTo>
                    <a:pt x="1" y="1485"/>
                    <a:pt x="4" y="1513"/>
                    <a:pt x="7" y="1539"/>
                  </a:cubicBezTo>
                  <a:lnTo>
                    <a:pt x="1009" y="1539"/>
                  </a:lnTo>
                  <a:cubicBezTo>
                    <a:pt x="1012" y="1587"/>
                    <a:pt x="1014" y="1633"/>
                    <a:pt x="1019" y="1679"/>
                  </a:cubicBezTo>
                  <a:lnTo>
                    <a:pt x="3987" y="1679"/>
                  </a:lnTo>
                  <a:cubicBezTo>
                    <a:pt x="3995" y="1620"/>
                    <a:pt x="3999" y="1559"/>
                    <a:pt x="3999" y="1497"/>
                  </a:cubicBezTo>
                  <a:cubicBezTo>
                    <a:pt x="3999" y="670"/>
                    <a:pt x="3330" y="1"/>
                    <a:pt x="2503"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8"/>
            <p:cNvSpPr/>
            <p:nvPr/>
          </p:nvSpPr>
          <p:spPr>
            <a:xfrm>
              <a:off x="7972308" y="1337926"/>
              <a:ext cx="97143" cy="54469"/>
            </a:xfrm>
            <a:custGeom>
              <a:rect b="b" l="l" r="r" t="t"/>
              <a:pathLst>
                <a:path extrusionOk="0" h="979" w="1746">
                  <a:moveTo>
                    <a:pt x="873" y="0"/>
                  </a:moveTo>
                  <a:cubicBezTo>
                    <a:pt x="392" y="0"/>
                    <a:pt x="1" y="390"/>
                    <a:pt x="1" y="873"/>
                  </a:cubicBezTo>
                  <a:cubicBezTo>
                    <a:pt x="1" y="909"/>
                    <a:pt x="4" y="944"/>
                    <a:pt x="8" y="978"/>
                  </a:cubicBezTo>
                  <a:lnTo>
                    <a:pt x="1738" y="978"/>
                  </a:lnTo>
                  <a:cubicBezTo>
                    <a:pt x="1742" y="944"/>
                    <a:pt x="1745" y="909"/>
                    <a:pt x="1745" y="873"/>
                  </a:cubicBezTo>
                  <a:cubicBezTo>
                    <a:pt x="1745" y="390"/>
                    <a:pt x="1354" y="0"/>
                    <a:pt x="873"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8"/>
            <p:cNvSpPr/>
            <p:nvPr/>
          </p:nvSpPr>
          <p:spPr>
            <a:xfrm>
              <a:off x="7529871" y="1350278"/>
              <a:ext cx="75444" cy="42396"/>
            </a:xfrm>
            <a:custGeom>
              <a:rect b="b" l="l" r="r" t="t"/>
              <a:pathLst>
                <a:path extrusionOk="0" h="762" w="1356">
                  <a:moveTo>
                    <a:pt x="678" y="1"/>
                  </a:moveTo>
                  <a:cubicBezTo>
                    <a:pt x="304" y="1"/>
                    <a:pt x="0" y="304"/>
                    <a:pt x="0" y="678"/>
                  </a:cubicBezTo>
                  <a:cubicBezTo>
                    <a:pt x="0" y="706"/>
                    <a:pt x="2" y="734"/>
                    <a:pt x="5" y="762"/>
                  </a:cubicBezTo>
                  <a:lnTo>
                    <a:pt x="1350" y="762"/>
                  </a:lnTo>
                  <a:cubicBezTo>
                    <a:pt x="1354" y="734"/>
                    <a:pt x="1356" y="707"/>
                    <a:pt x="1356" y="678"/>
                  </a:cubicBezTo>
                  <a:cubicBezTo>
                    <a:pt x="1356" y="304"/>
                    <a:pt x="1052" y="1"/>
                    <a:pt x="678"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8"/>
            <p:cNvSpPr/>
            <p:nvPr/>
          </p:nvSpPr>
          <p:spPr>
            <a:xfrm>
              <a:off x="8036292" y="1207787"/>
              <a:ext cx="347734" cy="184605"/>
            </a:xfrm>
            <a:custGeom>
              <a:rect b="b" l="l" r="r" t="t"/>
              <a:pathLst>
                <a:path extrusionOk="0" h="3318" w="6250">
                  <a:moveTo>
                    <a:pt x="3125" y="1"/>
                  </a:moveTo>
                  <a:cubicBezTo>
                    <a:pt x="1399" y="1"/>
                    <a:pt x="1" y="1324"/>
                    <a:pt x="1" y="2957"/>
                  </a:cubicBezTo>
                  <a:cubicBezTo>
                    <a:pt x="1" y="3079"/>
                    <a:pt x="11" y="3199"/>
                    <a:pt x="26" y="3317"/>
                  </a:cubicBezTo>
                  <a:lnTo>
                    <a:pt x="6224" y="3317"/>
                  </a:lnTo>
                  <a:cubicBezTo>
                    <a:pt x="6239" y="3199"/>
                    <a:pt x="6249" y="3079"/>
                    <a:pt x="6249" y="2957"/>
                  </a:cubicBezTo>
                  <a:cubicBezTo>
                    <a:pt x="6249" y="1324"/>
                    <a:pt x="4851" y="1"/>
                    <a:pt x="3125"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8"/>
            <p:cNvSpPr/>
            <p:nvPr/>
          </p:nvSpPr>
          <p:spPr>
            <a:xfrm>
              <a:off x="8153188" y="1207787"/>
              <a:ext cx="230840" cy="169027"/>
            </a:xfrm>
            <a:custGeom>
              <a:rect b="b" l="l" r="r" t="t"/>
              <a:pathLst>
                <a:path extrusionOk="0" h="3038" w="4149">
                  <a:moveTo>
                    <a:pt x="1024" y="1"/>
                  </a:moveTo>
                  <a:cubicBezTo>
                    <a:pt x="835" y="1"/>
                    <a:pt x="649" y="17"/>
                    <a:pt x="469" y="48"/>
                  </a:cubicBezTo>
                  <a:cubicBezTo>
                    <a:pt x="339" y="155"/>
                    <a:pt x="252" y="281"/>
                    <a:pt x="215" y="424"/>
                  </a:cubicBezTo>
                  <a:cubicBezTo>
                    <a:pt x="1" y="1264"/>
                    <a:pt x="1579" y="2391"/>
                    <a:pt x="3741" y="2943"/>
                  </a:cubicBezTo>
                  <a:cubicBezTo>
                    <a:pt x="3877" y="2977"/>
                    <a:pt x="4011" y="3009"/>
                    <a:pt x="4145" y="3038"/>
                  </a:cubicBezTo>
                  <a:cubicBezTo>
                    <a:pt x="4146" y="3011"/>
                    <a:pt x="4148" y="2984"/>
                    <a:pt x="4148" y="2957"/>
                  </a:cubicBezTo>
                  <a:cubicBezTo>
                    <a:pt x="4148" y="1324"/>
                    <a:pt x="2750" y="1"/>
                    <a:pt x="1024"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8"/>
            <p:cNvSpPr/>
            <p:nvPr/>
          </p:nvSpPr>
          <p:spPr>
            <a:xfrm>
              <a:off x="6357794" y="1288463"/>
              <a:ext cx="195677" cy="103931"/>
            </a:xfrm>
            <a:custGeom>
              <a:rect b="b" l="l" r="r" t="t"/>
              <a:pathLst>
                <a:path extrusionOk="0" h="1868" w="3517">
                  <a:moveTo>
                    <a:pt x="1758" y="1"/>
                  </a:moveTo>
                  <a:cubicBezTo>
                    <a:pt x="787" y="1"/>
                    <a:pt x="0" y="745"/>
                    <a:pt x="0" y="1665"/>
                  </a:cubicBezTo>
                  <a:cubicBezTo>
                    <a:pt x="0" y="1734"/>
                    <a:pt x="5" y="1801"/>
                    <a:pt x="15" y="1867"/>
                  </a:cubicBezTo>
                  <a:lnTo>
                    <a:pt x="3502" y="1867"/>
                  </a:lnTo>
                  <a:cubicBezTo>
                    <a:pt x="3510" y="1801"/>
                    <a:pt x="3516" y="1734"/>
                    <a:pt x="3516" y="1665"/>
                  </a:cubicBezTo>
                  <a:cubicBezTo>
                    <a:pt x="3516" y="745"/>
                    <a:pt x="2729" y="1"/>
                    <a:pt x="1758"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8"/>
            <p:cNvSpPr/>
            <p:nvPr/>
          </p:nvSpPr>
          <p:spPr>
            <a:xfrm>
              <a:off x="6365862" y="1288463"/>
              <a:ext cx="182046" cy="70993"/>
            </a:xfrm>
            <a:custGeom>
              <a:rect b="b" l="l" r="r" t="t"/>
              <a:pathLst>
                <a:path extrusionOk="0" h="1276" w="3272">
                  <a:moveTo>
                    <a:pt x="1613" y="1"/>
                  </a:moveTo>
                  <a:cubicBezTo>
                    <a:pt x="891" y="1"/>
                    <a:pt x="271" y="413"/>
                    <a:pt x="0" y="1003"/>
                  </a:cubicBezTo>
                  <a:cubicBezTo>
                    <a:pt x="391" y="1122"/>
                    <a:pt x="855" y="1210"/>
                    <a:pt x="1355" y="1251"/>
                  </a:cubicBezTo>
                  <a:cubicBezTo>
                    <a:pt x="1554" y="1267"/>
                    <a:pt x="1748" y="1275"/>
                    <a:pt x="1935" y="1275"/>
                  </a:cubicBezTo>
                  <a:cubicBezTo>
                    <a:pt x="2449" y="1275"/>
                    <a:pt x="2911" y="1217"/>
                    <a:pt x="3272" y="1116"/>
                  </a:cubicBezTo>
                  <a:cubicBezTo>
                    <a:pt x="3031" y="467"/>
                    <a:pt x="2381" y="1"/>
                    <a:pt x="1613"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8"/>
            <p:cNvSpPr/>
            <p:nvPr/>
          </p:nvSpPr>
          <p:spPr>
            <a:xfrm>
              <a:off x="6449542" y="852588"/>
              <a:ext cx="418116" cy="422289"/>
            </a:xfrm>
            <a:custGeom>
              <a:rect b="b" l="l" r="r" t="t"/>
              <a:pathLst>
                <a:path extrusionOk="0" h="7590" w="7515">
                  <a:moveTo>
                    <a:pt x="5101" y="0"/>
                  </a:moveTo>
                  <a:cubicBezTo>
                    <a:pt x="4729" y="0"/>
                    <a:pt x="4282" y="72"/>
                    <a:pt x="3749" y="238"/>
                  </a:cubicBezTo>
                  <a:cubicBezTo>
                    <a:pt x="329" y="1306"/>
                    <a:pt x="1697" y="2892"/>
                    <a:pt x="1697" y="2892"/>
                  </a:cubicBezTo>
                  <a:cubicBezTo>
                    <a:pt x="1697" y="2892"/>
                    <a:pt x="1" y="4014"/>
                    <a:pt x="29" y="5628"/>
                  </a:cubicBezTo>
                  <a:cubicBezTo>
                    <a:pt x="48" y="6795"/>
                    <a:pt x="1282" y="7590"/>
                    <a:pt x="2719" y="7590"/>
                  </a:cubicBezTo>
                  <a:cubicBezTo>
                    <a:pt x="3270" y="7590"/>
                    <a:pt x="3852" y="7473"/>
                    <a:pt x="4405" y="7215"/>
                  </a:cubicBezTo>
                  <a:cubicBezTo>
                    <a:pt x="4405" y="7215"/>
                    <a:pt x="4493" y="7224"/>
                    <a:pt x="4638" y="7224"/>
                  </a:cubicBezTo>
                  <a:cubicBezTo>
                    <a:pt x="5282" y="7224"/>
                    <a:pt x="7064" y="7050"/>
                    <a:pt x="7388" y="5163"/>
                  </a:cubicBezTo>
                  <a:cubicBezTo>
                    <a:pt x="7514" y="4425"/>
                    <a:pt x="6595" y="4105"/>
                    <a:pt x="6595" y="4105"/>
                  </a:cubicBezTo>
                  <a:cubicBezTo>
                    <a:pt x="6595" y="4105"/>
                    <a:pt x="6695" y="4024"/>
                    <a:pt x="6695" y="3805"/>
                  </a:cubicBezTo>
                  <a:cubicBezTo>
                    <a:pt x="6695" y="3421"/>
                    <a:pt x="6029" y="3230"/>
                    <a:pt x="6029" y="3230"/>
                  </a:cubicBezTo>
                  <a:cubicBezTo>
                    <a:pt x="6029" y="3230"/>
                    <a:pt x="6275" y="3093"/>
                    <a:pt x="6275" y="2920"/>
                  </a:cubicBezTo>
                  <a:cubicBezTo>
                    <a:pt x="6275" y="2763"/>
                    <a:pt x="6134" y="2756"/>
                    <a:pt x="6107" y="2756"/>
                  </a:cubicBezTo>
                  <a:cubicBezTo>
                    <a:pt x="6104" y="2756"/>
                    <a:pt x="6102" y="2756"/>
                    <a:pt x="6102" y="2756"/>
                  </a:cubicBezTo>
                  <a:cubicBezTo>
                    <a:pt x="6911" y="2109"/>
                    <a:pt x="7114" y="0"/>
                    <a:pt x="5101"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8"/>
            <p:cNvSpPr/>
            <p:nvPr/>
          </p:nvSpPr>
          <p:spPr>
            <a:xfrm>
              <a:off x="6449542" y="988514"/>
              <a:ext cx="413720" cy="286366"/>
            </a:xfrm>
            <a:custGeom>
              <a:rect b="b" l="l" r="r" t="t"/>
              <a:pathLst>
                <a:path extrusionOk="0" h="5147" w="7436">
                  <a:moveTo>
                    <a:pt x="1470" y="1"/>
                  </a:moveTo>
                  <a:lnTo>
                    <a:pt x="1470" y="1"/>
                  </a:lnTo>
                  <a:cubicBezTo>
                    <a:pt x="1547" y="274"/>
                    <a:pt x="1697" y="449"/>
                    <a:pt x="1697" y="449"/>
                  </a:cubicBezTo>
                  <a:cubicBezTo>
                    <a:pt x="1697" y="449"/>
                    <a:pt x="1" y="1571"/>
                    <a:pt x="29" y="3185"/>
                  </a:cubicBezTo>
                  <a:cubicBezTo>
                    <a:pt x="48" y="4352"/>
                    <a:pt x="1282" y="5147"/>
                    <a:pt x="2719" y="5147"/>
                  </a:cubicBezTo>
                  <a:cubicBezTo>
                    <a:pt x="3270" y="5147"/>
                    <a:pt x="3852" y="5030"/>
                    <a:pt x="4405" y="4772"/>
                  </a:cubicBezTo>
                  <a:cubicBezTo>
                    <a:pt x="4405" y="4772"/>
                    <a:pt x="4493" y="4781"/>
                    <a:pt x="4638" y="4781"/>
                  </a:cubicBezTo>
                  <a:cubicBezTo>
                    <a:pt x="5282" y="4781"/>
                    <a:pt x="7064" y="4607"/>
                    <a:pt x="7388" y="2720"/>
                  </a:cubicBezTo>
                  <a:cubicBezTo>
                    <a:pt x="7435" y="2443"/>
                    <a:pt x="7336" y="2226"/>
                    <a:pt x="7194" y="2062"/>
                  </a:cubicBezTo>
                  <a:cubicBezTo>
                    <a:pt x="6754" y="2263"/>
                    <a:pt x="6252" y="2366"/>
                    <a:pt x="5722" y="2366"/>
                  </a:cubicBezTo>
                  <a:cubicBezTo>
                    <a:pt x="4875" y="2366"/>
                    <a:pt x="3955" y="2104"/>
                    <a:pt x="3097" y="1565"/>
                  </a:cubicBezTo>
                  <a:cubicBezTo>
                    <a:pt x="2422" y="1140"/>
                    <a:pt x="1873" y="597"/>
                    <a:pt x="1470"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8"/>
            <p:cNvSpPr/>
            <p:nvPr/>
          </p:nvSpPr>
          <p:spPr>
            <a:xfrm>
              <a:off x="8005802" y="765124"/>
              <a:ext cx="333046" cy="407378"/>
            </a:xfrm>
            <a:custGeom>
              <a:rect b="b" l="l" r="r" t="t"/>
              <a:pathLst>
                <a:path extrusionOk="0" h="7322" w="5986">
                  <a:moveTo>
                    <a:pt x="2893" y="0"/>
                  </a:moveTo>
                  <a:cubicBezTo>
                    <a:pt x="2859" y="0"/>
                    <a:pt x="2823" y="1"/>
                    <a:pt x="2787" y="4"/>
                  </a:cubicBezTo>
                  <a:cubicBezTo>
                    <a:pt x="1174" y="128"/>
                    <a:pt x="1830" y="2207"/>
                    <a:pt x="1830" y="2207"/>
                  </a:cubicBezTo>
                  <a:cubicBezTo>
                    <a:pt x="668" y="2481"/>
                    <a:pt x="873" y="3288"/>
                    <a:pt x="873" y="3288"/>
                  </a:cubicBezTo>
                  <a:cubicBezTo>
                    <a:pt x="873" y="3288"/>
                    <a:pt x="80" y="4109"/>
                    <a:pt x="39" y="5148"/>
                  </a:cubicBezTo>
                  <a:cubicBezTo>
                    <a:pt x="1" y="6110"/>
                    <a:pt x="454" y="7223"/>
                    <a:pt x="1919" y="7223"/>
                  </a:cubicBezTo>
                  <a:cubicBezTo>
                    <a:pt x="2038" y="7223"/>
                    <a:pt x="2163" y="7215"/>
                    <a:pt x="2296" y="7200"/>
                  </a:cubicBezTo>
                  <a:cubicBezTo>
                    <a:pt x="2619" y="7284"/>
                    <a:pt x="2919" y="7322"/>
                    <a:pt x="3196" y="7322"/>
                  </a:cubicBezTo>
                  <a:cubicBezTo>
                    <a:pt x="5161" y="7322"/>
                    <a:pt x="5985" y="5432"/>
                    <a:pt x="5579" y="4765"/>
                  </a:cubicBezTo>
                  <a:cubicBezTo>
                    <a:pt x="5364" y="4412"/>
                    <a:pt x="5102" y="4334"/>
                    <a:pt x="4913" y="4334"/>
                  </a:cubicBezTo>
                  <a:cubicBezTo>
                    <a:pt x="4765" y="4334"/>
                    <a:pt x="4662" y="4382"/>
                    <a:pt x="4662" y="4382"/>
                  </a:cubicBezTo>
                  <a:cubicBezTo>
                    <a:pt x="4662" y="4382"/>
                    <a:pt x="5058" y="3944"/>
                    <a:pt x="4990" y="3547"/>
                  </a:cubicBezTo>
                  <a:cubicBezTo>
                    <a:pt x="4930" y="3198"/>
                    <a:pt x="4583" y="3177"/>
                    <a:pt x="4502" y="3177"/>
                  </a:cubicBezTo>
                  <a:cubicBezTo>
                    <a:pt x="4491" y="3177"/>
                    <a:pt x="4484" y="3178"/>
                    <a:pt x="4484" y="3178"/>
                  </a:cubicBezTo>
                  <a:cubicBezTo>
                    <a:pt x="4873" y="2603"/>
                    <a:pt x="4423" y="0"/>
                    <a:pt x="2893"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8"/>
            <p:cNvSpPr/>
            <p:nvPr/>
          </p:nvSpPr>
          <p:spPr>
            <a:xfrm>
              <a:off x="8057601" y="765124"/>
              <a:ext cx="227279" cy="276518"/>
            </a:xfrm>
            <a:custGeom>
              <a:rect b="b" l="l" r="r" t="t"/>
              <a:pathLst>
                <a:path extrusionOk="0" h="4970" w="4085">
                  <a:moveTo>
                    <a:pt x="1963" y="0"/>
                  </a:moveTo>
                  <a:cubicBezTo>
                    <a:pt x="1928" y="0"/>
                    <a:pt x="1893" y="1"/>
                    <a:pt x="1858" y="4"/>
                  </a:cubicBezTo>
                  <a:cubicBezTo>
                    <a:pt x="243" y="128"/>
                    <a:pt x="899" y="2207"/>
                    <a:pt x="899" y="2207"/>
                  </a:cubicBezTo>
                  <a:cubicBezTo>
                    <a:pt x="347" y="2337"/>
                    <a:pt x="104" y="2588"/>
                    <a:pt x="0" y="2814"/>
                  </a:cubicBezTo>
                  <a:cubicBezTo>
                    <a:pt x="275" y="4057"/>
                    <a:pt x="1175" y="4969"/>
                    <a:pt x="2244" y="4969"/>
                  </a:cubicBezTo>
                  <a:cubicBezTo>
                    <a:pt x="2941" y="4969"/>
                    <a:pt x="3567" y="4582"/>
                    <a:pt x="3994" y="3967"/>
                  </a:cubicBezTo>
                  <a:cubicBezTo>
                    <a:pt x="4049" y="3836"/>
                    <a:pt x="4084" y="3689"/>
                    <a:pt x="4059" y="3547"/>
                  </a:cubicBezTo>
                  <a:cubicBezTo>
                    <a:pt x="4000" y="3198"/>
                    <a:pt x="3652" y="3177"/>
                    <a:pt x="3571" y="3177"/>
                  </a:cubicBezTo>
                  <a:cubicBezTo>
                    <a:pt x="3560" y="3177"/>
                    <a:pt x="3553" y="3178"/>
                    <a:pt x="3553" y="3178"/>
                  </a:cubicBezTo>
                  <a:cubicBezTo>
                    <a:pt x="3942" y="2603"/>
                    <a:pt x="3492" y="0"/>
                    <a:pt x="1963"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8"/>
            <p:cNvSpPr/>
            <p:nvPr/>
          </p:nvSpPr>
          <p:spPr>
            <a:xfrm>
              <a:off x="6878903" y="765068"/>
              <a:ext cx="333324" cy="451888"/>
            </a:xfrm>
            <a:custGeom>
              <a:rect b="b" l="l" r="r" t="t"/>
              <a:pathLst>
                <a:path extrusionOk="0" h="8122" w="5991">
                  <a:moveTo>
                    <a:pt x="2937" y="1"/>
                  </a:moveTo>
                  <a:cubicBezTo>
                    <a:pt x="2903" y="1"/>
                    <a:pt x="2868" y="2"/>
                    <a:pt x="2832" y="5"/>
                  </a:cubicBezTo>
                  <a:cubicBezTo>
                    <a:pt x="1217" y="142"/>
                    <a:pt x="1858" y="2449"/>
                    <a:pt x="1858" y="2449"/>
                  </a:cubicBezTo>
                  <a:cubicBezTo>
                    <a:pt x="694" y="2752"/>
                    <a:pt x="894" y="3647"/>
                    <a:pt x="894" y="3647"/>
                  </a:cubicBezTo>
                  <a:cubicBezTo>
                    <a:pt x="894" y="3647"/>
                    <a:pt x="95" y="4557"/>
                    <a:pt x="46" y="5711"/>
                  </a:cubicBezTo>
                  <a:cubicBezTo>
                    <a:pt x="1" y="6777"/>
                    <a:pt x="447" y="8012"/>
                    <a:pt x="1911" y="8012"/>
                  </a:cubicBezTo>
                  <a:cubicBezTo>
                    <a:pt x="2030" y="8012"/>
                    <a:pt x="2155" y="8004"/>
                    <a:pt x="2288" y="7987"/>
                  </a:cubicBezTo>
                  <a:cubicBezTo>
                    <a:pt x="2610" y="8080"/>
                    <a:pt x="2910" y="8121"/>
                    <a:pt x="3187" y="8121"/>
                  </a:cubicBezTo>
                  <a:cubicBezTo>
                    <a:pt x="5153" y="8121"/>
                    <a:pt x="5990" y="6027"/>
                    <a:pt x="5589" y="5286"/>
                  </a:cubicBezTo>
                  <a:cubicBezTo>
                    <a:pt x="5376" y="4894"/>
                    <a:pt x="5114" y="4808"/>
                    <a:pt x="4925" y="4808"/>
                  </a:cubicBezTo>
                  <a:cubicBezTo>
                    <a:pt x="4778" y="4808"/>
                    <a:pt x="4675" y="4860"/>
                    <a:pt x="4675" y="4860"/>
                  </a:cubicBezTo>
                  <a:cubicBezTo>
                    <a:pt x="4675" y="4860"/>
                    <a:pt x="5075" y="4375"/>
                    <a:pt x="5009" y="3936"/>
                  </a:cubicBezTo>
                  <a:cubicBezTo>
                    <a:pt x="4951" y="3548"/>
                    <a:pt x="4605" y="3525"/>
                    <a:pt x="4523" y="3525"/>
                  </a:cubicBezTo>
                  <a:cubicBezTo>
                    <a:pt x="4512" y="3525"/>
                    <a:pt x="4505" y="3525"/>
                    <a:pt x="4505" y="3525"/>
                  </a:cubicBezTo>
                  <a:cubicBezTo>
                    <a:pt x="4898" y="2888"/>
                    <a:pt x="4467" y="1"/>
                    <a:pt x="2937"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8"/>
            <p:cNvSpPr/>
            <p:nvPr/>
          </p:nvSpPr>
          <p:spPr>
            <a:xfrm>
              <a:off x="6902994" y="765068"/>
              <a:ext cx="255154" cy="310402"/>
            </a:xfrm>
            <a:custGeom>
              <a:rect b="b" l="l" r="r" t="t"/>
              <a:pathLst>
                <a:path extrusionOk="0" h="5579" w="4586">
                  <a:moveTo>
                    <a:pt x="2499" y="1"/>
                  </a:moveTo>
                  <a:cubicBezTo>
                    <a:pt x="2466" y="1"/>
                    <a:pt x="2433" y="2"/>
                    <a:pt x="2399" y="5"/>
                  </a:cubicBezTo>
                  <a:cubicBezTo>
                    <a:pt x="784" y="142"/>
                    <a:pt x="1743" y="2784"/>
                    <a:pt x="1743" y="2784"/>
                  </a:cubicBezTo>
                  <a:cubicBezTo>
                    <a:pt x="1562" y="2739"/>
                    <a:pt x="1407" y="2719"/>
                    <a:pt x="1273" y="2719"/>
                  </a:cubicBezTo>
                  <a:cubicBezTo>
                    <a:pt x="356" y="2719"/>
                    <a:pt x="461" y="3647"/>
                    <a:pt x="461" y="3647"/>
                  </a:cubicBezTo>
                  <a:cubicBezTo>
                    <a:pt x="461" y="3647"/>
                    <a:pt x="224" y="3917"/>
                    <a:pt x="1" y="4349"/>
                  </a:cubicBezTo>
                  <a:cubicBezTo>
                    <a:pt x="517" y="5097"/>
                    <a:pt x="1318" y="5578"/>
                    <a:pt x="2219" y="5578"/>
                  </a:cubicBezTo>
                  <a:cubicBezTo>
                    <a:pt x="3205" y="5578"/>
                    <a:pt x="4072" y="5001"/>
                    <a:pt x="4577" y="4128"/>
                  </a:cubicBezTo>
                  <a:cubicBezTo>
                    <a:pt x="4585" y="4064"/>
                    <a:pt x="4586" y="4000"/>
                    <a:pt x="4576" y="3936"/>
                  </a:cubicBezTo>
                  <a:cubicBezTo>
                    <a:pt x="4542" y="3704"/>
                    <a:pt x="4313" y="3649"/>
                    <a:pt x="4103" y="3649"/>
                  </a:cubicBezTo>
                  <a:cubicBezTo>
                    <a:pt x="3914" y="3649"/>
                    <a:pt x="3741" y="3694"/>
                    <a:pt x="3741" y="3694"/>
                  </a:cubicBezTo>
                  <a:cubicBezTo>
                    <a:pt x="4133" y="3056"/>
                    <a:pt x="4019" y="1"/>
                    <a:pt x="2499"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8"/>
            <p:cNvSpPr/>
            <p:nvPr/>
          </p:nvSpPr>
          <p:spPr>
            <a:xfrm>
              <a:off x="7097283" y="872897"/>
              <a:ext cx="328150" cy="417949"/>
            </a:xfrm>
            <a:custGeom>
              <a:rect b="b" l="l" r="r" t="t"/>
              <a:pathLst>
                <a:path extrusionOk="0" h="7512" w="5898">
                  <a:moveTo>
                    <a:pt x="3967" y="0"/>
                  </a:moveTo>
                  <a:cubicBezTo>
                    <a:pt x="3711" y="0"/>
                    <a:pt x="3409" y="51"/>
                    <a:pt x="3052" y="166"/>
                  </a:cubicBezTo>
                  <a:cubicBezTo>
                    <a:pt x="0" y="1148"/>
                    <a:pt x="1584" y="5661"/>
                    <a:pt x="1584" y="5661"/>
                  </a:cubicBezTo>
                  <a:cubicBezTo>
                    <a:pt x="890" y="5812"/>
                    <a:pt x="1557" y="7360"/>
                    <a:pt x="3508" y="7511"/>
                  </a:cubicBezTo>
                  <a:cubicBezTo>
                    <a:pt x="5025" y="6944"/>
                    <a:pt x="5488" y="5548"/>
                    <a:pt x="4796" y="5359"/>
                  </a:cubicBezTo>
                  <a:cubicBezTo>
                    <a:pt x="4796" y="5359"/>
                    <a:pt x="5897" y="3886"/>
                    <a:pt x="5681" y="3301"/>
                  </a:cubicBezTo>
                  <a:cubicBezTo>
                    <a:pt x="5545" y="2930"/>
                    <a:pt x="5370" y="2862"/>
                    <a:pt x="5260" y="2862"/>
                  </a:cubicBezTo>
                  <a:cubicBezTo>
                    <a:pt x="5196" y="2862"/>
                    <a:pt x="5154" y="2885"/>
                    <a:pt x="5154" y="2885"/>
                  </a:cubicBezTo>
                  <a:cubicBezTo>
                    <a:pt x="5154" y="2885"/>
                    <a:pt x="5893" y="0"/>
                    <a:pt x="3967"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8"/>
            <p:cNvSpPr/>
            <p:nvPr/>
          </p:nvSpPr>
          <p:spPr>
            <a:xfrm>
              <a:off x="7146746" y="1033248"/>
              <a:ext cx="268173" cy="257602"/>
            </a:xfrm>
            <a:custGeom>
              <a:rect b="b" l="l" r="r" t="t"/>
              <a:pathLst>
                <a:path extrusionOk="0" h="4630" w="4820">
                  <a:moveTo>
                    <a:pt x="294" y="0"/>
                  </a:moveTo>
                  <a:lnTo>
                    <a:pt x="294" y="0"/>
                  </a:lnTo>
                  <a:cubicBezTo>
                    <a:pt x="211" y="1400"/>
                    <a:pt x="695" y="2779"/>
                    <a:pt x="695" y="2779"/>
                  </a:cubicBezTo>
                  <a:cubicBezTo>
                    <a:pt x="1" y="2930"/>
                    <a:pt x="668" y="4478"/>
                    <a:pt x="2619" y="4629"/>
                  </a:cubicBezTo>
                  <a:cubicBezTo>
                    <a:pt x="4136" y="4062"/>
                    <a:pt x="4599" y="2666"/>
                    <a:pt x="3906" y="2477"/>
                  </a:cubicBezTo>
                  <a:cubicBezTo>
                    <a:pt x="3906" y="2477"/>
                    <a:pt x="4791" y="1292"/>
                    <a:pt x="4819" y="625"/>
                  </a:cubicBezTo>
                  <a:lnTo>
                    <a:pt x="4819" y="625"/>
                  </a:lnTo>
                  <a:cubicBezTo>
                    <a:pt x="4392" y="1730"/>
                    <a:pt x="3582" y="2477"/>
                    <a:pt x="2651" y="2477"/>
                  </a:cubicBezTo>
                  <a:cubicBezTo>
                    <a:pt x="1555" y="2477"/>
                    <a:pt x="624" y="1439"/>
                    <a:pt x="294"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8"/>
            <p:cNvSpPr/>
            <p:nvPr/>
          </p:nvSpPr>
          <p:spPr>
            <a:xfrm>
              <a:off x="6942776" y="365804"/>
              <a:ext cx="437756" cy="348068"/>
            </a:xfrm>
            <a:custGeom>
              <a:rect b="b" l="l" r="r" t="t"/>
              <a:pathLst>
                <a:path extrusionOk="0" h="6256" w="7868">
                  <a:moveTo>
                    <a:pt x="4947" y="0"/>
                  </a:moveTo>
                  <a:cubicBezTo>
                    <a:pt x="1800" y="0"/>
                    <a:pt x="1" y="2478"/>
                    <a:pt x="92" y="3428"/>
                  </a:cubicBezTo>
                  <a:cubicBezTo>
                    <a:pt x="166" y="4190"/>
                    <a:pt x="588" y="4314"/>
                    <a:pt x="855" y="4314"/>
                  </a:cubicBezTo>
                  <a:cubicBezTo>
                    <a:pt x="984" y="4314"/>
                    <a:pt x="1077" y="4285"/>
                    <a:pt x="1077" y="4285"/>
                  </a:cubicBezTo>
                  <a:cubicBezTo>
                    <a:pt x="1321" y="4683"/>
                    <a:pt x="1925" y="4705"/>
                    <a:pt x="2056" y="4705"/>
                  </a:cubicBezTo>
                  <a:cubicBezTo>
                    <a:pt x="2072" y="4705"/>
                    <a:pt x="2081" y="4705"/>
                    <a:pt x="2081" y="4705"/>
                  </a:cubicBezTo>
                  <a:lnTo>
                    <a:pt x="2081" y="4705"/>
                  </a:lnTo>
                  <a:cubicBezTo>
                    <a:pt x="2081" y="4705"/>
                    <a:pt x="1342" y="5124"/>
                    <a:pt x="1461" y="5572"/>
                  </a:cubicBezTo>
                  <a:cubicBezTo>
                    <a:pt x="1554" y="5922"/>
                    <a:pt x="2102" y="6255"/>
                    <a:pt x="3169" y="6255"/>
                  </a:cubicBezTo>
                  <a:cubicBezTo>
                    <a:pt x="3463" y="6255"/>
                    <a:pt x="3796" y="6230"/>
                    <a:pt x="4169" y="6173"/>
                  </a:cubicBezTo>
                  <a:cubicBezTo>
                    <a:pt x="4364" y="6214"/>
                    <a:pt x="4549" y="6232"/>
                    <a:pt x="4722" y="6232"/>
                  </a:cubicBezTo>
                  <a:cubicBezTo>
                    <a:pt x="5847" y="6232"/>
                    <a:pt x="6441" y="5446"/>
                    <a:pt x="5883" y="4865"/>
                  </a:cubicBezTo>
                  <a:lnTo>
                    <a:pt x="5883" y="4865"/>
                  </a:lnTo>
                  <a:cubicBezTo>
                    <a:pt x="5883" y="4865"/>
                    <a:pt x="5887" y="4865"/>
                    <a:pt x="5895" y="4865"/>
                  </a:cubicBezTo>
                  <a:cubicBezTo>
                    <a:pt x="5969" y="4865"/>
                    <a:pt x="6370" y="4854"/>
                    <a:pt x="6445" y="4618"/>
                  </a:cubicBezTo>
                  <a:cubicBezTo>
                    <a:pt x="6501" y="4437"/>
                    <a:pt x="6349" y="4290"/>
                    <a:pt x="6349" y="4290"/>
                  </a:cubicBezTo>
                  <a:cubicBezTo>
                    <a:pt x="6349" y="4290"/>
                    <a:pt x="6568" y="4167"/>
                    <a:pt x="6568" y="4030"/>
                  </a:cubicBezTo>
                  <a:cubicBezTo>
                    <a:pt x="6568" y="3893"/>
                    <a:pt x="6404" y="3852"/>
                    <a:pt x="6404" y="3852"/>
                  </a:cubicBezTo>
                  <a:cubicBezTo>
                    <a:pt x="7867" y="3209"/>
                    <a:pt x="7662" y="528"/>
                    <a:pt x="6883" y="296"/>
                  </a:cubicBezTo>
                  <a:cubicBezTo>
                    <a:pt x="6192" y="90"/>
                    <a:pt x="5545" y="0"/>
                    <a:pt x="4947"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8"/>
            <p:cNvSpPr/>
            <p:nvPr/>
          </p:nvSpPr>
          <p:spPr>
            <a:xfrm>
              <a:off x="6944500" y="403527"/>
              <a:ext cx="386124" cy="310402"/>
            </a:xfrm>
            <a:custGeom>
              <a:rect b="b" l="l" r="r" t="t"/>
              <a:pathLst>
                <a:path extrusionOk="0" h="5579" w="6940">
                  <a:moveTo>
                    <a:pt x="2238" y="1"/>
                  </a:moveTo>
                  <a:cubicBezTo>
                    <a:pt x="780" y="805"/>
                    <a:pt x="1" y="2117"/>
                    <a:pt x="61" y="2750"/>
                  </a:cubicBezTo>
                  <a:cubicBezTo>
                    <a:pt x="135" y="3513"/>
                    <a:pt x="557" y="3637"/>
                    <a:pt x="824" y="3637"/>
                  </a:cubicBezTo>
                  <a:cubicBezTo>
                    <a:pt x="953" y="3637"/>
                    <a:pt x="1046" y="3608"/>
                    <a:pt x="1046" y="3608"/>
                  </a:cubicBezTo>
                  <a:cubicBezTo>
                    <a:pt x="1291" y="4007"/>
                    <a:pt x="1899" y="4028"/>
                    <a:pt x="2027" y="4028"/>
                  </a:cubicBezTo>
                  <a:cubicBezTo>
                    <a:pt x="2042" y="4028"/>
                    <a:pt x="2050" y="4028"/>
                    <a:pt x="2050" y="4028"/>
                  </a:cubicBezTo>
                  <a:lnTo>
                    <a:pt x="2050" y="4028"/>
                  </a:lnTo>
                  <a:cubicBezTo>
                    <a:pt x="2050" y="4028"/>
                    <a:pt x="1311" y="4446"/>
                    <a:pt x="1430" y="4894"/>
                  </a:cubicBezTo>
                  <a:cubicBezTo>
                    <a:pt x="1523" y="5244"/>
                    <a:pt x="2069" y="5578"/>
                    <a:pt x="3136" y="5578"/>
                  </a:cubicBezTo>
                  <a:cubicBezTo>
                    <a:pt x="3430" y="5578"/>
                    <a:pt x="3763" y="5553"/>
                    <a:pt x="4138" y="5495"/>
                  </a:cubicBezTo>
                  <a:cubicBezTo>
                    <a:pt x="4333" y="5536"/>
                    <a:pt x="4519" y="5555"/>
                    <a:pt x="4691" y="5555"/>
                  </a:cubicBezTo>
                  <a:cubicBezTo>
                    <a:pt x="5816" y="5555"/>
                    <a:pt x="6410" y="4768"/>
                    <a:pt x="5853" y="4187"/>
                  </a:cubicBezTo>
                  <a:lnTo>
                    <a:pt x="5853" y="4187"/>
                  </a:lnTo>
                  <a:cubicBezTo>
                    <a:pt x="5853" y="4187"/>
                    <a:pt x="5857" y="4187"/>
                    <a:pt x="5865" y="4187"/>
                  </a:cubicBezTo>
                  <a:cubicBezTo>
                    <a:pt x="5939" y="4187"/>
                    <a:pt x="6339" y="4176"/>
                    <a:pt x="6414" y="3940"/>
                  </a:cubicBezTo>
                  <a:cubicBezTo>
                    <a:pt x="6471" y="3759"/>
                    <a:pt x="6318" y="3612"/>
                    <a:pt x="6318" y="3612"/>
                  </a:cubicBezTo>
                  <a:cubicBezTo>
                    <a:pt x="6318" y="3612"/>
                    <a:pt x="6537" y="3489"/>
                    <a:pt x="6537" y="3352"/>
                  </a:cubicBezTo>
                  <a:cubicBezTo>
                    <a:pt x="6537" y="3215"/>
                    <a:pt x="6373" y="3175"/>
                    <a:pt x="6373" y="3175"/>
                  </a:cubicBezTo>
                  <a:cubicBezTo>
                    <a:pt x="6601" y="3074"/>
                    <a:pt x="6788" y="2924"/>
                    <a:pt x="6939" y="2742"/>
                  </a:cubicBezTo>
                  <a:lnTo>
                    <a:pt x="6939" y="2742"/>
                  </a:lnTo>
                  <a:cubicBezTo>
                    <a:pt x="6829" y="2780"/>
                    <a:pt x="6717" y="2817"/>
                    <a:pt x="6604" y="2852"/>
                  </a:cubicBezTo>
                  <a:cubicBezTo>
                    <a:pt x="5587" y="3166"/>
                    <a:pt x="4593" y="3317"/>
                    <a:pt x="3730" y="3317"/>
                  </a:cubicBezTo>
                  <a:cubicBezTo>
                    <a:pt x="2351" y="3317"/>
                    <a:pt x="1307" y="2932"/>
                    <a:pt x="1042" y="2213"/>
                  </a:cubicBezTo>
                  <a:cubicBezTo>
                    <a:pt x="796" y="1542"/>
                    <a:pt x="1282" y="728"/>
                    <a:pt x="2238"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8"/>
            <p:cNvSpPr/>
            <p:nvPr/>
          </p:nvSpPr>
          <p:spPr>
            <a:xfrm>
              <a:off x="7491425" y="774193"/>
              <a:ext cx="554149" cy="506524"/>
            </a:xfrm>
            <a:custGeom>
              <a:rect b="b" l="l" r="r" t="t"/>
              <a:pathLst>
                <a:path extrusionOk="0" h="9104" w="9960">
                  <a:moveTo>
                    <a:pt x="3795" y="1"/>
                  </a:moveTo>
                  <a:lnTo>
                    <a:pt x="4086" y="1278"/>
                  </a:lnTo>
                  <a:cubicBezTo>
                    <a:pt x="0" y="4963"/>
                    <a:pt x="1423" y="8264"/>
                    <a:pt x="4342" y="9103"/>
                  </a:cubicBezTo>
                  <a:cubicBezTo>
                    <a:pt x="4369" y="9104"/>
                    <a:pt x="4396" y="9104"/>
                    <a:pt x="4422" y="9104"/>
                  </a:cubicBezTo>
                  <a:cubicBezTo>
                    <a:pt x="6661" y="9104"/>
                    <a:pt x="8144" y="7415"/>
                    <a:pt x="7351" y="6604"/>
                  </a:cubicBezTo>
                  <a:cubicBezTo>
                    <a:pt x="9959" y="4415"/>
                    <a:pt x="3795" y="1"/>
                    <a:pt x="3795"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8"/>
            <p:cNvSpPr/>
            <p:nvPr/>
          </p:nvSpPr>
          <p:spPr>
            <a:xfrm>
              <a:off x="7592632" y="774193"/>
              <a:ext cx="342727" cy="369210"/>
            </a:xfrm>
            <a:custGeom>
              <a:rect b="b" l="l" r="r" t="t"/>
              <a:pathLst>
                <a:path extrusionOk="0" h="6636" w="6160">
                  <a:moveTo>
                    <a:pt x="1976" y="1"/>
                  </a:moveTo>
                  <a:lnTo>
                    <a:pt x="2267" y="1278"/>
                  </a:lnTo>
                  <a:cubicBezTo>
                    <a:pt x="1077" y="2350"/>
                    <a:pt x="355" y="3391"/>
                    <a:pt x="0" y="4348"/>
                  </a:cubicBezTo>
                  <a:cubicBezTo>
                    <a:pt x="158" y="4558"/>
                    <a:pt x="330" y="4764"/>
                    <a:pt x="521" y="4962"/>
                  </a:cubicBezTo>
                  <a:cubicBezTo>
                    <a:pt x="1565" y="6046"/>
                    <a:pt x="2863" y="6636"/>
                    <a:pt x="3966" y="6636"/>
                  </a:cubicBezTo>
                  <a:cubicBezTo>
                    <a:pt x="4598" y="6636"/>
                    <a:pt x="5166" y="6442"/>
                    <a:pt x="5587" y="6037"/>
                  </a:cubicBezTo>
                  <a:cubicBezTo>
                    <a:pt x="5869" y="5766"/>
                    <a:pt x="6058" y="5423"/>
                    <a:pt x="6160" y="5038"/>
                  </a:cubicBezTo>
                  <a:cubicBezTo>
                    <a:pt x="5877" y="2794"/>
                    <a:pt x="1976" y="1"/>
                    <a:pt x="1976"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8"/>
            <p:cNvSpPr/>
            <p:nvPr/>
          </p:nvSpPr>
          <p:spPr>
            <a:xfrm>
              <a:off x="7437345" y="311667"/>
              <a:ext cx="984839" cy="285699"/>
            </a:xfrm>
            <a:custGeom>
              <a:rect b="b" l="l" r="r" t="t"/>
              <a:pathLst>
                <a:path extrusionOk="0" h="5135" w="17701">
                  <a:moveTo>
                    <a:pt x="12551" y="1"/>
                  </a:moveTo>
                  <a:cubicBezTo>
                    <a:pt x="11393" y="1"/>
                    <a:pt x="10234" y="1030"/>
                    <a:pt x="10234" y="1030"/>
                  </a:cubicBezTo>
                  <a:cubicBezTo>
                    <a:pt x="10234" y="1030"/>
                    <a:pt x="9076" y="1030"/>
                    <a:pt x="7467" y="1835"/>
                  </a:cubicBezTo>
                  <a:cubicBezTo>
                    <a:pt x="5930" y="2603"/>
                    <a:pt x="2869" y="3547"/>
                    <a:pt x="410" y="3547"/>
                  </a:cubicBezTo>
                  <a:cubicBezTo>
                    <a:pt x="293" y="3547"/>
                    <a:pt x="178" y="3545"/>
                    <a:pt x="64" y="3541"/>
                  </a:cubicBezTo>
                  <a:lnTo>
                    <a:pt x="0" y="3637"/>
                  </a:lnTo>
                  <a:cubicBezTo>
                    <a:pt x="143" y="3632"/>
                    <a:pt x="285" y="3629"/>
                    <a:pt x="429" y="3629"/>
                  </a:cubicBezTo>
                  <a:cubicBezTo>
                    <a:pt x="3760" y="3629"/>
                    <a:pt x="7368" y="5135"/>
                    <a:pt x="10965" y="5135"/>
                  </a:cubicBezTo>
                  <a:cubicBezTo>
                    <a:pt x="12359" y="5135"/>
                    <a:pt x="13752" y="4908"/>
                    <a:pt x="15126" y="4281"/>
                  </a:cubicBezTo>
                  <a:cubicBezTo>
                    <a:pt x="16606" y="3606"/>
                    <a:pt x="17700" y="1609"/>
                    <a:pt x="16446" y="966"/>
                  </a:cubicBezTo>
                  <a:cubicBezTo>
                    <a:pt x="15997" y="736"/>
                    <a:pt x="15574" y="662"/>
                    <a:pt x="15215" y="662"/>
                  </a:cubicBezTo>
                  <a:cubicBezTo>
                    <a:pt x="14567" y="662"/>
                    <a:pt x="14129" y="902"/>
                    <a:pt x="14129" y="902"/>
                  </a:cubicBezTo>
                  <a:cubicBezTo>
                    <a:pt x="14129" y="902"/>
                    <a:pt x="13710" y="1"/>
                    <a:pt x="12551"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8"/>
            <p:cNvSpPr/>
            <p:nvPr/>
          </p:nvSpPr>
          <p:spPr>
            <a:xfrm>
              <a:off x="7437289" y="350781"/>
              <a:ext cx="841684" cy="246585"/>
            </a:xfrm>
            <a:custGeom>
              <a:rect b="b" l="l" r="r" t="t"/>
              <a:pathLst>
                <a:path extrusionOk="0" h="4432" w="15128">
                  <a:moveTo>
                    <a:pt x="14004" y="0"/>
                  </a:moveTo>
                  <a:cubicBezTo>
                    <a:pt x="13365" y="1252"/>
                    <a:pt x="10547" y="2404"/>
                    <a:pt x="7079" y="2728"/>
                  </a:cubicBezTo>
                  <a:cubicBezTo>
                    <a:pt x="6455" y="2786"/>
                    <a:pt x="5847" y="2813"/>
                    <a:pt x="5265" y="2813"/>
                  </a:cubicBezTo>
                  <a:cubicBezTo>
                    <a:pt x="4347" y="2813"/>
                    <a:pt x="3492" y="2745"/>
                    <a:pt x="2737" y="2618"/>
                  </a:cubicBezTo>
                  <a:cubicBezTo>
                    <a:pt x="1944" y="2758"/>
                    <a:pt x="1148" y="2844"/>
                    <a:pt x="408" y="2844"/>
                  </a:cubicBezTo>
                  <a:cubicBezTo>
                    <a:pt x="292" y="2844"/>
                    <a:pt x="178" y="2842"/>
                    <a:pt x="65" y="2838"/>
                  </a:cubicBezTo>
                  <a:lnTo>
                    <a:pt x="0" y="2934"/>
                  </a:lnTo>
                  <a:cubicBezTo>
                    <a:pt x="143" y="2929"/>
                    <a:pt x="285" y="2926"/>
                    <a:pt x="429" y="2926"/>
                  </a:cubicBezTo>
                  <a:cubicBezTo>
                    <a:pt x="3761" y="2926"/>
                    <a:pt x="7368" y="4432"/>
                    <a:pt x="10966" y="4432"/>
                  </a:cubicBezTo>
                  <a:cubicBezTo>
                    <a:pt x="12360" y="4432"/>
                    <a:pt x="13753" y="4205"/>
                    <a:pt x="15127" y="3578"/>
                  </a:cubicBezTo>
                  <a:cubicBezTo>
                    <a:pt x="14303" y="3560"/>
                    <a:pt x="13460" y="3272"/>
                    <a:pt x="13282" y="2517"/>
                  </a:cubicBezTo>
                  <a:cubicBezTo>
                    <a:pt x="12959" y="1144"/>
                    <a:pt x="14130" y="199"/>
                    <a:pt x="14130" y="199"/>
                  </a:cubicBezTo>
                  <a:cubicBezTo>
                    <a:pt x="14130" y="199"/>
                    <a:pt x="14090" y="116"/>
                    <a:pt x="14004"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8"/>
            <p:cNvSpPr/>
            <p:nvPr/>
          </p:nvSpPr>
          <p:spPr>
            <a:xfrm>
              <a:off x="6536894" y="1307436"/>
              <a:ext cx="374997" cy="84958"/>
            </a:xfrm>
            <a:custGeom>
              <a:rect b="b" l="l" r="r" t="t"/>
              <a:pathLst>
                <a:path extrusionOk="0" h="1527" w="6740">
                  <a:moveTo>
                    <a:pt x="2235" y="0"/>
                  </a:moveTo>
                  <a:cubicBezTo>
                    <a:pt x="1579" y="0"/>
                    <a:pt x="1031" y="466"/>
                    <a:pt x="903" y="1084"/>
                  </a:cubicBezTo>
                  <a:cubicBezTo>
                    <a:pt x="807" y="1003"/>
                    <a:pt x="681" y="952"/>
                    <a:pt x="542" y="952"/>
                  </a:cubicBezTo>
                  <a:cubicBezTo>
                    <a:pt x="243" y="952"/>
                    <a:pt x="0" y="1181"/>
                    <a:pt x="0" y="1464"/>
                  </a:cubicBezTo>
                  <a:cubicBezTo>
                    <a:pt x="0" y="1485"/>
                    <a:pt x="2" y="1506"/>
                    <a:pt x="4" y="1526"/>
                  </a:cubicBezTo>
                  <a:lnTo>
                    <a:pt x="6729" y="1526"/>
                  </a:lnTo>
                  <a:cubicBezTo>
                    <a:pt x="6735" y="1477"/>
                    <a:pt x="6739" y="1429"/>
                    <a:pt x="6739" y="1377"/>
                  </a:cubicBezTo>
                  <a:cubicBezTo>
                    <a:pt x="6739" y="705"/>
                    <a:pt x="6194" y="160"/>
                    <a:pt x="5522" y="160"/>
                  </a:cubicBezTo>
                  <a:cubicBezTo>
                    <a:pt x="5105" y="160"/>
                    <a:pt x="4738" y="370"/>
                    <a:pt x="4518" y="688"/>
                  </a:cubicBezTo>
                  <a:cubicBezTo>
                    <a:pt x="4369" y="579"/>
                    <a:pt x="4186" y="512"/>
                    <a:pt x="3986" y="512"/>
                  </a:cubicBezTo>
                  <a:cubicBezTo>
                    <a:pt x="3774" y="512"/>
                    <a:pt x="3583" y="588"/>
                    <a:pt x="3429" y="709"/>
                  </a:cubicBezTo>
                  <a:cubicBezTo>
                    <a:pt x="3199" y="287"/>
                    <a:pt x="2750" y="0"/>
                    <a:pt x="2235"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8"/>
            <p:cNvSpPr/>
            <p:nvPr/>
          </p:nvSpPr>
          <p:spPr>
            <a:xfrm>
              <a:off x="7121875" y="1317173"/>
              <a:ext cx="333881" cy="83011"/>
            </a:xfrm>
            <a:custGeom>
              <a:rect b="b" l="l" r="r" t="t"/>
              <a:pathLst>
                <a:path extrusionOk="0" h="1492" w="6001">
                  <a:moveTo>
                    <a:pt x="3081" y="0"/>
                  </a:moveTo>
                  <a:cubicBezTo>
                    <a:pt x="3030" y="0"/>
                    <a:pt x="2981" y="2"/>
                    <a:pt x="2931" y="6"/>
                  </a:cubicBezTo>
                  <a:cubicBezTo>
                    <a:pt x="2914" y="8"/>
                    <a:pt x="2899" y="11"/>
                    <a:pt x="2882" y="14"/>
                  </a:cubicBezTo>
                  <a:cubicBezTo>
                    <a:pt x="2850" y="18"/>
                    <a:pt x="2817" y="21"/>
                    <a:pt x="2786" y="26"/>
                  </a:cubicBezTo>
                  <a:cubicBezTo>
                    <a:pt x="2765" y="30"/>
                    <a:pt x="2745" y="35"/>
                    <a:pt x="2725" y="39"/>
                  </a:cubicBezTo>
                  <a:cubicBezTo>
                    <a:pt x="2698" y="45"/>
                    <a:pt x="2671" y="51"/>
                    <a:pt x="2646" y="58"/>
                  </a:cubicBezTo>
                  <a:cubicBezTo>
                    <a:pt x="2623" y="64"/>
                    <a:pt x="2601" y="71"/>
                    <a:pt x="2579" y="78"/>
                  </a:cubicBezTo>
                  <a:cubicBezTo>
                    <a:pt x="2556" y="86"/>
                    <a:pt x="2534" y="92"/>
                    <a:pt x="2512" y="100"/>
                  </a:cubicBezTo>
                  <a:cubicBezTo>
                    <a:pt x="2488" y="109"/>
                    <a:pt x="2466" y="119"/>
                    <a:pt x="2442" y="129"/>
                  </a:cubicBezTo>
                  <a:cubicBezTo>
                    <a:pt x="2423" y="137"/>
                    <a:pt x="2403" y="144"/>
                    <a:pt x="2384" y="153"/>
                  </a:cubicBezTo>
                  <a:cubicBezTo>
                    <a:pt x="2360" y="165"/>
                    <a:pt x="2336" y="177"/>
                    <a:pt x="2312" y="190"/>
                  </a:cubicBezTo>
                  <a:cubicBezTo>
                    <a:pt x="2297" y="199"/>
                    <a:pt x="2281" y="207"/>
                    <a:pt x="2265" y="216"/>
                  </a:cubicBezTo>
                  <a:cubicBezTo>
                    <a:pt x="2239" y="231"/>
                    <a:pt x="2216" y="246"/>
                    <a:pt x="2191" y="262"/>
                  </a:cubicBezTo>
                  <a:cubicBezTo>
                    <a:pt x="2179" y="271"/>
                    <a:pt x="2165" y="279"/>
                    <a:pt x="2153" y="288"/>
                  </a:cubicBezTo>
                  <a:cubicBezTo>
                    <a:pt x="2127" y="306"/>
                    <a:pt x="2104" y="324"/>
                    <a:pt x="2080" y="344"/>
                  </a:cubicBezTo>
                  <a:cubicBezTo>
                    <a:pt x="2070" y="352"/>
                    <a:pt x="2060" y="359"/>
                    <a:pt x="2049" y="368"/>
                  </a:cubicBezTo>
                  <a:cubicBezTo>
                    <a:pt x="2025" y="389"/>
                    <a:pt x="2001" y="410"/>
                    <a:pt x="1978" y="433"/>
                  </a:cubicBezTo>
                  <a:cubicBezTo>
                    <a:pt x="1970" y="440"/>
                    <a:pt x="1963" y="448"/>
                    <a:pt x="1955" y="455"/>
                  </a:cubicBezTo>
                  <a:cubicBezTo>
                    <a:pt x="1931" y="479"/>
                    <a:pt x="1908" y="505"/>
                    <a:pt x="1887" y="531"/>
                  </a:cubicBezTo>
                  <a:cubicBezTo>
                    <a:pt x="1881" y="537"/>
                    <a:pt x="1875" y="543"/>
                    <a:pt x="1870" y="550"/>
                  </a:cubicBezTo>
                  <a:cubicBezTo>
                    <a:pt x="1848" y="578"/>
                    <a:pt x="1826" y="606"/>
                    <a:pt x="1805" y="636"/>
                  </a:cubicBezTo>
                  <a:cubicBezTo>
                    <a:pt x="1802" y="641"/>
                    <a:pt x="1799" y="646"/>
                    <a:pt x="1795" y="651"/>
                  </a:cubicBezTo>
                  <a:cubicBezTo>
                    <a:pt x="1775" y="682"/>
                    <a:pt x="1755" y="714"/>
                    <a:pt x="1738" y="747"/>
                  </a:cubicBezTo>
                  <a:cubicBezTo>
                    <a:pt x="1736" y="750"/>
                    <a:pt x="1734" y="754"/>
                    <a:pt x="1731" y="758"/>
                  </a:cubicBezTo>
                  <a:cubicBezTo>
                    <a:pt x="1713" y="792"/>
                    <a:pt x="1696" y="827"/>
                    <a:pt x="1681" y="862"/>
                  </a:cubicBezTo>
                  <a:cubicBezTo>
                    <a:pt x="1680" y="865"/>
                    <a:pt x="1679" y="868"/>
                    <a:pt x="1678" y="870"/>
                  </a:cubicBezTo>
                  <a:cubicBezTo>
                    <a:pt x="1675" y="877"/>
                    <a:pt x="1672" y="886"/>
                    <a:pt x="1669" y="893"/>
                  </a:cubicBezTo>
                  <a:cubicBezTo>
                    <a:pt x="1533" y="586"/>
                    <a:pt x="1229" y="372"/>
                    <a:pt x="873" y="372"/>
                  </a:cubicBezTo>
                  <a:cubicBezTo>
                    <a:pt x="390" y="372"/>
                    <a:pt x="1" y="763"/>
                    <a:pt x="1" y="1245"/>
                  </a:cubicBezTo>
                  <a:cubicBezTo>
                    <a:pt x="1" y="1281"/>
                    <a:pt x="3" y="1317"/>
                    <a:pt x="8" y="1351"/>
                  </a:cubicBezTo>
                  <a:lnTo>
                    <a:pt x="1586" y="1351"/>
                  </a:lnTo>
                  <a:cubicBezTo>
                    <a:pt x="1587" y="1399"/>
                    <a:pt x="1591" y="1445"/>
                    <a:pt x="1597" y="1491"/>
                  </a:cubicBezTo>
                  <a:lnTo>
                    <a:pt x="4565" y="1491"/>
                  </a:lnTo>
                  <a:cubicBezTo>
                    <a:pt x="4571" y="1445"/>
                    <a:pt x="4574" y="1397"/>
                    <a:pt x="4576" y="1349"/>
                  </a:cubicBezTo>
                  <a:lnTo>
                    <a:pt x="5993" y="1349"/>
                  </a:lnTo>
                  <a:cubicBezTo>
                    <a:pt x="5997" y="1317"/>
                    <a:pt x="6000" y="1284"/>
                    <a:pt x="6000" y="1251"/>
                  </a:cubicBezTo>
                  <a:cubicBezTo>
                    <a:pt x="6000" y="801"/>
                    <a:pt x="5636" y="437"/>
                    <a:pt x="5187" y="437"/>
                  </a:cubicBezTo>
                  <a:cubicBezTo>
                    <a:pt x="4881" y="437"/>
                    <a:pt x="4618" y="608"/>
                    <a:pt x="4479" y="858"/>
                  </a:cubicBezTo>
                  <a:cubicBezTo>
                    <a:pt x="4410" y="697"/>
                    <a:pt x="4309" y="553"/>
                    <a:pt x="4180" y="429"/>
                  </a:cubicBezTo>
                  <a:cubicBezTo>
                    <a:pt x="4112" y="364"/>
                    <a:pt x="4038" y="305"/>
                    <a:pt x="3957" y="253"/>
                  </a:cubicBezTo>
                  <a:cubicBezTo>
                    <a:pt x="3955" y="252"/>
                    <a:pt x="3954" y="251"/>
                    <a:pt x="3953" y="251"/>
                  </a:cubicBezTo>
                  <a:cubicBezTo>
                    <a:pt x="3915" y="226"/>
                    <a:pt x="3876" y="204"/>
                    <a:pt x="3835" y="182"/>
                  </a:cubicBezTo>
                  <a:cubicBezTo>
                    <a:pt x="3830" y="180"/>
                    <a:pt x="3827" y="178"/>
                    <a:pt x="3824" y="177"/>
                  </a:cubicBezTo>
                  <a:cubicBezTo>
                    <a:pt x="3785" y="158"/>
                    <a:pt x="3746" y="140"/>
                    <a:pt x="3706" y="123"/>
                  </a:cubicBezTo>
                  <a:cubicBezTo>
                    <a:pt x="3700" y="120"/>
                    <a:pt x="3693" y="117"/>
                    <a:pt x="3686" y="114"/>
                  </a:cubicBezTo>
                  <a:cubicBezTo>
                    <a:pt x="3648" y="100"/>
                    <a:pt x="3610" y="87"/>
                    <a:pt x="3571" y="75"/>
                  </a:cubicBezTo>
                  <a:cubicBezTo>
                    <a:pt x="3561" y="72"/>
                    <a:pt x="3552" y="68"/>
                    <a:pt x="3542" y="65"/>
                  </a:cubicBezTo>
                  <a:cubicBezTo>
                    <a:pt x="3505" y="55"/>
                    <a:pt x="3468" y="46"/>
                    <a:pt x="3430" y="38"/>
                  </a:cubicBezTo>
                  <a:cubicBezTo>
                    <a:pt x="3418" y="35"/>
                    <a:pt x="3406" y="32"/>
                    <a:pt x="3392" y="29"/>
                  </a:cubicBezTo>
                  <a:cubicBezTo>
                    <a:pt x="3355" y="23"/>
                    <a:pt x="3317" y="18"/>
                    <a:pt x="3279" y="14"/>
                  </a:cubicBezTo>
                  <a:cubicBezTo>
                    <a:pt x="3266" y="11"/>
                    <a:pt x="3252" y="8"/>
                    <a:pt x="3238" y="7"/>
                  </a:cubicBezTo>
                  <a:cubicBezTo>
                    <a:pt x="3188" y="3"/>
                    <a:pt x="3137" y="0"/>
                    <a:pt x="3086"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8"/>
            <p:cNvSpPr/>
            <p:nvPr/>
          </p:nvSpPr>
          <p:spPr>
            <a:xfrm>
              <a:off x="6855034" y="1237999"/>
              <a:ext cx="290762" cy="154394"/>
            </a:xfrm>
            <a:custGeom>
              <a:rect b="b" l="l" r="r" t="t"/>
              <a:pathLst>
                <a:path extrusionOk="0" h="2775" w="5226">
                  <a:moveTo>
                    <a:pt x="2613" y="1"/>
                  </a:moveTo>
                  <a:cubicBezTo>
                    <a:pt x="1170" y="1"/>
                    <a:pt x="0" y="1107"/>
                    <a:pt x="0" y="2473"/>
                  </a:cubicBezTo>
                  <a:cubicBezTo>
                    <a:pt x="0" y="2575"/>
                    <a:pt x="9" y="2676"/>
                    <a:pt x="22" y="2774"/>
                  </a:cubicBezTo>
                  <a:lnTo>
                    <a:pt x="5204" y="2774"/>
                  </a:lnTo>
                  <a:cubicBezTo>
                    <a:pt x="5216" y="2676"/>
                    <a:pt x="5225" y="2575"/>
                    <a:pt x="5225" y="2473"/>
                  </a:cubicBezTo>
                  <a:cubicBezTo>
                    <a:pt x="5225" y="1107"/>
                    <a:pt x="4055" y="1"/>
                    <a:pt x="2613"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8"/>
            <p:cNvSpPr/>
            <p:nvPr/>
          </p:nvSpPr>
          <p:spPr>
            <a:xfrm>
              <a:off x="6859262" y="1237999"/>
              <a:ext cx="227335" cy="112555"/>
            </a:xfrm>
            <a:custGeom>
              <a:rect b="b" l="l" r="r" t="t"/>
              <a:pathLst>
                <a:path extrusionOk="0" h="2023" w="4086">
                  <a:moveTo>
                    <a:pt x="2537" y="1"/>
                  </a:moveTo>
                  <a:cubicBezTo>
                    <a:pt x="1309" y="1"/>
                    <a:pt x="281" y="802"/>
                    <a:pt x="0" y="1882"/>
                  </a:cubicBezTo>
                  <a:cubicBezTo>
                    <a:pt x="249" y="1975"/>
                    <a:pt x="545" y="2023"/>
                    <a:pt x="868" y="2023"/>
                  </a:cubicBezTo>
                  <a:cubicBezTo>
                    <a:pt x="1345" y="2023"/>
                    <a:pt x="1882" y="1919"/>
                    <a:pt x="2419" y="1702"/>
                  </a:cubicBezTo>
                  <a:cubicBezTo>
                    <a:pt x="3152" y="1406"/>
                    <a:pt x="3740" y="958"/>
                    <a:pt x="4085" y="482"/>
                  </a:cubicBezTo>
                  <a:cubicBezTo>
                    <a:pt x="3652" y="180"/>
                    <a:pt x="3116" y="1"/>
                    <a:pt x="2537"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8"/>
            <p:cNvSpPr/>
            <p:nvPr/>
          </p:nvSpPr>
          <p:spPr>
            <a:xfrm>
              <a:off x="6908335" y="1277614"/>
              <a:ext cx="171419" cy="114780"/>
            </a:xfrm>
            <a:custGeom>
              <a:rect b="b" l="l" r="r" t="t"/>
              <a:pathLst>
                <a:path extrusionOk="0" h="2063" w="3081">
                  <a:moveTo>
                    <a:pt x="2264" y="1"/>
                  </a:moveTo>
                  <a:cubicBezTo>
                    <a:pt x="2257" y="3"/>
                    <a:pt x="1609" y="226"/>
                    <a:pt x="1411" y="909"/>
                  </a:cubicBezTo>
                  <a:cubicBezTo>
                    <a:pt x="1081" y="409"/>
                    <a:pt x="649" y="215"/>
                    <a:pt x="642" y="212"/>
                  </a:cubicBezTo>
                  <a:lnTo>
                    <a:pt x="630" y="240"/>
                  </a:lnTo>
                  <a:cubicBezTo>
                    <a:pt x="638" y="244"/>
                    <a:pt x="1329" y="636"/>
                    <a:pt x="1597" y="1546"/>
                  </a:cubicBezTo>
                  <a:cubicBezTo>
                    <a:pt x="1269" y="1270"/>
                    <a:pt x="868" y="1202"/>
                    <a:pt x="549" y="1202"/>
                  </a:cubicBezTo>
                  <a:cubicBezTo>
                    <a:pt x="237" y="1202"/>
                    <a:pt x="5" y="1268"/>
                    <a:pt x="1" y="1269"/>
                  </a:cubicBezTo>
                  <a:lnTo>
                    <a:pt x="2" y="1291"/>
                  </a:lnTo>
                  <a:cubicBezTo>
                    <a:pt x="6" y="1290"/>
                    <a:pt x="202" y="1239"/>
                    <a:pt x="474" y="1239"/>
                  </a:cubicBezTo>
                  <a:cubicBezTo>
                    <a:pt x="818" y="1239"/>
                    <a:pt x="1284" y="1321"/>
                    <a:pt x="1634" y="1687"/>
                  </a:cubicBezTo>
                  <a:cubicBezTo>
                    <a:pt x="1660" y="1805"/>
                    <a:pt x="1682" y="1929"/>
                    <a:pt x="1693" y="2062"/>
                  </a:cubicBezTo>
                  <a:lnTo>
                    <a:pt x="1742" y="2006"/>
                  </a:lnTo>
                  <a:lnTo>
                    <a:pt x="1784" y="2053"/>
                  </a:lnTo>
                  <a:cubicBezTo>
                    <a:pt x="2030" y="955"/>
                    <a:pt x="3069" y="403"/>
                    <a:pt x="3081" y="396"/>
                  </a:cubicBezTo>
                  <a:lnTo>
                    <a:pt x="3068" y="376"/>
                  </a:lnTo>
                  <a:cubicBezTo>
                    <a:pt x="3058" y="381"/>
                    <a:pt x="2051" y="836"/>
                    <a:pt x="1752" y="1863"/>
                  </a:cubicBezTo>
                  <a:cubicBezTo>
                    <a:pt x="1706" y="1496"/>
                    <a:pt x="1591" y="1200"/>
                    <a:pt x="1448" y="966"/>
                  </a:cubicBezTo>
                  <a:cubicBezTo>
                    <a:pt x="1638" y="292"/>
                    <a:pt x="2263" y="18"/>
                    <a:pt x="2269" y="16"/>
                  </a:cubicBezTo>
                  <a:lnTo>
                    <a:pt x="226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8"/>
            <p:cNvSpPr/>
            <p:nvPr/>
          </p:nvSpPr>
          <p:spPr>
            <a:xfrm>
              <a:off x="6397464" y="1318341"/>
              <a:ext cx="104877" cy="74054"/>
            </a:xfrm>
            <a:custGeom>
              <a:rect b="b" l="l" r="r" t="t"/>
              <a:pathLst>
                <a:path extrusionOk="0" h="1331" w="1885">
                  <a:moveTo>
                    <a:pt x="501" y="1"/>
                  </a:moveTo>
                  <a:lnTo>
                    <a:pt x="498" y="11"/>
                  </a:lnTo>
                  <a:cubicBezTo>
                    <a:pt x="501" y="13"/>
                    <a:pt x="882" y="191"/>
                    <a:pt x="999" y="626"/>
                  </a:cubicBezTo>
                  <a:cubicBezTo>
                    <a:pt x="912" y="775"/>
                    <a:pt x="841" y="965"/>
                    <a:pt x="813" y="1202"/>
                  </a:cubicBezTo>
                  <a:cubicBezTo>
                    <a:pt x="630" y="540"/>
                    <a:pt x="15" y="247"/>
                    <a:pt x="8" y="243"/>
                  </a:cubicBezTo>
                  <a:lnTo>
                    <a:pt x="1" y="257"/>
                  </a:lnTo>
                  <a:cubicBezTo>
                    <a:pt x="8" y="260"/>
                    <a:pt x="644" y="616"/>
                    <a:pt x="794" y="1324"/>
                  </a:cubicBezTo>
                  <a:lnTo>
                    <a:pt x="820" y="1293"/>
                  </a:lnTo>
                  <a:lnTo>
                    <a:pt x="849" y="1330"/>
                  </a:lnTo>
                  <a:cubicBezTo>
                    <a:pt x="857" y="1244"/>
                    <a:pt x="870" y="1164"/>
                    <a:pt x="886" y="1088"/>
                  </a:cubicBezTo>
                  <a:cubicBezTo>
                    <a:pt x="1100" y="852"/>
                    <a:pt x="1384" y="800"/>
                    <a:pt x="1595" y="800"/>
                  </a:cubicBezTo>
                  <a:cubicBezTo>
                    <a:pt x="1761" y="800"/>
                    <a:pt x="1881" y="832"/>
                    <a:pt x="1884" y="833"/>
                  </a:cubicBezTo>
                  <a:lnTo>
                    <a:pt x="1885" y="818"/>
                  </a:lnTo>
                  <a:cubicBezTo>
                    <a:pt x="1882" y="818"/>
                    <a:pt x="1740" y="776"/>
                    <a:pt x="1550" y="776"/>
                  </a:cubicBezTo>
                  <a:cubicBezTo>
                    <a:pt x="1355" y="776"/>
                    <a:pt x="1109" y="820"/>
                    <a:pt x="908" y="998"/>
                  </a:cubicBezTo>
                  <a:cubicBezTo>
                    <a:pt x="1073" y="411"/>
                    <a:pt x="1494" y="159"/>
                    <a:pt x="1499" y="156"/>
                  </a:cubicBezTo>
                  <a:lnTo>
                    <a:pt x="1492" y="138"/>
                  </a:lnTo>
                  <a:cubicBezTo>
                    <a:pt x="1488" y="140"/>
                    <a:pt x="1223" y="265"/>
                    <a:pt x="1021" y="589"/>
                  </a:cubicBezTo>
                  <a:cubicBezTo>
                    <a:pt x="900" y="149"/>
                    <a:pt x="505" y="3"/>
                    <a:pt x="50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8"/>
            <p:cNvSpPr/>
            <p:nvPr/>
          </p:nvSpPr>
          <p:spPr>
            <a:xfrm>
              <a:off x="7655169" y="1020284"/>
              <a:ext cx="188667" cy="397419"/>
            </a:xfrm>
            <a:custGeom>
              <a:rect b="b" l="l" r="r" t="t"/>
              <a:pathLst>
                <a:path extrusionOk="0" h="7143" w="3391">
                  <a:moveTo>
                    <a:pt x="1946" y="1"/>
                  </a:moveTo>
                  <a:lnTo>
                    <a:pt x="1888" y="26"/>
                  </a:lnTo>
                  <a:cubicBezTo>
                    <a:pt x="1903" y="636"/>
                    <a:pt x="1908" y="1316"/>
                    <a:pt x="1906" y="2045"/>
                  </a:cubicBezTo>
                  <a:cubicBezTo>
                    <a:pt x="1635" y="1521"/>
                    <a:pt x="1147" y="1444"/>
                    <a:pt x="1142" y="1442"/>
                  </a:cubicBezTo>
                  <a:lnTo>
                    <a:pt x="1141" y="1458"/>
                  </a:lnTo>
                  <a:cubicBezTo>
                    <a:pt x="1146" y="1459"/>
                    <a:pt x="1646" y="1590"/>
                    <a:pt x="1906" y="2144"/>
                  </a:cubicBezTo>
                  <a:cubicBezTo>
                    <a:pt x="1904" y="2695"/>
                    <a:pt x="1898" y="3274"/>
                    <a:pt x="1889" y="3874"/>
                  </a:cubicBezTo>
                  <a:cubicBezTo>
                    <a:pt x="1251" y="2702"/>
                    <a:pt x="18" y="2464"/>
                    <a:pt x="5" y="2462"/>
                  </a:cubicBezTo>
                  <a:lnTo>
                    <a:pt x="0" y="2493"/>
                  </a:lnTo>
                  <a:cubicBezTo>
                    <a:pt x="14" y="2496"/>
                    <a:pt x="1282" y="2843"/>
                    <a:pt x="1885" y="4072"/>
                  </a:cubicBezTo>
                  <a:cubicBezTo>
                    <a:pt x="1870" y="5057"/>
                    <a:pt x="1847" y="6092"/>
                    <a:pt x="1823" y="7142"/>
                  </a:cubicBezTo>
                  <a:lnTo>
                    <a:pt x="2044" y="7142"/>
                  </a:lnTo>
                  <a:cubicBezTo>
                    <a:pt x="2041" y="5916"/>
                    <a:pt x="2033" y="4743"/>
                    <a:pt x="2018" y="3625"/>
                  </a:cubicBezTo>
                  <a:cubicBezTo>
                    <a:pt x="2443" y="2607"/>
                    <a:pt x="3381" y="2322"/>
                    <a:pt x="3390" y="2319"/>
                  </a:cubicBezTo>
                  <a:lnTo>
                    <a:pt x="3387" y="2294"/>
                  </a:lnTo>
                  <a:cubicBezTo>
                    <a:pt x="3378" y="2297"/>
                    <a:pt x="2468" y="2493"/>
                    <a:pt x="2016" y="3465"/>
                  </a:cubicBezTo>
                  <a:cubicBezTo>
                    <a:pt x="2001" y="2236"/>
                    <a:pt x="1977" y="1076"/>
                    <a:pt x="1946"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8"/>
            <p:cNvSpPr/>
            <p:nvPr/>
          </p:nvSpPr>
          <p:spPr>
            <a:xfrm>
              <a:off x="7213345" y="1078593"/>
              <a:ext cx="128411" cy="339111"/>
            </a:xfrm>
            <a:custGeom>
              <a:rect b="b" l="l" r="r" t="t"/>
              <a:pathLst>
                <a:path extrusionOk="0" h="6095" w="2308">
                  <a:moveTo>
                    <a:pt x="1298" y="1"/>
                  </a:moveTo>
                  <a:lnTo>
                    <a:pt x="1298" y="1"/>
                  </a:lnTo>
                  <a:cubicBezTo>
                    <a:pt x="1313" y="520"/>
                    <a:pt x="1321" y="1103"/>
                    <a:pt x="1322" y="1729"/>
                  </a:cubicBezTo>
                  <a:cubicBezTo>
                    <a:pt x="1136" y="1330"/>
                    <a:pt x="775" y="1269"/>
                    <a:pt x="771" y="1268"/>
                  </a:cubicBezTo>
                  <a:lnTo>
                    <a:pt x="770" y="1279"/>
                  </a:lnTo>
                  <a:cubicBezTo>
                    <a:pt x="774" y="1279"/>
                    <a:pt x="1147" y="1377"/>
                    <a:pt x="1322" y="1796"/>
                  </a:cubicBezTo>
                  <a:cubicBezTo>
                    <a:pt x="1322" y="2190"/>
                    <a:pt x="1318" y="2600"/>
                    <a:pt x="1314" y="3022"/>
                  </a:cubicBezTo>
                  <a:cubicBezTo>
                    <a:pt x="869" y="2208"/>
                    <a:pt x="11" y="2042"/>
                    <a:pt x="2" y="2040"/>
                  </a:cubicBezTo>
                  <a:lnTo>
                    <a:pt x="0" y="2062"/>
                  </a:lnTo>
                  <a:cubicBezTo>
                    <a:pt x="8" y="2064"/>
                    <a:pt x="891" y="2306"/>
                    <a:pt x="1312" y="3161"/>
                  </a:cubicBezTo>
                  <a:cubicBezTo>
                    <a:pt x="1301" y="4098"/>
                    <a:pt x="1279" y="5092"/>
                    <a:pt x="1251" y="6094"/>
                  </a:cubicBezTo>
                  <a:lnTo>
                    <a:pt x="1431" y="6094"/>
                  </a:lnTo>
                  <a:cubicBezTo>
                    <a:pt x="1427" y="4901"/>
                    <a:pt x="1416" y="3767"/>
                    <a:pt x="1399" y="2696"/>
                  </a:cubicBezTo>
                  <a:cubicBezTo>
                    <a:pt x="1711" y="2070"/>
                    <a:pt x="2302" y="1889"/>
                    <a:pt x="2308" y="1887"/>
                  </a:cubicBezTo>
                  <a:lnTo>
                    <a:pt x="2306" y="1870"/>
                  </a:lnTo>
                  <a:cubicBezTo>
                    <a:pt x="2300" y="1871"/>
                    <a:pt x="1724" y="1995"/>
                    <a:pt x="1397" y="2591"/>
                  </a:cubicBezTo>
                  <a:cubicBezTo>
                    <a:pt x="1381" y="1686"/>
                    <a:pt x="1361" y="826"/>
                    <a:pt x="1333" y="22"/>
                  </a:cubicBezTo>
                  <a:lnTo>
                    <a:pt x="129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8"/>
            <p:cNvSpPr/>
            <p:nvPr/>
          </p:nvSpPr>
          <p:spPr>
            <a:xfrm>
              <a:off x="6580347" y="1004594"/>
              <a:ext cx="235402" cy="413108"/>
            </a:xfrm>
            <a:custGeom>
              <a:rect b="b" l="l" r="r" t="t"/>
              <a:pathLst>
                <a:path extrusionOk="0" h="7425" w="4231">
                  <a:moveTo>
                    <a:pt x="2984" y="1"/>
                  </a:moveTo>
                  <a:cubicBezTo>
                    <a:pt x="2976" y="4"/>
                    <a:pt x="2200" y="257"/>
                    <a:pt x="1851" y="1453"/>
                  </a:cubicBezTo>
                  <a:cubicBezTo>
                    <a:pt x="1850" y="1385"/>
                    <a:pt x="1850" y="1316"/>
                    <a:pt x="1849" y="1249"/>
                  </a:cubicBezTo>
                  <a:lnTo>
                    <a:pt x="1802" y="1228"/>
                  </a:lnTo>
                  <a:lnTo>
                    <a:pt x="1802" y="1228"/>
                  </a:lnTo>
                  <a:cubicBezTo>
                    <a:pt x="1803" y="1444"/>
                    <a:pt x="1804" y="1665"/>
                    <a:pt x="1806" y="1889"/>
                  </a:cubicBezTo>
                  <a:cubicBezTo>
                    <a:pt x="1469" y="766"/>
                    <a:pt x="574" y="210"/>
                    <a:pt x="562" y="204"/>
                  </a:cubicBezTo>
                  <a:lnTo>
                    <a:pt x="540" y="230"/>
                  </a:lnTo>
                  <a:cubicBezTo>
                    <a:pt x="628" y="301"/>
                    <a:pt x="1462" y="748"/>
                    <a:pt x="1810" y="2200"/>
                  </a:cubicBezTo>
                  <a:cubicBezTo>
                    <a:pt x="1814" y="2574"/>
                    <a:pt x="1818" y="2956"/>
                    <a:pt x="1825" y="3348"/>
                  </a:cubicBezTo>
                  <a:cubicBezTo>
                    <a:pt x="1224" y="2145"/>
                    <a:pt x="16" y="1977"/>
                    <a:pt x="3" y="1973"/>
                  </a:cubicBezTo>
                  <a:lnTo>
                    <a:pt x="1" y="1998"/>
                  </a:lnTo>
                  <a:cubicBezTo>
                    <a:pt x="14" y="2001"/>
                    <a:pt x="1276" y="2219"/>
                    <a:pt x="1828" y="3562"/>
                  </a:cubicBezTo>
                  <a:cubicBezTo>
                    <a:pt x="1850" y="4769"/>
                    <a:pt x="1882" y="6060"/>
                    <a:pt x="1922" y="7424"/>
                  </a:cubicBezTo>
                  <a:lnTo>
                    <a:pt x="2100" y="7424"/>
                  </a:lnTo>
                  <a:cubicBezTo>
                    <a:pt x="2042" y="6347"/>
                    <a:pt x="1987" y="5290"/>
                    <a:pt x="1942" y="4300"/>
                  </a:cubicBezTo>
                  <a:cubicBezTo>
                    <a:pt x="2075" y="3831"/>
                    <a:pt x="2262" y="3451"/>
                    <a:pt x="2461" y="3153"/>
                  </a:cubicBezTo>
                  <a:cubicBezTo>
                    <a:pt x="2783" y="3050"/>
                    <a:pt x="3068" y="3014"/>
                    <a:pt x="3308" y="3014"/>
                  </a:cubicBezTo>
                  <a:cubicBezTo>
                    <a:pt x="3880" y="3014"/>
                    <a:pt x="4205" y="3218"/>
                    <a:pt x="4209" y="3222"/>
                  </a:cubicBezTo>
                  <a:lnTo>
                    <a:pt x="4231" y="3202"/>
                  </a:lnTo>
                  <a:cubicBezTo>
                    <a:pt x="4226" y="3199"/>
                    <a:pt x="3908" y="2942"/>
                    <a:pt x="3302" y="2942"/>
                  </a:cubicBezTo>
                  <a:cubicBezTo>
                    <a:pt x="3079" y="2942"/>
                    <a:pt x="2818" y="2977"/>
                    <a:pt x="2519" y="3072"/>
                  </a:cubicBezTo>
                  <a:cubicBezTo>
                    <a:pt x="2971" y="2435"/>
                    <a:pt x="3454" y="2186"/>
                    <a:pt x="3462" y="2183"/>
                  </a:cubicBezTo>
                  <a:lnTo>
                    <a:pt x="3457" y="2145"/>
                  </a:lnTo>
                  <a:cubicBezTo>
                    <a:pt x="3446" y="2150"/>
                    <a:pt x="2408" y="2551"/>
                    <a:pt x="1931" y="4040"/>
                  </a:cubicBezTo>
                  <a:cubicBezTo>
                    <a:pt x="1894" y="3189"/>
                    <a:pt x="1867" y="2394"/>
                    <a:pt x="1855" y="1687"/>
                  </a:cubicBezTo>
                  <a:cubicBezTo>
                    <a:pt x="2253" y="215"/>
                    <a:pt x="2980" y="36"/>
                    <a:pt x="2988" y="33"/>
                  </a:cubicBezTo>
                  <a:lnTo>
                    <a:pt x="298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8"/>
            <p:cNvSpPr/>
            <p:nvPr/>
          </p:nvSpPr>
          <p:spPr>
            <a:xfrm>
              <a:off x="7049824" y="507238"/>
              <a:ext cx="198960" cy="910452"/>
            </a:xfrm>
            <a:custGeom>
              <a:rect b="b" l="l" r="r" t="t"/>
              <a:pathLst>
                <a:path extrusionOk="0" h="16364" w="3576">
                  <a:moveTo>
                    <a:pt x="3062" y="0"/>
                  </a:moveTo>
                  <a:cubicBezTo>
                    <a:pt x="3054" y="3"/>
                    <a:pt x="2250" y="286"/>
                    <a:pt x="1932" y="1215"/>
                  </a:cubicBezTo>
                  <a:lnTo>
                    <a:pt x="1883" y="1191"/>
                  </a:lnTo>
                  <a:cubicBezTo>
                    <a:pt x="1633" y="646"/>
                    <a:pt x="1139" y="566"/>
                    <a:pt x="1134" y="565"/>
                  </a:cubicBezTo>
                  <a:lnTo>
                    <a:pt x="1133" y="579"/>
                  </a:lnTo>
                  <a:cubicBezTo>
                    <a:pt x="1138" y="580"/>
                    <a:pt x="1628" y="689"/>
                    <a:pt x="1862" y="1363"/>
                  </a:cubicBezTo>
                  <a:cubicBezTo>
                    <a:pt x="1852" y="1808"/>
                    <a:pt x="1845" y="2293"/>
                    <a:pt x="1840" y="2813"/>
                  </a:cubicBezTo>
                  <a:cubicBezTo>
                    <a:pt x="1357" y="1617"/>
                    <a:pt x="271" y="1042"/>
                    <a:pt x="257" y="1033"/>
                  </a:cubicBezTo>
                  <a:lnTo>
                    <a:pt x="250" y="1067"/>
                  </a:lnTo>
                  <a:cubicBezTo>
                    <a:pt x="258" y="1073"/>
                    <a:pt x="651" y="1313"/>
                    <a:pt x="1064" y="1765"/>
                  </a:cubicBezTo>
                  <a:cubicBezTo>
                    <a:pt x="858" y="1655"/>
                    <a:pt x="644" y="1623"/>
                    <a:pt x="463" y="1623"/>
                  </a:cubicBezTo>
                  <a:cubicBezTo>
                    <a:pt x="200" y="1623"/>
                    <a:pt x="6" y="1691"/>
                    <a:pt x="1" y="1692"/>
                  </a:cubicBezTo>
                  <a:lnTo>
                    <a:pt x="14" y="1708"/>
                  </a:lnTo>
                  <a:cubicBezTo>
                    <a:pt x="17" y="1707"/>
                    <a:pt x="152" y="1680"/>
                    <a:pt x="344" y="1680"/>
                  </a:cubicBezTo>
                  <a:cubicBezTo>
                    <a:pt x="583" y="1680"/>
                    <a:pt x="911" y="1722"/>
                    <a:pt x="1192" y="1910"/>
                  </a:cubicBezTo>
                  <a:cubicBezTo>
                    <a:pt x="1439" y="2205"/>
                    <a:pt x="1678" y="2576"/>
                    <a:pt x="1838" y="3014"/>
                  </a:cubicBezTo>
                  <a:cubicBezTo>
                    <a:pt x="1809" y="6690"/>
                    <a:pt x="1889" y="11941"/>
                    <a:pt x="1687" y="16363"/>
                  </a:cubicBezTo>
                  <a:lnTo>
                    <a:pt x="2162" y="16363"/>
                  </a:lnTo>
                  <a:cubicBezTo>
                    <a:pt x="1992" y="12440"/>
                    <a:pt x="1875" y="6983"/>
                    <a:pt x="1920" y="3079"/>
                  </a:cubicBezTo>
                  <a:lnTo>
                    <a:pt x="1928" y="3060"/>
                  </a:lnTo>
                  <a:cubicBezTo>
                    <a:pt x="1926" y="3053"/>
                    <a:pt x="1923" y="3047"/>
                    <a:pt x="1921" y="3040"/>
                  </a:cubicBezTo>
                  <a:cubicBezTo>
                    <a:pt x="1923" y="2848"/>
                    <a:pt x="1926" y="2658"/>
                    <a:pt x="1929" y="2473"/>
                  </a:cubicBezTo>
                  <a:cubicBezTo>
                    <a:pt x="2163" y="2115"/>
                    <a:pt x="2431" y="1885"/>
                    <a:pt x="2683" y="1738"/>
                  </a:cubicBezTo>
                  <a:cubicBezTo>
                    <a:pt x="2777" y="1723"/>
                    <a:pt x="2865" y="1717"/>
                    <a:pt x="2946" y="1717"/>
                  </a:cubicBezTo>
                  <a:cubicBezTo>
                    <a:pt x="3331" y="1717"/>
                    <a:pt x="3560" y="1855"/>
                    <a:pt x="3563" y="1856"/>
                  </a:cubicBezTo>
                  <a:lnTo>
                    <a:pt x="3576" y="1850"/>
                  </a:lnTo>
                  <a:cubicBezTo>
                    <a:pt x="3572" y="1847"/>
                    <a:pt x="3313" y="1677"/>
                    <a:pt x="2924" y="1677"/>
                  </a:cubicBezTo>
                  <a:cubicBezTo>
                    <a:pt x="2878" y="1677"/>
                    <a:pt x="2830" y="1679"/>
                    <a:pt x="2781" y="1685"/>
                  </a:cubicBezTo>
                  <a:cubicBezTo>
                    <a:pt x="3181" y="1478"/>
                    <a:pt x="3517" y="1474"/>
                    <a:pt x="3552" y="1474"/>
                  </a:cubicBezTo>
                  <a:cubicBezTo>
                    <a:pt x="3554" y="1474"/>
                    <a:pt x="3555" y="1474"/>
                    <a:pt x="3555" y="1474"/>
                  </a:cubicBezTo>
                  <a:lnTo>
                    <a:pt x="3556" y="1450"/>
                  </a:lnTo>
                  <a:lnTo>
                    <a:pt x="3556" y="1450"/>
                  </a:lnTo>
                  <a:cubicBezTo>
                    <a:pt x="3549" y="1450"/>
                    <a:pt x="3016" y="1464"/>
                    <a:pt x="2489" y="1802"/>
                  </a:cubicBezTo>
                  <a:cubicBezTo>
                    <a:pt x="2760" y="1299"/>
                    <a:pt x="2550" y="870"/>
                    <a:pt x="2548" y="866"/>
                  </a:cubicBezTo>
                  <a:lnTo>
                    <a:pt x="2548" y="866"/>
                  </a:lnTo>
                  <a:lnTo>
                    <a:pt x="2535" y="873"/>
                  </a:lnTo>
                  <a:cubicBezTo>
                    <a:pt x="2537" y="877"/>
                    <a:pt x="2733" y="1347"/>
                    <a:pt x="2307" y="1931"/>
                  </a:cubicBezTo>
                  <a:cubicBezTo>
                    <a:pt x="2174" y="2038"/>
                    <a:pt x="2046" y="2168"/>
                    <a:pt x="1931" y="2326"/>
                  </a:cubicBezTo>
                  <a:cubicBezTo>
                    <a:pt x="1937" y="2007"/>
                    <a:pt x="1945" y="1702"/>
                    <a:pt x="1953" y="1411"/>
                  </a:cubicBezTo>
                  <a:cubicBezTo>
                    <a:pt x="2267" y="293"/>
                    <a:pt x="3059" y="27"/>
                    <a:pt x="3068" y="24"/>
                  </a:cubicBezTo>
                  <a:lnTo>
                    <a:pt x="306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8"/>
            <p:cNvSpPr/>
            <p:nvPr/>
          </p:nvSpPr>
          <p:spPr>
            <a:xfrm>
              <a:off x="8069118" y="986400"/>
              <a:ext cx="198904" cy="431302"/>
            </a:xfrm>
            <a:custGeom>
              <a:rect b="b" l="l" r="r" t="t"/>
              <a:pathLst>
                <a:path extrusionOk="0" h="7752" w="3575">
                  <a:moveTo>
                    <a:pt x="3062" y="1"/>
                  </a:moveTo>
                  <a:cubicBezTo>
                    <a:pt x="3053" y="4"/>
                    <a:pt x="2248" y="287"/>
                    <a:pt x="1931" y="1217"/>
                  </a:cubicBezTo>
                  <a:cubicBezTo>
                    <a:pt x="1938" y="906"/>
                    <a:pt x="1949" y="607"/>
                    <a:pt x="1962" y="324"/>
                  </a:cubicBezTo>
                  <a:lnTo>
                    <a:pt x="1886" y="309"/>
                  </a:lnTo>
                  <a:cubicBezTo>
                    <a:pt x="1872" y="577"/>
                    <a:pt x="1860" y="849"/>
                    <a:pt x="1851" y="1126"/>
                  </a:cubicBezTo>
                  <a:cubicBezTo>
                    <a:pt x="1593" y="639"/>
                    <a:pt x="1138" y="566"/>
                    <a:pt x="1133" y="565"/>
                  </a:cubicBezTo>
                  <a:lnTo>
                    <a:pt x="1132" y="579"/>
                  </a:lnTo>
                  <a:cubicBezTo>
                    <a:pt x="1137" y="581"/>
                    <a:pt x="1605" y="685"/>
                    <a:pt x="1846" y="1318"/>
                  </a:cubicBezTo>
                  <a:cubicBezTo>
                    <a:pt x="1832" y="1790"/>
                    <a:pt x="1824" y="2275"/>
                    <a:pt x="1821" y="2773"/>
                  </a:cubicBezTo>
                  <a:cubicBezTo>
                    <a:pt x="1331" y="1605"/>
                    <a:pt x="270" y="1042"/>
                    <a:pt x="256" y="1033"/>
                  </a:cubicBezTo>
                  <a:lnTo>
                    <a:pt x="249" y="1067"/>
                  </a:lnTo>
                  <a:cubicBezTo>
                    <a:pt x="257" y="1073"/>
                    <a:pt x="650" y="1313"/>
                    <a:pt x="1063" y="1765"/>
                  </a:cubicBezTo>
                  <a:cubicBezTo>
                    <a:pt x="858" y="1655"/>
                    <a:pt x="645" y="1623"/>
                    <a:pt x="463" y="1623"/>
                  </a:cubicBezTo>
                  <a:cubicBezTo>
                    <a:pt x="201" y="1623"/>
                    <a:pt x="5" y="1691"/>
                    <a:pt x="1" y="1692"/>
                  </a:cubicBezTo>
                  <a:lnTo>
                    <a:pt x="13" y="1708"/>
                  </a:lnTo>
                  <a:cubicBezTo>
                    <a:pt x="17" y="1707"/>
                    <a:pt x="151" y="1680"/>
                    <a:pt x="344" y="1680"/>
                  </a:cubicBezTo>
                  <a:cubicBezTo>
                    <a:pt x="582" y="1680"/>
                    <a:pt x="911" y="1722"/>
                    <a:pt x="1191" y="1910"/>
                  </a:cubicBezTo>
                  <a:cubicBezTo>
                    <a:pt x="1428" y="2194"/>
                    <a:pt x="1660" y="2547"/>
                    <a:pt x="1820" y="2965"/>
                  </a:cubicBezTo>
                  <a:cubicBezTo>
                    <a:pt x="1814" y="4455"/>
                    <a:pt x="1841" y="6057"/>
                    <a:pt x="1833" y="7751"/>
                  </a:cubicBezTo>
                  <a:lnTo>
                    <a:pt x="2131" y="7751"/>
                  </a:lnTo>
                  <a:cubicBezTo>
                    <a:pt x="2007" y="6134"/>
                    <a:pt x="1938" y="4527"/>
                    <a:pt x="1922" y="3074"/>
                  </a:cubicBezTo>
                  <a:lnTo>
                    <a:pt x="1927" y="3059"/>
                  </a:lnTo>
                  <a:cubicBezTo>
                    <a:pt x="1925" y="3054"/>
                    <a:pt x="1923" y="3049"/>
                    <a:pt x="1921" y="3044"/>
                  </a:cubicBezTo>
                  <a:cubicBezTo>
                    <a:pt x="1919" y="2856"/>
                    <a:pt x="1918" y="2671"/>
                    <a:pt x="1918" y="2489"/>
                  </a:cubicBezTo>
                  <a:cubicBezTo>
                    <a:pt x="2153" y="2122"/>
                    <a:pt x="2427" y="1887"/>
                    <a:pt x="2683" y="1738"/>
                  </a:cubicBezTo>
                  <a:cubicBezTo>
                    <a:pt x="2777" y="1723"/>
                    <a:pt x="2865" y="1717"/>
                    <a:pt x="2945" y="1717"/>
                  </a:cubicBezTo>
                  <a:cubicBezTo>
                    <a:pt x="3330" y="1717"/>
                    <a:pt x="3559" y="1855"/>
                    <a:pt x="3562" y="1856"/>
                  </a:cubicBezTo>
                  <a:lnTo>
                    <a:pt x="3575" y="1850"/>
                  </a:lnTo>
                  <a:cubicBezTo>
                    <a:pt x="3571" y="1848"/>
                    <a:pt x="3312" y="1677"/>
                    <a:pt x="2923" y="1677"/>
                  </a:cubicBezTo>
                  <a:cubicBezTo>
                    <a:pt x="2877" y="1677"/>
                    <a:pt x="2829" y="1679"/>
                    <a:pt x="2780" y="1684"/>
                  </a:cubicBezTo>
                  <a:cubicBezTo>
                    <a:pt x="3185" y="1477"/>
                    <a:pt x="3522" y="1474"/>
                    <a:pt x="3552" y="1474"/>
                  </a:cubicBezTo>
                  <a:cubicBezTo>
                    <a:pt x="3553" y="1474"/>
                    <a:pt x="3554" y="1474"/>
                    <a:pt x="3554" y="1474"/>
                  </a:cubicBezTo>
                  <a:lnTo>
                    <a:pt x="3555" y="1450"/>
                  </a:lnTo>
                  <a:lnTo>
                    <a:pt x="3555" y="1450"/>
                  </a:lnTo>
                  <a:cubicBezTo>
                    <a:pt x="3548" y="1451"/>
                    <a:pt x="3015" y="1464"/>
                    <a:pt x="2488" y="1802"/>
                  </a:cubicBezTo>
                  <a:cubicBezTo>
                    <a:pt x="2759" y="1299"/>
                    <a:pt x="2549" y="870"/>
                    <a:pt x="2547" y="866"/>
                  </a:cubicBezTo>
                  <a:lnTo>
                    <a:pt x="2547" y="866"/>
                  </a:lnTo>
                  <a:lnTo>
                    <a:pt x="2534" y="873"/>
                  </a:lnTo>
                  <a:cubicBezTo>
                    <a:pt x="2536" y="878"/>
                    <a:pt x="2732" y="1347"/>
                    <a:pt x="2306" y="1932"/>
                  </a:cubicBezTo>
                  <a:cubicBezTo>
                    <a:pt x="2168" y="2042"/>
                    <a:pt x="2036" y="2178"/>
                    <a:pt x="1917" y="2345"/>
                  </a:cubicBezTo>
                  <a:cubicBezTo>
                    <a:pt x="1918" y="2040"/>
                    <a:pt x="1920" y="1746"/>
                    <a:pt x="1925" y="1460"/>
                  </a:cubicBezTo>
                  <a:lnTo>
                    <a:pt x="1931" y="1481"/>
                  </a:lnTo>
                  <a:cubicBezTo>
                    <a:pt x="2232" y="302"/>
                    <a:pt x="3058" y="27"/>
                    <a:pt x="3067" y="24"/>
                  </a:cubicBezTo>
                  <a:lnTo>
                    <a:pt x="306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8"/>
            <p:cNvSpPr/>
            <p:nvPr/>
          </p:nvSpPr>
          <p:spPr>
            <a:xfrm>
              <a:off x="5966100" y="505402"/>
              <a:ext cx="1581051" cy="456728"/>
            </a:xfrm>
            <a:custGeom>
              <a:rect b="b" l="l" r="r" t="t"/>
              <a:pathLst>
                <a:path extrusionOk="0" h="8209" w="28417">
                  <a:moveTo>
                    <a:pt x="27662" y="1"/>
                  </a:moveTo>
                  <a:cubicBezTo>
                    <a:pt x="21763" y="1"/>
                    <a:pt x="15452" y="5549"/>
                    <a:pt x="14320" y="5610"/>
                  </a:cubicBezTo>
                  <a:cubicBezTo>
                    <a:pt x="14320" y="5610"/>
                    <a:pt x="13976" y="5162"/>
                    <a:pt x="13502" y="5162"/>
                  </a:cubicBezTo>
                  <a:cubicBezTo>
                    <a:pt x="13447" y="5162"/>
                    <a:pt x="13391" y="5168"/>
                    <a:pt x="13333" y="5181"/>
                  </a:cubicBezTo>
                  <a:cubicBezTo>
                    <a:pt x="12776" y="5310"/>
                    <a:pt x="12604" y="6082"/>
                    <a:pt x="12604" y="6082"/>
                  </a:cubicBezTo>
                  <a:cubicBezTo>
                    <a:pt x="12604" y="6082"/>
                    <a:pt x="12389" y="5096"/>
                    <a:pt x="11573" y="5053"/>
                  </a:cubicBezTo>
                  <a:cubicBezTo>
                    <a:pt x="11557" y="5052"/>
                    <a:pt x="11540" y="5051"/>
                    <a:pt x="11524" y="5051"/>
                  </a:cubicBezTo>
                  <a:cubicBezTo>
                    <a:pt x="10740" y="5051"/>
                    <a:pt x="10287" y="6040"/>
                    <a:pt x="10287" y="6040"/>
                  </a:cubicBezTo>
                  <a:cubicBezTo>
                    <a:pt x="10287" y="6040"/>
                    <a:pt x="9729" y="3637"/>
                    <a:pt x="6939" y="3293"/>
                  </a:cubicBezTo>
                  <a:cubicBezTo>
                    <a:pt x="6785" y="3274"/>
                    <a:pt x="6626" y="3265"/>
                    <a:pt x="6463" y="3265"/>
                  </a:cubicBezTo>
                  <a:cubicBezTo>
                    <a:pt x="3684" y="3265"/>
                    <a:pt x="0" y="5941"/>
                    <a:pt x="6811" y="7927"/>
                  </a:cubicBezTo>
                  <a:cubicBezTo>
                    <a:pt x="7475" y="8121"/>
                    <a:pt x="8124" y="8209"/>
                    <a:pt x="8762" y="8209"/>
                  </a:cubicBezTo>
                  <a:cubicBezTo>
                    <a:pt x="14892" y="8209"/>
                    <a:pt x="19997" y="102"/>
                    <a:pt x="27801" y="102"/>
                  </a:cubicBezTo>
                  <a:cubicBezTo>
                    <a:pt x="27997" y="102"/>
                    <a:pt x="28195" y="107"/>
                    <a:pt x="28395" y="117"/>
                  </a:cubicBezTo>
                  <a:lnTo>
                    <a:pt x="28417" y="32"/>
                  </a:lnTo>
                  <a:cubicBezTo>
                    <a:pt x="28166" y="11"/>
                    <a:pt x="27915" y="1"/>
                    <a:pt x="27662"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8"/>
            <p:cNvSpPr/>
            <p:nvPr/>
          </p:nvSpPr>
          <p:spPr>
            <a:xfrm>
              <a:off x="6108479" y="505402"/>
              <a:ext cx="1438674" cy="456784"/>
            </a:xfrm>
            <a:custGeom>
              <a:rect b="b" l="l" r="r" t="t"/>
              <a:pathLst>
                <a:path extrusionOk="0" h="8210" w="25858">
                  <a:moveTo>
                    <a:pt x="25103" y="1"/>
                  </a:moveTo>
                  <a:cubicBezTo>
                    <a:pt x="19204" y="1"/>
                    <a:pt x="12893" y="5549"/>
                    <a:pt x="11761" y="5610"/>
                  </a:cubicBezTo>
                  <a:cubicBezTo>
                    <a:pt x="11761" y="5610"/>
                    <a:pt x="11734" y="5574"/>
                    <a:pt x="11683" y="5523"/>
                  </a:cubicBezTo>
                  <a:cubicBezTo>
                    <a:pt x="11556" y="5906"/>
                    <a:pt x="11262" y="6175"/>
                    <a:pt x="10918" y="6175"/>
                  </a:cubicBezTo>
                  <a:cubicBezTo>
                    <a:pt x="10619" y="6175"/>
                    <a:pt x="10357" y="5970"/>
                    <a:pt x="10211" y="5663"/>
                  </a:cubicBezTo>
                  <a:cubicBezTo>
                    <a:pt x="10090" y="5878"/>
                    <a:pt x="10045" y="6082"/>
                    <a:pt x="10045" y="6082"/>
                  </a:cubicBezTo>
                  <a:cubicBezTo>
                    <a:pt x="10045" y="6082"/>
                    <a:pt x="10033" y="6028"/>
                    <a:pt x="10004" y="5943"/>
                  </a:cubicBezTo>
                  <a:cubicBezTo>
                    <a:pt x="9784" y="6400"/>
                    <a:pt x="9371" y="6707"/>
                    <a:pt x="8898" y="6707"/>
                  </a:cubicBezTo>
                  <a:cubicBezTo>
                    <a:pt x="8420" y="6707"/>
                    <a:pt x="8004" y="6394"/>
                    <a:pt x="7785" y="5930"/>
                  </a:cubicBezTo>
                  <a:cubicBezTo>
                    <a:pt x="7747" y="5997"/>
                    <a:pt x="7728" y="6040"/>
                    <a:pt x="7728" y="6040"/>
                  </a:cubicBezTo>
                  <a:cubicBezTo>
                    <a:pt x="7728" y="6040"/>
                    <a:pt x="7649" y="5702"/>
                    <a:pt x="7404" y="5260"/>
                  </a:cubicBezTo>
                  <a:lnTo>
                    <a:pt x="7404" y="5260"/>
                  </a:lnTo>
                  <a:cubicBezTo>
                    <a:pt x="7512" y="5662"/>
                    <a:pt x="7491" y="6035"/>
                    <a:pt x="7321" y="6348"/>
                  </a:cubicBezTo>
                  <a:cubicBezTo>
                    <a:pt x="7034" y="6873"/>
                    <a:pt x="6379" y="7133"/>
                    <a:pt x="5544" y="7133"/>
                  </a:cubicBezTo>
                  <a:cubicBezTo>
                    <a:pt x="4657" y="7133"/>
                    <a:pt x="3568" y="6840"/>
                    <a:pt x="2502" y="6257"/>
                  </a:cubicBezTo>
                  <a:cubicBezTo>
                    <a:pt x="1701" y="5820"/>
                    <a:pt x="1033" y="5284"/>
                    <a:pt x="547" y="4729"/>
                  </a:cubicBezTo>
                  <a:lnTo>
                    <a:pt x="547" y="4729"/>
                  </a:lnTo>
                  <a:cubicBezTo>
                    <a:pt x="0" y="5664"/>
                    <a:pt x="693" y="6889"/>
                    <a:pt x="4252" y="7928"/>
                  </a:cubicBezTo>
                  <a:cubicBezTo>
                    <a:pt x="4916" y="8122"/>
                    <a:pt x="5565" y="8209"/>
                    <a:pt x="6202" y="8209"/>
                  </a:cubicBezTo>
                  <a:cubicBezTo>
                    <a:pt x="12333" y="8209"/>
                    <a:pt x="17437" y="102"/>
                    <a:pt x="25242" y="102"/>
                  </a:cubicBezTo>
                  <a:cubicBezTo>
                    <a:pt x="25438" y="102"/>
                    <a:pt x="25636" y="107"/>
                    <a:pt x="25836" y="117"/>
                  </a:cubicBezTo>
                  <a:lnTo>
                    <a:pt x="25858" y="32"/>
                  </a:lnTo>
                  <a:cubicBezTo>
                    <a:pt x="25607" y="11"/>
                    <a:pt x="25356" y="1"/>
                    <a:pt x="25103"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8"/>
            <p:cNvSpPr/>
            <p:nvPr/>
          </p:nvSpPr>
          <p:spPr>
            <a:xfrm>
              <a:off x="6733019" y="308051"/>
              <a:ext cx="64261" cy="64206"/>
            </a:xfrm>
            <a:custGeom>
              <a:rect b="b" l="l" r="r" t="t"/>
              <a:pathLst>
                <a:path extrusionOk="0" h="1154" w="1155">
                  <a:moveTo>
                    <a:pt x="577" y="0"/>
                  </a:moveTo>
                  <a:cubicBezTo>
                    <a:pt x="259" y="0"/>
                    <a:pt x="1" y="258"/>
                    <a:pt x="1" y="577"/>
                  </a:cubicBezTo>
                  <a:cubicBezTo>
                    <a:pt x="1" y="896"/>
                    <a:pt x="259" y="1154"/>
                    <a:pt x="577" y="1154"/>
                  </a:cubicBezTo>
                  <a:cubicBezTo>
                    <a:pt x="896" y="1154"/>
                    <a:pt x="1154" y="896"/>
                    <a:pt x="1154" y="577"/>
                  </a:cubicBezTo>
                  <a:cubicBezTo>
                    <a:pt x="1154" y="258"/>
                    <a:pt x="896" y="0"/>
                    <a:pt x="577"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8"/>
            <p:cNvSpPr/>
            <p:nvPr/>
          </p:nvSpPr>
          <p:spPr>
            <a:xfrm>
              <a:off x="6832167" y="322461"/>
              <a:ext cx="37166" cy="37055"/>
            </a:xfrm>
            <a:custGeom>
              <a:rect b="b" l="l" r="r" t="t"/>
              <a:pathLst>
                <a:path extrusionOk="0" h="666" w="668">
                  <a:moveTo>
                    <a:pt x="334" y="0"/>
                  </a:moveTo>
                  <a:cubicBezTo>
                    <a:pt x="150" y="0"/>
                    <a:pt x="1" y="149"/>
                    <a:pt x="1" y="332"/>
                  </a:cubicBezTo>
                  <a:cubicBezTo>
                    <a:pt x="1" y="517"/>
                    <a:pt x="150" y="666"/>
                    <a:pt x="334" y="666"/>
                  </a:cubicBezTo>
                  <a:cubicBezTo>
                    <a:pt x="518" y="666"/>
                    <a:pt x="667" y="517"/>
                    <a:pt x="667" y="332"/>
                  </a:cubicBezTo>
                  <a:cubicBezTo>
                    <a:pt x="667" y="149"/>
                    <a:pt x="518" y="0"/>
                    <a:pt x="334"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8"/>
            <p:cNvSpPr/>
            <p:nvPr/>
          </p:nvSpPr>
          <p:spPr>
            <a:xfrm>
              <a:off x="6189210" y="289467"/>
              <a:ext cx="84847" cy="84847"/>
            </a:xfrm>
            <a:custGeom>
              <a:rect b="b" l="l" r="r" t="t"/>
              <a:pathLst>
                <a:path extrusionOk="0" h="1525" w="1525">
                  <a:moveTo>
                    <a:pt x="763" y="1"/>
                  </a:moveTo>
                  <a:cubicBezTo>
                    <a:pt x="342" y="1"/>
                    <a:pt x="1" y="342"/>
                    <a:pt x="1" y="763"/>
                  </a:cubicBezTo>
                  <a:cubicBezTo>
                    <a:pt x="1" y="1184"/>
                    <a:pt x="342" y="1525"/>
                    <a:pt x="763" y="1525"/>
                  </a:cubicBezTo>
                  <a:cubicBezTo>
                    <a:pt x="1183" y="1525"/>
                    <a:pt x="1525" y="1184"/>
                    <a:pt x="1525" y="763"/>
                  </a:cubicBezTo>
                  <a:cubicBezTo>
                    <a:pt x="1525" y="342"/>
                    <a:pt x="1183" y="1"/>
                    <a:pt x="76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8"/>
            <p:cNvSpPr/>
            <p:nvPr/>
          </p:nvSpPr>
          <p:spPr>
            <a:xfrm>
              <a:off x="6726398" y="701139"/>
              <a:ext cx="67154" cy="67154"/>
            </a:xfrm>
            <a:custGeom>
              <a:rect b="b" l="l" r="r" t="t"/>
              <a:pathLst>
                <a:path extrusionOk="0" h="1207" w="1207">
                  <a:moveTo>
                    <a:pt x="604" y="0"/>
                  </a:moveTo>
                  <a:cubicBezTo>
                    <a:pt x="271" y="0"/>
                    <a:pt x="0" y="271"/>
                    <a:pt x="0" y="604"/>
                  </a:cubicBezTo>
                  <a:cubicBezTo>
                    <a:pt x="0" y="937"/>
                    <a:pt x="271" y="1207"/>
                    <a:pt x="604" y="1207"/>
                  </a:cubicBezTo>
                  <a:cubicBezTo>
                    <a:pt x="937" y="1207"/>
                    <a:pt x="1207" y="937"/>
                    <a:pt x="1207" y="604"/>
                  </a:cubicBezTo>
                  <a:cubicBezTo>
                    <a:pt x="1207" y="271"/>
                    <a:pt x="937" y="0"/>
                    <a:pt x="604"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8"/>
            <p:cNvSpPr/>
            <p:nvPr/>
          </p:nvSpPr>
          <p:spPr>
            <a:xfrm>
              <a:off x="6516252" y="698024"/>
              <a:ext cx="67154" cy="67210"/>
            </a:xfrm>
            <a:custGeom>
              <a:rect b="b" l="l" r="r" t="t"/>
              <a:pathLst>
                <a:path extrusionOk="0" h="1208" w="1207">
                  <a:moveTo>
                    <a:pt x="604" y="1"/>
                  </a:moveTo>
                  <a:cubicBezTo>
                    <a:pt x="270" y="1"/>
                    <a:pt x="1" y="271"/>
                    <a:pt x="1" y="604"/>
                  </a:cubicBezTo>
                  <a:cubicBezTo>
                    <a:pt x="1" y="937"/>
                    <a:pt x="270" y="1207"/>
                    <a:pt x="604" y="1207"/>
                  </a:cubicBezTo>
                  <a:cubicBezTo>
                    <a:pt x="937" y="1207"/>
                    <a:pt x="1206" y="938"/>
                    <a:pt x="1206" y="604"/>
                  </a:cubicBezTo>
                  <a:cubicBezTo>
                    <a:pt x="1206" y="271"/>
                    <a:pt x="937" y="1"/>
                    <a:pt x="604"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8"/>
            <p:cNvSpPr/>
            <p:nvPr/>
          </p:nvSpPr>
          <p:spPr>
            <a:xfrm>
              <a:off x="7509842" y="536504"/>
              <a:ext cx="79061" cy="79005"/>
            </a:xfrm>
            <a:custGeom>
              <a:rect b="b" l="l" r="r" t="t"/>
              <a:pathLst>
                <a:path extrusionOk="0" h="1420" w="1421">
                  <a:moveTo>
                    <a:pt x="711" y="1"/>
                  </a:moveTo>
                  <a:cubicBezTo>
                    <a:pt x="318" y="1"/>
                    <a:pt x="0" y="318"/>
                    <a:pt x="0" y="710"/>
                  </a:cubicBezTo>
                  <a:cubicBezTo>
                    <a:pt x="0" y="1102"/>
                    <a:pt x="318" y="1420"/>
                    <a:pt x="711" y="1420"/>
                  </a:cubicBezTo>
                  <a:cubicBezTo>
                    <a:pt x="1103" y="1420"/>
                    <a:pt x="1420" y="1102"/>
                    <a:pt x="1420" y="710"/>
                  </a:cubicBezTo>
                  <a:cubicBezTo>
                    <a:pt x="1420" y="318"/>
                    <a:pt x="1103" y="1"/>
                    <a:pt x="711"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8"/>
            <p:cNvSpPr/>
            <p:nvPr/>
          </p:nvSpPr>
          <p:spPr>
            <a:xfrm>
              <a:off x="8060439" y="463061"/>
              <a:ext cx="106601" cy="106546"/>
            </a:xfrm>
            <a:custGeom>
              <a:rect b="b" l="l" r="r" t="t"/>
              <a:pathLst>
                <a:path extrusionOk="0" h="1915" w="1916">
                  <a:moveTo>
                    <a:pt x="958" y="0"/>
                  </a:moveTo>
                  <a:cubicBezTo>
                    <a:pt x="429" y="0"/>
                    <a:pt x="1" y="429"/>
                    <a:pt x="1" y="958"/>
                  </a:cubicBezTo>
                  <a:cubicBezTo>
                    <a:pt x="1" y="1486"/>
                    <a:pt x="429" y="1915"/>
                    <a:pt x="958" y="1915"/>
                  </a:cubicBezTo>
                  <a:cubicBezTo>
                    <a:pt x="1487" y="1915"/>
                    <a:pt x="1916" y="1486"/>
                    <a:pt x="1916" y="958"/>
                  </a:cubicBezTo>
                  <a:cubicBezTo>
                    <a:pt x="1916" y="429"/>
                    <a:pt x="1487" y="0"/>
                    <a:pt x="958"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8"/>
            <p:cNvSpPr/>
            <p:nvPr/>
          </p:nvSpPr>
          <p:spPr>
            <a:xfrm>
              <a:off x="8094211" y="615734"/>
              <a:ext cx="110719" cy="110719"/>
            </a:xfrm>
            <a:custGeom>
              <a:rect b="b" l="l" r="r" t="t"/>
              <a:pathLst>
                <a:path extrusionOk="0" h="1990" w="1990">
                  <a:moveTo>
                    <a:pt x="995" y="1"/>
                  </a:moveTo>
                  <a:cubicBezTo>
                    <a:pt x="446" y="1"/>
                    <a:pt x="0" y="446"/>
                    <a:pt x="0" y="995"/>
                  </a:cubicBezTo>
                  <a:cubicBezTo>
                    <a:pt x="0" y="1545"/>
                    <a:pt x="446" y="1990"/>
                    <a:pt x="995" y="1990"/>
                  </a:cubicBezTo>
                  <a:cubicBezTo>
                    <a:pt x="1544" y="1990"/>
                    <a:pt x="1989" y="1545"/>
                    <a:pt x="1989" y="995"/>
                  </a:cubicBezTo>
                  <a:cubicBezTo>
                    <a:pt x="1989" y="446"/>
                    <a:pt x="1544" y="1"/>
                    <a:pt x="995"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8"/>
            <p:cNvSpPr/>
            <p:nvPr/>
          </p:nvSpPr>
          <p:spPr>
            <a:xfrm>
              <a:off x="7447805" y="524597"/>
              <a:ext cx="45011" cy="40337"/>
            </a:xfrm>
            <a:custGeom>
              <a:rect b="b" l="l" r="r" t="t"/>
              <a:pathLst>
                <a:path extrusionOk="0" h="725" w="809">
                  <a:moveTo>
                    <a:pt x="405" y="0"/>
                  </a:moveTo>
                  <a:cubicBezTo>
                    <a:pt x="320" y="0"/>
                    <a:pt x="236" y="29"/>
                    <a:pt x="167" y="89"/>
                  </a:cubicBezTo>
                  <a:cubicBezTo>
                    <a:pt x="16" y="220"/>
                    <a:pt x="0" y="449"/>
                    <a:pt x="132" y="600"/>
                  </a:cubicBezTo>
                  <a:cubicBezTo>
                    <a:pt x="203" y="682"/>
                    <a:pt x="304" y="724"/>
                    <a:pt x="405" y="724"/>
                  </a:cubicBezTo>
                  <a:cubicBezTo>
                    <a:pt x="489" y="724"/>
                    <a:pt x="574" y="695"/>
                    <a:pt x="642" y="635"/>
                  </a:cubicBezTo>
                  <a:cubicBezTo>
                    <a:pt x="793" y="504"/>
                    <a:pt x="809" y="275"/>
                    <a:pt x="678" y="124"/>
                  </a:cubicBezTo>
                  <a:cubicBezTo>
                    <a:pt x="606" y="42"/>
                    <a:pt x="506" y="0"/>
                    <a:pt x="405"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8"/>
            <p:cNvSpPr/>
            <p:nvPr/>
          </p:nvSpPr>
          <p:spPr>
            <a:xfrm>
              <a:off x="6357794" y="1385108"/>
              <a:ext cx="2066210" cy="46791"/>
            </a:xfrm>
            <a:custGeom>
              <a:rect b="b" l="l" r="r" t="t"/>
              <a:pathLst>
                <a:path extrusionOk="0" h="841" w="37137">
                  <a:moveTo>
                    <a:pt x="0" y="1"/>
                  </a:moveTo>
                  <a:lnTo>
                    <a:pt x="0" y="840"/>
                  </a:lnTo>
                  <a:lnTo>
                    <a:pt x="37136" y="840"/>
                  </a:lnTo>
                  <a:lnTo>
                    <a:pt x="37136" y="1"/>
                  </a:ln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6" name="Google Shape;496;p18"/>
          <p:cNvGrpSpPr/>
          <p:nvPr/>
        </p:nvGrpSpPr>
        <p:grpSpPr>
          <a:xfrm>
            <a:off x="114043" y="4025948"/>
            <a:ext cx="806377" cy="1089875"/>
            <a:chOff x="4086050" y="4119112"/>
            <a:chExt cx="757944" cy="1024415"/>
          </a:xfrm>
        </p:grpSpPr>
        <p:sp>
          <p:nvSpPr>
            <p:cNvPr id="497" name="Google Shape;497;p18"/>
            <p:cNvSpPr/>
            <p:nvPr/>
          </p:nvSpPr>
          <p:spPr>
            <a:xfrm>
              <a:off x="4086050" y="4119112"/>
              <a:ext cx="757944" cy="765508"/>
            </a:xfrm>
            <a:custGeom>
              <a:rect b="b" l="l" r="r" t="t"/>
              <a:pathLst>
                <a:path extrusionOk="0" h="7590" w="7515">
                  <a:moveTo>
                    <a:pt x="5101" y="0"/>
                  </a:moveTo>
                  <a:cubicBezTo>
                    <a:pt x="4729" y="0"/>
                    <a:pt x="4282" y="72"/>
                    <a:pt x="3749" y="238"/>
                  </a:cubicBezTo>
                  <a:cubicBezTo>
                    <a:pt x="329" y="1306"/>
                    <a:pt x="1697" y="2892"/>
                    <a:pt x="1697" y="2892"/>
                  </a:cubicBezTo>
                  <a:cubicBezTo>
                    <a:pt x="1697" y="2892"/>
                    <a:pt x="1" y="4014"/>
                    <a:pt x="29" y="5628"/>
                  </a:cubicBezTo>
                  <a:cubicBezTo>
                    <a:pt x="48" y="6795"/>
                    <a:pt x="1282" y="7590"/>
                    <a:pt x="2719" y="7590"/>
                  </a:cubicBezTo>
                  <a:cubicBezTo>
                    <a:pt x="3270" y="7590"/>
                    <a:pt x="3852" y="7473"/>
                    <a:pt x="4405" y="7215"/>
                  </a:cubicBezTo>
                  <a:cubicBezTo>
                    <a:pt x="4405" y="7215"/>
                    <a:pt x="4493" y="7224"/>
                    <a:pt x="4638" y="7224"/>
                  </a:cubicBezTo>
                  <a:cubicBezTo>
                    <a:pt x="5282" y="7224"/>
                    <a:pt x="7064" y="7050"/>
                    <a:pt x="7388" y="5163"/>
                  </a:cubicBezTo>
                  <a:cubicBezTo>
                    <a:pt x="7514" y="4425"/>
                    <a:pt x="6595" y="4105"/>
                    <a:pt x="6595" y="4105"/>
                  </a:cubicBezTo>
                  <a:cubicBezTo>
                    <a:pt x="6595" y="4105"/>
                    <a:pt x="6695" y="4024"/>
                    <a:pt x="6695" y="3805"/>
                  </a:cubicBezTo>
                  <a:cubicBezTo>
                    <a:pt x="6695" y="3421"/>
                    <a:pt x="6029" y="3230"/>
                    <a:pt x="6029" y="3230"/>
                  </a:cubicBezTo>
                  <a:cubicBezTo>
                    <a:pt x="6029" y="3230"/>
                    <a:pt x="6275" y="3093"/>
                    <a:pt x="6275" y="2920"/>
                  </a:cubicBezTo>
                  <a:cubicBezTo>
                    <a:pt x="6275" y="2763"/>
                    <a:pt x="6134" y="2756"/>
                    <a:pt x="6107" y="2756"/>
                  </a:cubicBezTo>
                  <a:cubicBezTo>
                    <a:pt x="6104" y="2756"/>
                    <a:pt x="6102" y="2756"/>
                    <a:pt x="6102" y="2756"/>
                  </a:cubicBezTo>
                  <a:cubicBezTo>
                    <a:pt x="6911" y="2109"/>
                    <a:pt x="7114" y="0"/>
                    <a:pt x="5101"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8"/>
            <p:cNvSpPr/>
            <p:nvPr/>
          </p:nvSpPr>
          <p:spPr>
            <a:xfrm>
              <a:off x="4323172" y="4394659"/>
              <a:ext cx="426728" cy="748867"/>
            </a:xfrm>
            <a:custGeom>
              <a:rect b="b" l="l" r="r" t="t"/>
              <a:pathLst>
                <a:path extrusionOk="0" h="7425" w="4231">
                  <a:moveTo>
                    <a:pt x="2984" y="1"/>
                  </a:moveTo>
                  <a:cubicBezTo>
                    <a:pt x="2976" y="4"/>
                    <a:pt x="2200" y="257"/>
                    <a:pt x="1851" y="1453"/>
                  </a:cubicBezTo>
                  <a:cubicBezTo>
                    <a:pt x="1850" y="1385"/>
                    <a:pt x="1850" y="1316"/>
                    <a:pt x="1849" y="1249"/>
                  </a:cubicBezTo>
                  <a:lnTo>
                    <a:pt x="1802" y="1228"/>
                  </a:lnTo>
                  <a:lnTo>
                    <a:pt x="1802" y="1228"/>
                  </a:lnTo>
                  <a:cubicBezTo>
                    <a:pt x="1803" y="1444"/>
                    <a:pt x="1804" y="1665"/>
                    <a:pt x="1806" y="1889"/>
                  </a:cubicBezTo>
                  <a:cubicBezTo>
                    <a:pt x="1469" y="766"/>
                    <a:pt x="574" y="210"/>
                    <a:pt x="562" y="204"/>
                  </a:cubicBezTo>
                  <a:lnTo>
                    <a:pt x="540" y="230"/>
                  </a:lnTo>
                  <a:cubicBezTo>
                    <a:pt x="628" y="301"/>
                    <a:pt x="1462" y="748"/>
                    <a:pt x="1810" y="2200"/>
                  </a:cubicBezTo>
                  <a:cubicBezTo>
                    <a:pt x="1814" y="2574"/>
                    <a:pt x="1818" y="2956"/>
                    <a:pt x="1825" y="3348"/>
                  </a:cubicBezTo>
                  <a:cubicBezTo>
                    <a:pt x="1224" y="2145"/>
                    <a:pt x="16" y="1977"/>
                    <a:pt x="3" y="1973"/>
                  </a:cubicBezTo>
                  <a:lnTo>
                    <a:pt x="1" y="1998"/>
                  </a:lnTo>
                  <a:cubicBezTo>
                    <a:pt x="14" y="2001"/>
                    <a:pt x="1276" y="2219"/>
                    <a:pt x="1828" y="3562"/>
                  </a:cubicBezTo>
                  <a:cubicBezTo>
                    <a:pt x="1850" y="4769"/>
                    <a:pt x="1882" y="6060"/>
                    <a:pt x="1922" y="7424"/>
                  </a:cubicBezTo>
                  <a:lnTo>
                    <a:pt x="2100" y="7424"/>
                  </a:lnTo>
                  <a:cubicBezTo>
                    <a:pt x="2042" y="6347"/>
                    <a:pt x="1987" y="5290"/>
                    <a:pt x="1942" y="4300"/>
                  </a:cubicBezTo>
                  <a:cubicBezTo>
                    <a:pt x="2075" y="3831"/>
                    <a:pt x="2262" y="3451"/>
                    <a:pt x="2461" y="3153"/>
                  </a:cubicBezTo>
                  <a:cubicBezTo>
                    <a:pt x="2783" y="3050"/>
                    <a:pt x="3068" y="3014"/>
                    <a:pt x="3308" y="3014"/>
                  </a:cubicBezTo>
                  <a:cubicBezTo>
                    <a:pt x="3880" y="3014"/>
                    <a:pt x="4205" y="3218"/>
                    <a:pt x="4209" y="3222"/>
                  </a:cubicBezTo>
                  <a:lnTo>
                    <a:pt x="4231" y="3202"/>
                  </a:lnTo>
                  <a:cubicBezTo>
                    <a:pt x="4226" y="3199"/>
                    <a:pt x="3908" y="2942"/>
                    <a:pt x="3302" y="2942"/>
                  </a:cubicBezTo>
                  <a:cubicBezTo>
                    <a:pt x="3079" y="2942"/>
                    <a:pt x="2818" y="2977"/>
                    <a:pt x="2519" y="3072"/>
                  </a:cubicBezTo>
                  <a:cubicBezTo>
                    <a:pt x="2971" y="2435"/>
                    <a:pt x="3454" y="2186"/>
                    <a:pt x="3462" y="2183"/>
                  </a:cubicBezTo>
                  <a:lnTo>
                    <a:pt x="3457" y="2145"/>
                  </a:lnTo>
                  <a:cubicBezTo>
                    <a:pt x="3446" y="2150"/>
                    <a:pt x="2408" y="2551"/>
                    <a:pt x="1931" y="4040"/>
                  </a:cubicBezTo>
                  <a:cubicBezTo>
                    <a:pt x="1894" y="3189"/>
                    <a:pt x="1867" y="2394"/>
                    <a:pt x="1855" y="1687"/>
                  </a:cubicBezTo>
                  <a:cubicBezTo>
                    <a:pt x="2253" y="215"/>
                    <a:pt x="2980" y="36"/>
                    <a:pt x="2988" y="33"/>
                  </a:cubicBezTo>
                  <a:lnTo>
                    <a:pt x="298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9" name="Google Shape;499;p18"/>
          <p:cNvSpPr/>
          <p:nvPr/>
        </p:nvSpPr>
        <p:spPr>
          <a:xfrm>
            <a:off x="82300" y="4337936"/>
            <a:ext cx="749976" cy="519114"/>
          </a:xfrm>
          <a:custGeom>
            <a:rect b="b" l="l" r="r" t="t"/>
            <a:pathLst>
              <a:path extrusionOk="0" h="5147" w="7436">
                <a:moveTo>
                  <a:pt x="1470" y="1"/>
                </a:moveTo>
                <a:lnTo>
                  <a:pt x="1470" y="1"/>
                </a:lnTo>
                <a:cubicBezTo>
                  <a:pt x="1547" y="274"/>
                  <a:pt x="1697" y="449"/>
                  <a:pt x="1697" y="449"/>
                </a:cubicBezTo>
                <a:cubicBezTo>
                  <a:pt x="1697" y="449"/>
                  <a:pt x="1" y="1571"/>
                  <a:pt x="29" y="3185"/>
                </a:cubicBezTo>
                <a:cubicBezTo>
                  <a:pt x="48" y="4352"/>
                  <a:pt x="1282" y="5147"/>
                  <a:pt x="2719" y="5147"/>
                </a:cubicBezTo>
                <a:cubicBezTo>
                  <a:pt x="3270" y="5147"/>
                  <a:pt x="3852" y="5030"/>
                  <a:pt x="4405" y="4772"/>
                </a:cubicBezTo>
                <a:cubicBezTo>
                  <a:pt x="4405" y="4772"/>
                  <a:pt x="4493" y="4781"/>
                  <a:pt x="4638" y="4781"/>
                </a:cubicBezTo>
                <a:cubicBezTo>
                  <a:pt x="5282" y="4781"/>
                  <a:pt x="7064" y="4607"/>
                  <a:pt x="7388" y="2720"/>
                </a:cubicBezTo>
                <a:cubicBezTo>
                  <a:pt x="7435" y="2443"/>
                  <a:pt x="7336" y="2226"/>
                  <a:pt x="7194" y="2062"/>
                </a:cubicBezTo>
                <a:cubicBezTo>
                  <a:pt x="6754" y="2263"/>
                  <a:pt x="6252" y="2366"/>
                  <a:pt x="5722" y="2366"/>
                </a:cubicBezTo>
                <a:cubicBezTo>
                  <a:pt x="4875" y="2366"/>
                  <a:pt x="3955" y="2104"/>
                  <a:pt x="3097" y="1565"/>
                </a:cubicBezTo>
                <a:cubicBezTo>
                  <a:pt x="2422" y="1140"/>
                  <a:pt x="1873" y="597"/>
                  <a:pt x="1470"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8"/>
          <p:cNvSpPr/>
          <p:nvPr/>
        </p:nvSpPr>
        <p:spPr>
          <a:xfrm>
            <a:off x="-17685" y="4860976"/>
            <a:ext cx="1207356" cy="300175"/>
          </a:xfrm>
          <a:custGeom>
            <a:rect b="b" l="l" r="r" t="t"/>
            <a:pathLst>
              <a:path extrusionOk="0" h="1492" w="6001">
                <a:moveTo>
                  <a:pt x="3081" y="0"/>
                </a:moveTo>
                <a:cubicBezTo>
                  <a:pt x="3030" y="0"/>
                  <a:pt x="2981" y="2"/>
                  <a:pt x="2931" y="6"/>
                </a:cubicBezTo>
                <a:cubicBezTo>
                  <a:pt x="2914" y="8"/>
                  <a:pt x="2899" y="11"/>
                  <a:pt x="2882" y="14"/>
                </a:cubicBezTo>
                <a:cubicBezTo>
                  <a:pt x="2850" y="18"/>
                  <a:pt x="2817" y="21"/>
                  <a:pt x="2786" y="26"/>
                </a:cubicBezTo>
                <a:cubicBezTo>
                  <a:pt x="2765" y="30"/>
                  <a:pt x="2745" y="35"/>
                  <a:pt x="2725" y="39"/>
                </a:cubicBezTo>
                <a:cubicBezTo>
                  <a:pt x="2698" y="45"/>
                  <a:pt x="2671" y="51"/>
                  <a:pt x="2646" y="58"/>
                </a:cubicBezTo>
                <a:cubicBezTo>
                  <a:pt x="2623" y="64"/>
                  <a:pt x="2601" y="71"/>
                  <a:pt x="2579" y="78"/>
                </a:cubicBezTo>
                <a:cubicBezTo>
                  <a:pt x="2556" y="86"/>
                  <a:pt x="2534" y="92"/>
                  <a:pt x="2512" y="100"/>
                </a:cubicBezTo>
                <a:cubicBezTo>
                  <a:pt x="2488" y="109"/>
                  <a:pt x="2466" y="119"/>
                  <a:pt x="2442" y="129"/>
                </a:cubicBezTo>
                <a:cubicBezTo>
                  <a:pt x="2423" y="137"/>
                  <a:pt x="2403" y="144"/>
                  <a:pt x="2384" y="153"/>
                </a:cubicBezTo>
                <a:cubicBezTo>
                  <a:pt x="2360" y="165"/>
                  <a:pt x="2336" y="177"/>
                  <a:pt x="2312" y="190"/>
                </a:cubicBezTo>
                <a:cubicBezTo>
                  <a:pt x="2297" y="199"/>
                  <a:pt x="2281" y="207"/>
                  <a:pt x="2265" y="216"/>
                </a:cubicBezTo>
                <a:cubicBezTo>
                  <a:pt x="2239" y="231"/>
                  <a:pt x="2216" y="246"/>
                  <a:pt x="2191" y="262"/>
                </a:cubicBezTo>
                <a:cubicBezTo>
                  <a:pt x="2179" y="271"/>
                  <a:pt x="2165" y="279"/>
                  <a:pt x="2153" y="288"/>
                </a:cubicBezTo>
                <a:cubicBezTo>
                  <a:pt x="2127" y="306"/>
                  <a:pt x="2104" y="324"/>
                  <a:pt x="2080" y="344"/>
                </a:cubicBezTo>
                <a:cubicBezTo>
                  <a:pt x="2070" y="352"/>
                  <a:pt x="2060" y="359"/>
                  <a:pt x="2049" y="368"/>
                </a:cubicBezTo>
                <a:cubicBezTo>
                  <a:pt x="2025" y="389"/>
                  <a:pt x="2001" y="410"/>
                  <a:pt x="1978" y="433"/>
                </a:cubicBezTo>
                <a:cubicBezTo>
                  <a:pt x="1970" y="440"/>
                  <a:pt x="1963" y="448"/>
                  <a:pt x="1955" y="455"/>
                </a:cubicBezTo>
                <a:cubicBezTo>
                  <a:pt x="1931" y="479"/>
                  <a:pt x="1908" y="505"/>
                  <a:pt x="1887" y="531"/>
                </a:cubicBezTo>
                <a:cubicBezTo>
                  <a:pt x="1881" y="537"/>
                  <a:pt x="1875" y="543"/>
                  <a:pt x="1870" y="550"/>
                </a:cubicBezTo>
                <a:cubicBezTo>
                  <a:pt x="1848" y="578"/>
                  <a:pt x="1826" y="606"/>
                  <a:pt x="1805" y="636"/>
                </a:cubicBezTo>
                <a:cubicBezTo>
                  <a:pt x="1802" y="641"/>
                  <a:pt x="1799" y="646"/>
                  <a:pt x="1795" y="651"/>
                </a:cubicBezTo>
                <a:cubicBezTo>
                  <a:pt x="1775" y="682"/>
                  <a:pt x="1755" y="714"/>
                  <a:pt x="1738" y="747"/>
                </a:cubicBezTo>
                <a:cubicBezTo>
                  <a:pt x="1736" y="750"/>
                  <a:pt x="1734" y="754"/>
                  <a:pt x="1731" y="758"/>
                </a:cubicBezTo>
                <a:cubicBezTo>
                  <a:pt x="1713" y="792"/>
                  <a:pt x="1696" y="827"/>
                  <a:pt x="1681" y="862"/>
                </a:cubicBezTo>
                <a:cubicBezTo>
                  <a:pt x="1680" y="865"/>
                  <a:pt x="1679" y="868"/>
                  <a:pt x="1678" y="870"/>
                </a:cubicBezTo>
                <a:cubicBezTo>
                  <a:pt x="1675" y="877"/>
                  <a:pt x="1672" y="886"/>
                  <a:pt x="1669" y="893"/>
                </a:cubicBezTo>
                <a:cubicBezTo>
                  <a:pt x="1533" y="586"/>
                  <a:pt x="1229" y="372"/>
                  <a:pt x="873" y="372"/>
                </a:cubicBezTo>
                <a:cubicBezTo>
                  <a:pt x="390" y="372"/>
                  <a:pt x="1" y="763"/>
                  <a:pt x="1" y="1245"/>
                </a:cubicBezTo>
                <a:cubicBezTo>
                  <a:pt x="1" y="1281"/>
                  <a:pt x="3" y="1317"/>
                  <a:pt x="8" y="1351"/>
                </a:cubicBezTo>
                <a:lnTo>
                  <a:pt x="1586" y="1351"/>
                </a:lnTo>
                <a:cubicBezTo>
                  <a:pt x="1587" y="1399"/>
                  <a:pt x="1591" y="1445"/>
                  <a:pt x="1597" y="1491"/>
                </a:cubicBezTo>
                <a:lnTo>
                  <a:pt x="4565" y="1491"/>
                </a:lnTo>
                <a:cubicBezTo>
                  <a:pt x="4571" y="1445"/>
                  <a:pt x="4574" y="1397"/>
                  <a:pt x="4576" y="1349"/>
                </a:cubicBezTo>
                <a:lnTo>
                  <a:pt x="5993" y="1349"/>
                </a:lnTo>
                <a:cubicBezTo>
                  <a:pt x="5997" y="1317"/>
                  <a:pt x="6000" y="1284"/>
                  <a:pt x="6000" y="1251"/>
                </a:cubicBezTo>
                <a:cubicBezTo>
                  <a:pt x="6000" y="801"/>
                  <a:pt x="5636" y="437"/>
                  <a:pt x="5187" y="437"/>
                </a:cubicBezTo>
                <a:cubicBezTo>
                  <a:pt x="4881" y="437"/>
                  <a:pt x="4618" y="608"/>
                  <a:pt x="4479" y="858"/>
                </a:cubicBezTo>
                <a:cubicBezTo>
                  <a:pt x="4410" y="697"/>
                  <a:pt x="4309" y="553"/>
                  <a:pt x="4180" y="429"/>
                </a:cubicBezTo>
                <a:cubicBezTo>
                  <a:pt x="4112" y="364"/>
                  <a:pt x="4038" y="305"/>
                  <a:pt x="3957" y="253"/>
                </a:cubicBezTo>
                <a:cubicBezTo>
                  <a:pt x="3955" y="252"/>
                  <a:pt x="3954" y="251"/>
                  <a:pt x="3953" y="251"/>
                </a:cubicBezTo>
                <a:cubicBezTo>
                  <a:pt x="3915" y="226"/>
                  <a:pt x="3876" y="204"/>
                  <a:pt x="3835" y="182"/>
                </a:cubicBezTo>
                <a:cubicBezTo>
                  <a:pt x="3830" y="180"/>
                  <a:pt x="3827" y="178"/>
                  <a:pt x="3824" y="177"/>
                </a:cubicBezTo>
                <a:cubicBezTo>
                  <a:pt x="3785" y="158"/>
                  <a:pt x="3746" y="140"/>
                  <a:pt x="3706" y="123"/>
                </a:cubicBezTo>
                <a:cubicBezTo>
                  <a:pt x="3700" y="120"/>
                  <a:pt x="3693" y="117"/>
                  <a:pt x="3686" y="114"/>
                </a:cubicBezTo>
                <a:cubicBezTo>
                  <a:pt x="3648" y="100"/>
                  <a:pt x="3610" y="87"/>
                  <a:pt x="3571" y="75"/>
                </a:cubicBezTo>
                <a:cubicBezTo>
                  <a:pt x="3561" y="72"/>
                  <a:pt x="3552" y="68"/>
                  <a:pt x="3542" y="65"/>
                </a:cubicBezTo>
                <a:cubicBezTo>
                  <a:pt x="3505" y="55"/>
                  <a:pt x="3468" y="46"/>
                  <a:pt x="3430" y="38"/>
                </a:cubicBezTo>
                <a:cubicBezTo>
                  <a:pt x="3418" y="35"/>
                  <a:pt x="3406" y="32"/>
                  <a:pt x="3392" y="29"/>
                </a:cubicBezTo>
                <a:cubicBezTo>
                  <a:pt x="3355" y="23"/>
                  <a:pt x="3317" y="18"/>
                  <a:pt x="3279" y="14"/>
                </a:cubicBezTo>
                <a:cubicBezTo>
                  <a:pt x="3266" y="11"/>
                  <a:pt x="3252" y="8"/>
                  <a:pt x="3238" y="7"/>
                </a:cubicBezTo>
                <a:cubicBezTo>
                  <a:pt x="3188" y="3"/>
                  <a:pt x="3137" y="0"/>
                  <a:pt x="3086"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8"/>
          <p:cNvSpPr txBox="1"/>
          <p:nvPr>
            <p:ph idx="1" type="body"/>
          </p:nvPr>
        </p:nvSpPr>
        <p:spPr>
          <a:xfrm>
            <a:off x="968200" y="1811588"/>
            <a:ext cx="7688700" cy="290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1100" u="sng"/>
              <a:t>Bilan Carbone Tool</a:t>
            </a:r>
            <a:r>
              <a:rPr lang="fr" sz="1100" u="sng"/>
              <a:t>:</a:t>
            </a:r>
            <a:endParaRPr sz="1100" u="sng"/>
          </a:p>
          <a:p>
            <a:pPr indent="-298450" lvl="0" marL="457200" marR="0" rtl="0" algn="l">
              <a:lnSpc>
                <a:spcPct val="115000"/>
              </a:lnSpc>
              <a:spcBef>
                <a:spcPts val="1200"/>
              </a:spcBef>
              <a:spcAft>
                <a:spcPts val="0"/>
              </a:spcAft>
              <a:buClr>
                <a:srgbClr val="000000"/>
              </a:buClr>
              <a:buSzPts val="1100"/>
              <a:buFont typeface="Lato"/>
              <a:buChar char="●"/>
            </a:pPr>
            <a:r>
              <a:rPr lang="fr" sz="1200"/>
              <a:t>Developed by ADEME (French Agency for Ecological Transition) to help organizations assess and report their GHG emissions </a:t>
            </a:r>
            <a:r>
              <a:rPr lang="fr" sz="1200"/>
              <a:t>in compliance with the EU ETS and other regulatory requirements.</a:t>
            </a:r>
            <a:r>
              <a:rPr lang="fr" sz="1200"/>
              <a:t>.</a:t>
            </a:r>
            <a:endParaRPr sz="1200"/>
          </a:p>
          <a:p>
            <a:pPr indent="-298450" lvl="0" marL="457200" marR="0" rtl="0" algn="l">
              <a:lnSpc>
                <a:spcPct val="115000"/>
              </a:lnSpc>
              <a:spcBef>
                <a:spcPts val="0"/>
              </a:spcBef>
              <a:spcAft>
                <a:spcPts val="0"/>
              </a:spcAft>
              <a:buClr>
                <a:srgbClr val="000000"/>
              </a:buClr>
              <a:buSzPts val="1100"/>
              <a:buFont typeface="Lato"/>
              <a:buChar char="●"/>
            </a:pPr>
            <a:r>
              <a:rPr lang="fr" sz="1200"/>
              <a:t>Provides a standardized framework for carbon accounting, aligning with international standards and EU regulations.</a:t>
            </a:r>
            <a:endParaRPr sz="1200"/>
          </a:p>
          <a:p>
            <a:pPr indent="0" lvl="0" marL="0" marR="0" rtl="0" algn="l">
              <a:lnSpc>
                <a:spcPct val="115000"/>
              </a:lnSpc>
              <a:spcBef>
                <a:spcPts val="1200"/>
              </a:spcBef>
              <a:spcAft>
                <a:spcPts val="0"/>
              </a:spcAft>
              <a:buNone/>
            </a:pPr>
            <a:r>
              <a:rPr b="1" lang="fr" sz="1100" u="sng"/>
              <a:t>National Low Carbon Strategy (SNBC)</a:t>
            </a:r>
            <a:r>
              <a:rPr lang="fr" sz="1100" u="sng"/>
              <a:t>:</a:t>
            </a:r>
            <a:endParaRPr sz="1100" u="sng"/>
          </a:p>
          <a:p>
            <a:pPr indent="-298450" lvl="0" marL="457200" rtl="0" algn="l">
              <a:spcBef>
                <a:spcPts val="1200"/>
              </a:spcBef>
              <a:spcAft>
                <a:spcPts val="0"/>
              </a:spcAft>
              <a:buClr>
                <a:srgbClr val="000000"/>
              </a:buClr>
              <a:buSzPts val="1100"/>
              <a:buFont typeface="Lato"/>
              <a:buChar char="●"/>
            </a:pPr>
            <a:r>
              <a:rPr lang="fr" sz="1200"/>
              <a:t>France’s Stratégie Nationale Bas-Carbone (SNBC) sets a roadmap to achieve carbon neutrality by 2050.</a:t>
            </a:r>
            <a:endParaRPr sz="1200"/>
          </a:p>
          <a:p>
            <a:pPr indent="-298450" lvl="0" marL="457200" rtl="0" algn="l">
              <a:spcBef>
                <a:spcPts val="0"/>
              </a:spcBef>
              <a:spcAft>
                <a:spcPts val="0"/>
              </a:spcAft>
              <a:buClr>
                <a:srgbClr val="000000"/>
              </a:buClr>
              <a:buSzPts val="1100"/>
              <a:buFont typeface="Lato"/>
              <a:buChar char="●"/>
            </a:pPr>
            <a:r>
              <a:rPr lang="fr" sz="1200"/>
              <a:t>Establishes legally binding carbon budgets and requires enhanced emissions monitoring for industries to adhere to.</a:t>
            </a:r>
            <a:endParaRPr sz="1200"/>
          </a:p>
          <a:p>
            <a:pPr indent="-298450" lvl="0" marL="457200" rtl="0" algn="l">
              <a:spcBef>
                <a:spcPts val="0"/>
              </a:spcBef>
              <a:spcAft>
                <a:spcPts val="0"/>
              </a:spcAft>
              <a:buClr>
                <a:srgbClr val="000000"/>
              </a:buClr>
              <a:buSzPts val="1100"/>
              <a:buFont typeface="Lato"/>
              <a:buChar char="●"/>
            </a:pPr>
            <a:r>
              <a:rPr lang="fr" sz="1200"/>
              <a:t>Supports national efforts to comply with both national and international climate goals (Kyoto Protocol, Paris Agreement, ...).</a:t>
            </a:r>
            <a:endParaRPr sz="1100">
              <a:solidFill>
                <a:srgbClr val="000000"/>
              </a:solidFill>
            </a:endParaRPr>
          </a:p>
          <a:p>
            <a:pPr indent="0" lvl="0" marL="0" rtl="0" algn="l">
              <a:spcBef>
                <a:spcPts val="1200"/>
              </a:spcBef>
              <a:spcAft>
                <a:spcPts val="0"/>
              </a:spcAft>
              <a:buNone/>
            </a:pPr>
            <a:r>
              <a:t/>
            </a:r>
            <a:endParaRPr b="1" sz="1200">
              <a:solidFill>
                <a:srgbClr val="000000"/>
              </a:solidFill>
              <a:latin typeface="Arial"/>
              <a:ea typeface="Arial"/>
              <a:cs typeface="Arial"/>
              <a:sym typeface="Arial"/>
            </a:endParaRPr>
          </a:p>
          <a:p>
            <a:pPr indent="0" lvl="0" marL="0" rtl="0" algn="l">
              <a:spcBef>
                <a:spcPts val="1200"/>
              </a:spcBef>
              <a:spcAft>
                <a:spcPts val="0"/>
              </a:spcAft>
              <a:buNone/>
            </a:pPr>
            <a:r>
              <a:t/>
            </a:r>
            <a:endParaRPr b="1" sz="1200">
              <a:solidFill>
                <a:srgbClr val="000000"/>
              </a:solidFill>
              <a:latin typeface="Arial"/>
              <a:ea typeface="Arial"/>
              <a:cs typeface="Arial"/>
              <a:sym typeface="Arial"/>
            </a:endParaRPr>
          </a:p>
          <a:p>
            <a:pPr indent="0" lvl="0" marL="0" rtl="0" algn="l">
              <a:spcBef>
                <a:spcPts val="1200"/>
              </a:spcBef>
              <a:spcAft>
                <a:spcPts val="1200"/>
              </a:spcAft>
              <a:buNone/>
            </a:pPr>
            <a:r>
              <a:t/>
            </a:r>
            <a:endParaRPr b="1" sz="110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1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507" name="Google Shape;507;p19"/>
          <p:cNvSpPr txBox="1"/>
          <p:nvPr/>
        </p:nvSpPr>
        <p:spPr>
          <a:xfrm>
            <a:off x="565125" y="2707075"/>
            <a:ext cx="3289800" cy="204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3800">
                <a:solidFill>
                  <a:srgbClr val="863434"/>
                </a:solidFill>
                <a:latin typeface="Raleway ExtraBold"/>
                <a:ea typeface="Raleway ExtraBold"/>
                <a:cs typeface="Raleway ExtraBold"/>
                <a:sym typeface="Raleway ExtraBold"/>
              </a:rPr>
              <a:t>Case study</a:t>
            </a:r>
            <a:endParaRPr sz="3800">
              <a:solidFill>
                <a:srgbClr val="863434"/>
              </a:solidFill>
              <a:latin typeface="Raleway ExtraBold"/>
              <a:ea typeface="Raleway ExtraBold"/>
              <a:cs typeface="Raleway ExtraBold"/>
              <a:sym typeface="Raleway ExtraBold"/>
            </a:endParaRPr>
          </a:p>
          <a:p>
            <a:pPr indent="0" lvl="0" marL="0" rtl="0" algn="ctr">
              <a:spcBef>
                <a:spcPts val="0"/>
              </a:spcBef>
              <a:spcAft>
                <a:spcPts val="0"/>
              </a:spcAft>
              <a:buNone/>
            </a:pPr>
            <a:r>
              <a:rPr lang="fr" sz="3800">
                <a:solidFill>
                  <a:srgbClr val="863434"/>
                </a:solidFill>
                <a:latin typeface="Raleway ExtraBold"/>
                <a:ea typeface="Raleway ExtraBold"/>
                <a:cs typeface="Raleway ExtraBold"/>
                <a:sym typeface="Raleway ExtraBold"/>
              </a:rPr>
              <a:t>-</a:t>
            </a:r>
            <a:endParaRPr sz="3800">
              <a:solidFill>
                <a:srgbClr val="863434"/>
              </a:solidFill>
              <a:latin typeface="Raleway ExtraBold"/>
              <a:ea typeface="Raleway ExtraBold"/>
              <a:cs typeface="Raleway ExtraBold"/>
              <a:sym typeface="Raleway ExtraBold"/>
            </a:endParaRPr>
          </a:p>
          <a:p>
            <a:pPr indent="0" lvl="0" marL="0" rtl="0" algn="ctr">
              <a:spcBef>
                <a:spcPts val="0"/>
              </a:spcBef>
              <a:spcAft>
                <a:spcPts val="0"/>
              </a:spcAft>
              <a:buNone/>
            </a:pPr>
            <a:r>
              <a:rPr lang="fr" sz="3800">
                <a:solidFill>
                  <a:srgbClr val="863434"/>
                </a:solidFill>
                <a:latin typeface="Raleway ExtraBold"/>
                <a:ea typeface="Raleway ExtraBold"/>
                <a:cs typeface="Raleway ExtraBold"/>
                <a:sym typeface="Raleway ExtraBold"/>
              </a:rPr>
              <a:t>Albioma</a:t>
            </a:r>
            <a:endParaRPr sz="3800">
              <a:solidFill>
                <a:srgbClr val="863434"/>
              </a:solidFill>
              <a:latin typeface="Raleway ExtraBold"/>
              <a:ea typeface="Raleway ExtraBold"/>
              <a:cs typeface="Raleway ExtraBold"/>
              <a:sym typeface="Raleway ExtraBold"/>
            </a:endParaRPr>
          </a:p>
        </p:txBody>
      </p:sp>
      <p:sp>
        <p:nvSpPr>
          <p:cNvPr id="508" name="Google Shape;508;p19"/>
          <p:cNvSpPr txBox="1"/>
          <p:nvPr/>
        </p:nvSpPr>
        <p:spPr>
          <a:xfrm>
            <a:off x="720000" y="1160775"/>
            <a:ext cx="1189800" cy="1139400"/>
          </a:xfrm>
          <a:prstGeom prst="rect">
            <a:avLst/>
          </a:prstGeom>
          <a:solidFill>
            <a:srgbClr val="FF8A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6000">
                <a:solidFill>
                  <a:srgbClr val="F2F2F2"/>
                </a:solidFill>
                <a:latin typeface="Raleway ExtraBold"/>
                <a:ea typeface="Raleway ExtraBold"/>
                <a:cs typeface="Raleway ExtraBold"/>
                <a:sym typeface="Raleway ExtraBold"/>
              </a:rPr>
              <a:t>02</a:t>
            </a:r>
            <a:endParaRPr sz="6000">
              <a:solidFill>
                <a:srgbClr val="F2F2F2"/>
              </a:solidFill>
              <a:latin typeface="Raleway ExtraBold"/>
              <a:ea typeface="Raleway ExtraBold"/>
              <a:cs typeface="Raleway ExtraBold"/>
              <a:sym typeface="Raleway ExtraBold"/>
            </a:endParaRPr>
          </a:p>
        </p:txBody>
      </p:sp>
      <p:grpSp>
        <p:nvGrpSpPr>
          <p:cNvPr id="509" name="Google Shape;509;p19"/>
          <p:cNvGrpSpPr/>
          <p:nvPr/>
        </p:nvGrpSpPr>
        <p:grpSpPr>
          <a:xfrm>
            <a:off x="4571999" y="1606064"/>
            <a:ext cx="4397864" cy="2957714"/>
            <a:chOff x="-1" y="2185952"/>
            <a:chExt cx="4397864" cy="2957714"/>
          </a:xfrm>
        </p:grpSpPr>
        <p:sp>
          <p:nvSpPr>
            <p:cNvPr id="510" name="Google Shape;510;p19"/>
            <p:cNvSpPr/>
            <p:nvPr/>
          </p:nvSpPr>
          <p:spPr>
            <a:xfrm>
              <a:off x="2026742" y="3919732"/>
              <a:ext cx="55366" cy="1067642"/>
            </a:xfrm>
            <a:custGeom>
              <a:rect b="b" l="l" r="r" t="t"/>
              <a:pathLst>
                <a:path extrusionOk="0" h="9796" w="508">
                  <a:moveTo>
                    <a:pt x="173" y="1"/>
                  </a:moveTo>
                  <a:lnTo>
                    <a:pt x="173" y="3590"/>
                  </a:lnTo>
                  <a:lnTo>
                    <a:pt x="173" y="5393"/>
                  </a:lnTo>
                  <a:lnTo>
                    <a:pt x="0" y="5393"/>
                  </a:lnTo>
                  <a:lnTo>
                    <a:pt x="0" y="6329"/>
                  </a:lnTo>
                  <a:lnTo>
                    <a:pt x="173" y="6329"/>
                  </a:lnTo>
                  <a:lnTo>
                    <a:pt x="173" y="9795"/>
                  </a:lnTo>
                  <a:lnTo>
                    <a:pt x="334" y="9795"/>
                  </a:lnTo>
                  <a:lnTo>
                    <a:pt x="334" y="6329"/>
                  </a:lnTo>
                  <a:lnTo>
                    <a:pt x="507" y="6329"/>
                  </a:lnTo>
                  <a:lnTo>
                    <a:pt x="507" y="5393"/>
                  </a:lnTo>
                  <a:lnTo>
                    <a:pt x="334" y="5393"/>
                  </a:lnTo>
                  <a:lnTo>
                    <a:pt x="334" y="3590"/>
                  </a:lnTo>
                  <a:lnTo>
                    <a:pt x="33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9"/>
            <p:cNvSpPr/>
            <p:nvPr/>
          </p:nvSpPr>
          <p:spPr>
            <a:xfrm>
              <a:off x="3754203" y="3899242"/>
              <a:ext cx="446086" cy="1046389"/>
            </a:xfrm>
            <a:custGeom>
              <a:rect b="b" l="l" r="r" t="t"/>
              <a:pathLst>
                <a:path extrusionOk="0" h="9601" w="4093">
                  <a:moveTo>
                    <a:pt x="939" y="1"/>
                  </a:moveTo>
                  <a:cubicBezTo>
                    <a:pt x="422" y="1"/>
                    <a:pt x="0" y="507"/>
                    <a:pt x="0" y="1129"/>
                  </a:cubicBezTo>
                  <a:lnTo>
                    <a:pt x="0" y="1831"/>
                  </a:lnTo>
                  <a:lnTo>
                    <a:pt x="366" y="1831"/>
                  </a:lnTo>
                  <a:lnTo>
                    <a:pt x="366" y="1129"/>
                  </a:lnTo>
                  <a:cubicBezTo>
                    <a:pt x="366" y="749"/>
                    <a:pt x="623" y="441"/>
                    <a:pt x="939" y="441"/>
                  </a:cubicBezTo>
                  <a:lnTo>
                    <a:pt x="3153" y="441"/>
                  </a:lnTo>
                  <a:cubicBezTo>
                    <a:pt x="3469" y="441"/>
                    <a:pt x="3726" y="749"/>
                    <a:pt x="3726" y="1129"/>
                  </a:cubicBezTo>
                  <a:lnTo>
                    <a:pt x="3726" y="9601"/>
                  </a:lnTo>
                  <a:lnTo>
                    <a:pt x="4092" y="9601"/>
                  </a:lnTo>
                  <a:lnTo>
                    <a:pt x="4092" y="1129"/>
                  </a:lnTo>
                  <a:cubicBezTo>
                    <a:pt x="4092" y="507"/>
                    <a:pt x="3671" y="1"/>
                    <a:pt x="3153" y="1"/>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9"/>
            <p:cNvSpPr/>
            <p:nvPr/>
          </p:nvSpPr>
          <p:spPr>
            <a:xfrm>
              <a:off x="3396940" y="4017058"/>
              <a:ext cx="471262" cy="228002"/>
            </a:xfrm>
            <a:custGeom>
              <a:rect b="b" l="l" r="r" t="t"/>
              <a:pathLst>
                <a:path extrusionOk="0" h="2092" w="4324">
                  <a:moveTo>
                    <a:pt x="2207" y="1"/>
                  </a:moveTo>
                  <a:cubicBezTo>
                    <a:pt x="1476" y="1"/>
                    <a:pt x="741" y="57"/>
                    <a:pt x="1" y="165"/>
                  </a:cubicBezTo>
                  <a:lnTo>
                    <a:pt x="1" y="2091"/>
                  </a:lnTo>
                  <a:lnTo>
                    <a:pt x="4323" y="2091"/>
                  </a:lnTo>
                  <a:lnTo>
                    <a:pt x="4323" y="165"/>
                  </a:lnTo>
                  <a:cubicBezTo>
                    <a:pt x="3622" y="54"/>
                    <a:pt x="2917" y="1"/>
                    <a:pt x="2207" y="1"/>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9"/>
            <p:cNvSpPr/>
            <p:nvPr/>
          </p:nvSpPr>
          <p:spPr>
            <a:xfrm>
              <a:off x="3156839" y="4063923"/>
              <a:ext cx="951352" cy="962905"/>
            </a:xfrm>
            <a:custGeom>
              <a:rect b="b" l="l" r="r" t="t"/>
              <a:pathLst>
                <a:path extrusionOk="0" h="8835" w="8729">
                  <a:moveTo>
                    <a:pt x="4456" y="0"/>
                  </a:moveTo>
                  <a:cubicBezTo>
                    <a:pt x="2981" y="0"/>
                    <a:pt x="1495" y="238"/>
                    <a:pt x="1" y="693"/>
                  </a:cubicBezTo>
                  <a:lnTo>
                    <a:pt x="1" y="8834"/>
                  </a:lnTo>
                  <a:lnTo>
                    <a:pt x="8729" y="8834"/>
                  </a:lnTo>
                  <a:lnTo>
                    <a:pt x="8729" y="693"/>
                  </a:lnTo>
                  <a:cubicBezTo>
                    <a:pt x="7315" y="225"/>
                    <a:pt x="5890" y="0"/>
                    <a:pt x="445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9"/>
            <p:cNvSpPr/>
            <p:nvPr/>
          </p:nvSpPr>
          <p:spPr>
            <a:xfrm>
              <a:off x="3156839" y="4219122"/>
              <a:ext cx="951352" cy="122502"/>
            </a:xfrm>
            <a:custGeom>
              <a:rect b="b" l="l" r="r" t="t"/>
              <a:pathLst>
                <a:path extrusionOk="0" h="1124" w="8729">
                  <a:moveTo>
                    <a:pt x="4456" y="1"/>
                  </a:moveTo>
                  <a:cubicBezTo>
                    <a:pt x="2980" y="1"/>
                    <a:pt x="1495" y="123"/>
                    <a:pt x="1" y="357"/>
                  </a:cubicBezTo>
                  <a:lnTo>
                    <a:pt x="1" y="1124"/>
                  </a:lnTo>
                  <a:cubicBezTo>
                    <a:pt x="1496" y="899"/>
                    <a:pt x="2982" y="782"/>
                    <a:pt x="4459" y="782"/>
                  </a:cubicBezTo>
                  <a:cubicBezTo>
                    <a:pt x="5892" y="782"/>
                    <a:pt x="7315" y="892"/>
                    <a:pt x="8729" y="1122"/>
                  </a:cubicBezTo>
                  <a:lnTo>
                    <a:pt x="8729" y="357"/>
                  </a:lnTo>
                  <a:cubicBezTo>
                    <a:pt x="7314" y="116"/>
                    <a:pt x="5890" y="1"/>
                    <a:pt x="4456"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9"/>
            <p:cNvSpPr/>
            <p:nvPr/>
          </p:nvSpPr>
          <p:spPr>
            <a:xfrm>
              <a:off x="3156839" y="4356882"/>
              <a:ext cx="951352" cy="193235"/>
            </a:xfrm>
            <a:custGeom>
              <a:rect b="b" l="l" r="r" t="t"/>
              <a:pathLst>
                <a:path extrusionOk="0" h="1773" w="8729">
                  <a:moveTo>
                    <a:pt x="4456" y="0"/>
                  </a:moveTo>
                  <a:cubicBezTo>
                    <a:pt x="2980" y="0"/>
                    <a:pt x="1495" y="122"/>
                    <a:pt x="1" y="357"/>
                  </a:cubicBezTo>
                  <a:lnTo>
                    <a:pt x="1" y="1773"/>
                  </a:lnTo>
                  <a:cubicBezTo>
                    <a:pt x="1497" y="1548"/>
                    <a:pt x="2984" y="1431"/>
                    <a:pt x="4462" y="1431"/>
                  </a:cubicBezTo>
                  <a:cubicBezTo>
                    <a:pt x="5893" y="1431"/>
                    <a:pt x="7316" y="1541"/>
                    <a:pt x="8729" y="1770"/>
                  </a:cubicBezTo>
                  <a:lnTo>
                    <a:pt x="8729" y="357"/>
                  </a:lnTo>
                  <a:cubicBezTo>
                    <a:pt x="7314" y="116"/>
                    <a:pt x="5890" y="0"/>
                    <a:pt x="4456"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9"/>
            <p:cNvSpPr/>
            <p:nvPr/>
          </p:nvSpPr>
          <p:spPr>
            <a:xfrm>
              <a:off x="1708933" y="3386345"/>
              <a:ext cx="423307" cy="963014"/>
            </a:xfrm>
            <a:custGeom>
              <a:rect b="b" l="l" r="r" t="t"/>
              <a:pathLst>
                <a:path extrusionOk="0" h="8836" w="3884">
                  <a:moveTo>
                    <a:pt x="2986" y="1105"/>
                  </a:moveTo>
                  <a:cubicBezTo>
                    <a:pt x="2986" y="1105"/>
                    <a:pt x="3396" y="2913"/>
                    <a:pt x="3432" y="3747"/>
                  </a:cubicBezTo>
                  <a:lnTo>
                    <a:pt x="1918" y="3053"/>
                  </a:lnTo>
                  <a:lnTo>
                    <a:pt x="2499" y="1143"/>
                  </a:lnTo>
                  <a:lnTo>
                    <a:pt x="2986" y="1105"/>
                  </a:lnTo>
                  <a:close/>
                  <a:moveTo>
                    <a:pt x="1177" y="5481"/>
                  </a:moveTo>
                  <a:lnTo>
                    <a:pt x="2713" y="6185"/>
                  </a:lnTo>
                  <a:cubicBezTo>
                    <a:pt x="2268" y="6789"/>
                    <a:pt x="885" y="7925"/>
                    <a:pt x="885" y="7925"/>
                  </a:cubicBezTo>
                  <a:lnTo>
                    <a:pt x="552" y="7535"/>
                  </a:lnTo>
                  <a:lnTo>
                    <a:pt x="1177" y="5481"/>
                  </a:lnTo>
                  <a:close/>
                  <a:moveTo>
                    <a:pt x="3117" y="1"/>
                  </a:moveTo>
                  <a:lnTo>
                    <a:pt x="2724" y="3"/>
                  </a:lnTo>
                  <a:lnTo>
                    <a:pt x="1964" y="1080"/>
                  </a:lnTo>
                  <a:lnTo>
                    <a:pt x="1" y="7403"/>
                  </a:lnTo>
                  <a:lnTo>
                    <a:pt x="12" y="8836"/>
                  </a:lnTo>
                  <a:lnTo>
                    <a:pt x="393" y="8834"/>
                  </a:lnTo>
                  <a:cubicBezTo>
                    <a:pt x="393" y="8834"/>
                    <a:pt x="2569" y="7207"/>
                    <a:pt x="3003" y="6488"/>
                  </a:cubicBezTo>
                  <a:cubicBezTo>
                    <a:pt x="3355" y="5905"/>
                    <a:pt x="3789" y="4489"/>
                    <a:pt x="3832" y="3770"/>
                  </a:cubicBezTo>
                  <a:cubicBezTo>
                    <a:pt x="3883" y="2894"/>
                    <a:pt x="3117" y="1"/>
                    <a:pt x="3117"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9"/>
            <p:cNvSpPr/>
            <p:nvPr/>
          </p:nvSpPr>
          <p:spPr>
            <a:xfrm>
              <a:off x="719212" y="3301661"/>
              <a:ext cx="750488" cy="1687235"/>
            </a:xfrm>
            <a:custGeom>
              <a:rect b="b" l="l" r="r" t="t"/>
              <a:pathLst>
                <a:path extrusionOk="0" h="15481" w="6886">
                  <a:moveTo>
                    <a:pt x="4332" y="8182"/>
                  </a:moveTo>
                  <a:lnTo>
                    <a:pt x="4457" y="10933"/>
                  </a:lnTo>
                  <a:lnTo>
                    <a:pt x="3619" y="10933"/>
                  </a:lnTo>
                  <a:lnTo>
                    <a:pt x="4174" y="8182"/>
                  </a:lnTo>
                  <a:close/>
                  <a:moveTo>
                    <a:pt x="5257" y="0"/>
                  </a:moveTo>
                  <a:cubicBezTo>
                    <a:pt x="4358" y="0"/>
                    <a:pt x="3630" y="875"/>
                    <a:pt x="3630" y="1955"/>
                  </a:cubicBezTo>
                  <a:cubicBezTo>
                    <a:pt x="3630" y="2336"/>
                    <a:pt x="3722" y="2691"/>
                    <a:pt x="3879" y="2991"/>
                  </a:cubicBezTo>
                  <a:lnTo>
                    <a:pt x="487" y="13917"/>
                  </a:lnTo>
                  <a:lnTo>
                    <a:pt x="80" y="13917"/>
                  </a:lnTo>
                  <a:lnTo>
                    <a:pt x="80" y="14669"/>
                  </a:lnTo>
                  <a:lnTo>
                    <a:pt x="253" y="14669"/>
                  </a:lnTo>
                  <a:lnTo>
                    <a:pt x="1" y="15481"/>
                  </a:lnTo>
                  <a:lnTo>
                    <a:pt x="2702" y="15481"/>
                  </a:lnTo>
                  <a:lnTo>
                    <a:pt x="2865" y="14669"/>
                  </a:lnTo>
                  <a:lnTo>
                    <a:pt x="3143" y="14669"/>
                  </a:lnTo>
                  <a:lnTo>
                    <a:pt x="3143" y="13917"/>
                  </a:lnTo>
                  <a:lnTo>
                    <a:pt x="3017" y="13917"/>
                  </a:lnTo>
                  <a:lnTo>
                    <a:pt x="3322" y="12410"/>
                  </a:lnTo>
                  <a:lnTo>
                    <a:pt x="4525" y="12410"/>
                  </a:lnTo>
                  <a:lnTo>
                    <a:pt x="4594" y="13917"/>
                  </a:lnTo>
                  <a:lnTo>
                    <a:pt x="4414" y="13917"/>
                  </a:lnTo>
                  <a:lnTo>
                    <a:pt x="4414" y="14669"/>
                  </a:lnTo>
                  <a:lnTo>
                    <a:pt x="4628" y="14669"/>
                  </a:lnTo>
                  <a:lnTo>
                    <a:pt x="4665" y="15481"/>
                  </a:lnTo>
                  <a:lnTo>
                    <a:pt x="6642" y="15481"/>
                  </a:lnTo>
                  <a:lnTo>
                    <a:pt x="6642" y="14669"/>
                  </a:lnTo>
                  <a:lnTo>
                    <a:pt x="6821" y="14669"/>
                  </a:lnTo>
                  <a:lnTo>
                    <a:pt x="6821" y="13917"/>
                  </a:lnTo>
                  <a:lnTo>
                    <a:pt x="6642" y="13917"/>
                  </a:lnTo>
                  <a:lnTo>
                    <a:pt x="6642" y="2979"/>
                  </a:lnTo>
                  <a:lnTo>
                    <a:pt x="6641" y="2979"/>
                  </a:lnTo>
                  <a:cubicBezTo>
                    <a:pt x="6795" y="2681"/>
                    <a:pt x="6885" y="2331"/>
                    <a:pt x="6885" y="1955"/>
                  </a:cubicBezTo>
                  <a:cubicBezTo>
                    <a:pt x="6885" y="875"/>
                    <a:pt x="6156" y="0"/>
                    <a:pt x="5257" y="0"/>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9"/>
            <p:cNvSpPr/>
            <p:nvPr/>
          </p:nvSpPr>
          <p:spPr>
            <a:xfrm>
              <a:off x="2028595" y="3822841"/>
              <a:ext cx="111494" cy="234214"/>
            </a:xfrm>
            <a:custGeom>
              <a:rect b="b" l="l" r="r" t="t"/>
              <a:pathLst>
                <a:path extrusionOk="0" h="2149" w="1023">
                  <a:moveTo>
                    <a:pt x="1" y="0"/>
                  </a:moveTo>
                  <a:lnTo>
                    <a:pt x="314" y="2149"/>
                  </a:lnTo>
                  <a:lnTo>
                    <a:pt x="522" y="2053"/>
                  </a:lnTo>
                  <a:lnTo>
                    <a:pt x="1022" y="468"/>
                  </a:lnTo>
                  <a:lnTo>
                    <a:pt x="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9"/>
            <p:cNvSpPr/>
            <p:nvPr/>
          </p:nvSpPr>
          <p:spPr>
            <a:xfrm>
              <a:off x="1951104" y="3822841"/>
              <a:ext cx="169476" cy="233996"/>
            </a:xfrm>
            <a:custGeom>
              <a:rect b="b" l="l" r="r" t="t"/>
              <a:pathLst>
                <a:path extrusionOk="0" h="2147" w="1555">
                  <a:moveTo>
                    <a:pt x="533" y="0"/>
                  </a:moveTo>
                  <a:lnTo>
                    <a:pt x="0" y="1679"/>
                  </a:lnTo>
                  <a:lnTo>
                    <a:pt x="1021" y="2147"/>
                  </a:lnTo>
                  <a:lnTo>
                    <a:pt x="1554" y="468"/>
                  </a:lnTo>
                  <a:lnTo>
                    <a:pt x="53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9"/>
            <p:cNvSpPr/>
            <p:nvPr/>
          </p:nvSpPr>
          <p:spPr>
            <a:xfrm>
              <a:off x="379823" y="3085320"/>
              <a:ext cx="1630780" cy="830267"/>
            </a:xfrm>
            <a:custGeom>
              <a:rect b="b" l="l" r="r" t="t"/>
              <a:pathLst>
                <a:path extrusionOk="0" h="7618" w="14963">
                  <a:moveTo>
                    <a:pt x="1021" y="0"/>
                  </a:moveTo>
                  <a:cubicBezTo>
                    <a:pt x="655" y="0"/>
                    <a:pt x="310" y="270"/>
                    <a:pt x="176" y="709"/>
                  </a:cubicBezTo>
                  <a:cubicBezTo>
                    <a:pt x="1" y="1284"/>
                    <a:pt x="258" y="1919"/>
                    <a:pt x="743" y="2108"/>
                  </a:cubicBezTo>
                  <a:lnTo>
                    <a:pt x="14745" y="7618"/>
                  </a:lnTo>
                  <a:lnTo>
                    <a:pt x="14962" y="6807"/>
                  </a:lnTo>
                  <a:lnTo>
                    <a:pt x="1360" y="81"/>
                  </a:lnTo>
                  <a:cubicBezTo>
                    <a:pt x="1249" y="26"/>
                    <a:pt x="1134" y="0"/>
                    <a:pt x="102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9"/>
            <p:cNvSpPr/>
            <p:nvPr/>
          </p:nvSpPr>
          <p:spPr>
            <a:xfrm>
              <a:off x="294921" y="3085320"/>
              <a:ext cx="1630780" cy="830267"/>
            </a:xfrm>
            <a:custGeom>
              <a:rect b="b" l="l" r="r" t="t"/>
              <a:pathLst>
                <a:path extrusionOk="0" h="7618" w="14963">
                  <a:moveTo>
                    <a:pt x="1020" y="0"/>
                  </a:moveTo>
                  <a:cubicBezTo>
                    <a:pt x="654" y="0"/>
                    <a:pt x="309" y="270"/>
                    <a:pt x="175" y="709"/>
                  </a:cubicBezTo>
                  <a:cubicBezTo>
                    <a:pt x="0" y="1284"/>
                    <a:pt x="257" y="1919"/>
                    <a:pt x="743" y="2108"/>
                  </a:cubicBezTo>
                  <a:lnTo>
                    <a:pt x="14746" y="7618"/>
                  </a:lnTo>
                  <a:lnTo>
                    <a:pt x="14963" y="6807"/>
                  </a:lnTo>
                  <a:lnTo>
                    <a:pt x="1360" y="81"/>
                  </a:lnTo>
                  <a:cubicBezTo>
                    <a:pt x="1248" y="26"/>
                    <a:pt x="1133" y="0"/>
                    <a:pt x="102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9"/>
            <p:cNvSpPr/>
            <p:nvPr/>
          </p:nvSpPr>
          <p:spPr>
            <a:xfrm>
              <a:off x="1775633" y="3744043"/>
              <a:ext cx="210128" cy="204352"/>
            </a:xfrm>
            <a:custGeom>
              <a:rect b="b" l="l" r="r" t="t"/>
              <a:pathLst>
                <a:path extrusionOk="0" h="1875" w="1928">
                  <a:moveTo>
                    <a:pt x="1" y="0"/>
                  </a:moveTo>
                  <a:lnTo>
                    <a:pt x="1" y="1116"/>
                  </a:lnTo>
                  <a:lnTo>
                    <a:pt x="1925" y="1874"/>
                  </a:lnTo>
                  <a:lnTo>
                    <a:pt x="1928" y="853"/>
                  </a:lnTo>
                  <a:lnTo>
                    <a:pt x="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9"/>
            <p:cNvSpPr/>
            <p:nvPr/>
          </p:nvSpPr>
          <p:spPr>
            <a:xfrm>
              <a:off x="1068519" y="3403456"/>
              <a:ext cx="318243" cy="309307"/>
            </a:xfrm>
            <a:custGeom>
              <a:rect b="b" l="l" r="r" t="t"/>
              <a:pathLst>
                <a:path extrusionOk="0" h="2838" w="2920">
                  <a:moveTo>
                    <a:pt x="0" y="0"/>
                  </a:moveTo>
                  <a:lnTo>
                    <a:pt x="0" y="1690"/>
                  </a:lnTo>
                  <a:lnTo>
                    <a:pt x="2915" y="2837"/>
                  </a:lnTo>
                  <a:lnTo>
                    <a:pt x="2919" y="1292"/>
                  </a:lnTo>
                  <a:lnTo>
                    <a:pt x="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9"/>
            <p:cNvSpPr/>
            <p:nvPr/>
          </p:nvSpPr>
          <p:spPr>
            <a:xfrm>
              <a:off x="927052" y="3767258"/>
              <a:ext cx="218193" cy="426250"/>
            </a:xfrm>
            <a:custGeom>
              <a:rect b="b" l="l" r="r" t="t"/>
              <a:pathLst>
                <a:path extrusionOk="0" h="3911" w="2002">
                  <a:moveTo>
                    <a:pt x="507" y="0"/>
                  </a:moveTo>
                  <a:lnTo>
                    <a:pt x="1" y="3910"/>
                  </a:lnTo>
                  <a:lnTo>
                    <a:pt x="2002" y="3910"/>
                  </a:lnTo>
                  <a:lnTo>
                    <a:pt x="2002" y="0"/>
                  </a:lnTo>
                  <a:close/>
                </a:path>
              </a:pathLst>
            </a:custGeom>
            <a:solidFill>
              <a:srgbClr val="FF5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9"/>
            <p:cNvSpPr/>
            <p:nvPr/>
          </p:nvSpPr>
          <p:spPr>
            <a:xfrm>
              <a:off x="989938" y="3301661"/>
              <a:ext cx="354863" cy="426250"/>
            </a:xfrm>
            <a:custGeom>
              <a:rect b="b" l="l" r="r" t="t"/>
              <a:pathLst>
                <a:path extrusionOk="0" h="3911" w="3256">
                  <a:moveTo>
                    <a:pt x="1627" y="0"/>
                  </a:moveTo>
                  <a:cubicBezTo>
                    <a:pt x="729" y="0"/>
                    <a:pt x="1" y="875"/>
                    <a:pt x="1" y="1955"/>
                  </a:cubicBezTo>
                  <a:cubicBezTo>
                    <a:pt x="1" y="3035"/>
                    <a:pt x="729" y="3910"/>
                    <a:pt x="1627" y="3910"/>
                  </a:cubicBezTo>
                  <a:cubicBezTo>
                    <a:pt x="2526" y="3910"/>
                    <a:pt x="3255" y="3035"/>
                    <a:pt x="3255" y="1955"/>
                  </a:cubicBezTo>
                  <a:cubicBezTo>
                    <a:pt x="3255" y="875"/>
                    <a:pt x="2526" y="0"/>
                    <a:pt x="162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9"/>
            <p:cNvSpPr/>
            <p:nvPr/>
          </p:nvSpPr>
          <p:spPr>
            <a:xfrm>
              <a:off x="2849602" y="2578199"/>
              <a:ext cx="855225" cy="2084604"/>
            </a:xfrm>
            <a:custGeom>
              <a:rect b="b" l="l" r="r" t="t"/>
              <a:pathLst>
                <a:path extrusionOk="0" h="19127" w="7847">
                  <a:moveTo>
                    <a:pt x="4487" y="3467"/>
                  </a:moveTo>
                  <a:lnTo>
                    <a:pt x="4494" y="3487"/>
                  </a:lnTo>
                  <a:lnTo>
                    <a:pt x="4491" y="3496"/>
                  </a:lnTo>
                  <a:lnTo>
                    <a:pt x="4487" y="3467"/>
                  </a:lnTo>
                  <a:close/>
                  <a:moveTo>
                    <a:pt x="4210" y="4030"/>
                  </a:moveTo>
                  <a:lnTo>
                    <a:pt x="4238" y="4230"/>
                  </a:lnTo>
                  <a:lnTo>
                    <a:pt x="4210" y="4309"/>
                  </a:lnTo>
                  <a:lnTo>
                    <a:pt x="4210" y="4030"/>
                  </a:lnTo>
                  <a:close/>
                  <a:moveTo>
                    <a:pt x="3687" y="3669"/>
                  </a:moveTo>
                  <a:lnTo>
                    <a:pt x="3687" y="4363"/>
                  </a:lnTo>
                  <a:lnTo>
                    <a:pt x="3618" y="4174"/>
                  </a:lnTo>
                  <a:lnTo>
                    <a:pt x="3687" y="3669"/>
                  </a:lnTo>
                  <a:close/>
                  <a:moveTo>
                    <a:pt x="2694" y="2042"/>
                  </a:moveTo>
                  <a:lnTo>
                    <a:pt x="3218" y="3485"/>
                  </a:lnTo>
                  <a:lnTo>
                    <a:pt x="2057" y="6698"/>
                  </a:lnTo>
                  <a:lnTo>
                    <a:pt x="2694" y="2042"/>
                  </a:lnTo>
                  <a:close/>
                  <a:moveTo>
                    <a:pt x="4278" y="4524"/>
                  </a:moveTo>
                  <a:lnTo>
                    <a:pt x="4601" y="6880"/>
                  </a:lnTo>
                  <a:lnTo>
                    <a:pt x="4210" y="5805"/>
                  </a:lnTo>
                  <a:lnTo>
                    <a:pt x="4210" y="4719"/>
                  </a:lnTo>
                  <a:lnTo>
                    <a:pt x="4278" y="4524"/>
                  </a:lnTo>
                  <a:close/>
                  <a:moveTo>
                    <a:pt x="5148" y="2001"/>
                  </a:moveTo>
                  <a:lnTo>
                    <a:pt x="5828" y="6962"/>
                  </a:lnTo>
                  <a:lnTo>
                    <a:pt x="4636" y="3486"/>
                  </a:lnTo>
                  <a:lnTo>
                    <a:pt x="5148" y="2001"/>
                  </a:lnTo>
                  <a:close/>
                  <a:moveTo>
                    <a:pt x="3577" y="4473"/>
                  </a:moveTo>
                  <a:lnTo>
                    <a:pt x="3687" y="4777"/>
                  </a:lnTo>
                  <a:lnTo>
                    <a:pt x="3687" y="5827"/>
                  </a:lnTo>
                  <a:lnTo>
                    <a:pt x="3197" y="7247"/>
                  </a:lnTo>
                  <a:lnTo>
                    <a:pt x="3577" y="4473"/>
                  </a:lnTo>
                  <a:close/>
                  <a:moveTo>
                    <a:pt x="3293" y="3691"/>
                  </a:moveTo>
                  <a:lnTo>
                    <a:pt x="3320" y="3767"/>
                  </a:lnTo>
                  <a:lnTo>
                    <a:pt x="2785" y="7676"/>
                  </a:lnTo>
                  <a:lnTo>
                    <a:pt x="1922" y="7676"/>
                  </a:lnTo>
                  <a:lnTo>
                    <a:pt x="1965" y="7362"/>
                  </a:lnTo>
                  <a:lnTo>
                    <a:pt x="3293" y="3691"/>
                  </a:lnTo>
                  <a:close/>
                  <a:moveTo>
                    <a:pt x="3687" y="6237"/>
                  </a:moveTo>
                  <a:lnTo>
                    <a:pt x="3687" y="7676"/>
                  </a:lnTo>
                  <a:lnTo>
                    <a:pt x="3191" y="7676"/>
                  </a:lnTo>
                  <a:lnTo>
                    <a:pt x="3687" y="6237"/>
                  </a:lnTo>
                  <a:close/>
                  <a:moveTo>
                    <a:pt x="4210" y="6219"/>
                  </a:moveTo>
                  <a:lnTo>
                    <a:pt x="4691" y="7544"/>
                  </a:lnTo>
                  <a:lnTo>
                    <a:pt x="4710" y="7676"/>
                  </a:lnTo>
                  <a:lnTo>
                    <a:pt x="4210" y="7676"/>
                  </a:lnTo>
                  <a:lnTo>
                    <a:pt x="4210" y="6219"/>
                  </a:lnTo>
                  <a:close/>
                  <a:moveTo>
                    <a:pt x="4564" y="3693"/>
                  </a:moveTo>
                  <a:lnTo>
                    <a:pt x="5923" y="7654"/>
                  </a:lnTo>
                  <a:lnTo>
                    <a:pt x="5937" y="7758"/>
                  </a:lnTo>
                  <a:lnTo>
                    <a:pt x="5074" y="7758"/>
                  </a:lnTo>
                  <a:lnTo>
                    <a:pt x="4531" y="3790"/>
                  </a:lnTo>
                  <a:lnTo>
                    <a:pt x="4564" y="3693"/>
                  </a:lnTo>
                  <a:close/>
                  <a:moveTo>
                    <a:pt x="3687" y="8106"/>
                  </a:moveTo>
                  <a:lnTo>
                    <a:pt x="3687" y="8517"/>
                  </a:lnTo>
                  <a:lnTo>
                    <a:pt x="3383" y="8106"/>
                  </a:lnTo>
                  <a:close/>
                  <a:moveTo>
                    <a:pt x="4553" y="8106"/>
                  </a:moveTo>
                  <a:lnTo>
                    <a:pt x="4210" y="8553"/>
                  </a:lnTo>
                  <a:lnTo>
                    <a:pt x="4210" y="8106"/>
                  </a:lnTo>
                  <a:close/>
                  <a:moveTo>
                    <a:pt x="5751" y="8106"/>
                  </a:moveTo>
                  <a:lnTo>
                    <a:pt x="5219" y="8815"/>
                  </a:lnTo>
                  <a:lnTo>
                    <a:pt x="5122" y="8106"/>
                  </a:lnTo>
                  <a:close/>
                  <a:moveTo>
                    <a:pt x="2738" y="8023"/>
                  </a:moveTo>
                  <a:lnTo>
                    <a:pt x="2624" y="8850"/>
                  </a:lnTo>
                  <a:lnTo>
                    <a:pt x="1994" y="8023"/>
                  </a:lnTo>
                  <a:close/>
                  <a:moveTo>
                    <a:pt x="4775" y="8151"/>
                  </a:moveTo>
                  <a:lnTo>
                    <a:pt x="4920" y="9213"/>
                  </a:lnTo>
                  <a:lnTo>
                    <a:pt x="4557" y="9698"/>
                  </a:lnTo>
                  <a:lnTo>
                    <a:pt x="4210" y="9228"/>
                  </a:lnTo>
                  <a:lnTo>
                    <a:pt x="4210" y="8887"/>
                  </a:lnTo>
                  <a:lnTo>
                    <a:pt x="4775" y="8151"/>
                  </a:lnTo>
                  <a:close/>
                  <a:moveTo>
                    <a:pt x="3136" y="8106"/>
                  </a:moveTo>
                  <a:lnTo>
                    <a:pt x="3687" y="8854"/>
                  </a:lnTo>
                  <a:lnTo>
                    <a:pt x="3687" y="9237"/>
                  </a:lnTo>
                  <a:lnTo>
                    <a:pt x="3302" y="9740"/>
                  </a:lnTo>
                  <a:lnTo>
                    <a:pt x="2924" y="9243"/>
                  </a:lnTo>
                  <a:lnTo>
                    <a:pt x="3079" y="8106"/>
                  </a:lnTo>
                  <a:close/>
                  <a:moveTo>
                    <a:pt x="4210" y="9564"/>
                  </a:moveTo>
                  <a:lnTo>
                    <a:pt x="4432" y="9865"/>
                  </a:lnTo>
                  <a:lnTo>
                    <a:pt x="4210" y="10161"/>
                  </a:lnTo>
                  <a:lnTo>
                    <a:pt x="4210" y="9564"/>
                  </a:lnTo>
                  <a:close/>
                  <a:moveTo>
                    <a:pt x="3687" y="9571"/>
                  </a:moveTo>
                  <a:lnTo>
                    <a:pt x="3687" y="10246"/>
                  </a:lnTo>
                  <a:lnTo>
                    <a:pt x="3430" y="9908"/>
                  </a:lnTo>
                  <a:lnTo>
                    <a:pt x="3687" y="9571"/>
                  </a:lnTo>
                  <a:close/>
                  <a:moveTo>
                    <a:pt x="4959" y="9496"/>
                  </a:moveTo>
                  <a:lnTo>
                    <a:pt x="5084" y="10414"/>
                  </a:lnTo>
                  <a:lnTo>
                    <a:pt x="5084" y="10414"/>
                  </a:lnTo>
                  <a:lnTo>
                    <a:pt x="4681" y="9866"/>
                  </a:lnTo>
                  <a:lnTo>
                    <a:pt x="4959" y="9496"/>
                  </a:lnTo>
                  <a:close/>
                  <a:moveTo>
                    <a:pt x="2885" y="9528"/>
                  </a:moveTo>
                  <a:lnTo>
                    <a:pt x="3174" y="9908"/>
                  </a:lnTo>
                  <a:lnTo>
                    <a:pt x="2758" y="10450"/>
                  </a:lnTo>
                  <a:lnTo>
                    <a:pt x="2885" y="9528"/>
                  </a:lnTo>
                  <a:close/>
                  <a:moveTo>
                    <a:pt x="1854" y="8176"/>
                  </a:moveTo>
                  <a:lnTo>
                    <a:pt x="2585" y="9134"/>
                  </a:lnTo>
                  <a:lnTo>
                    <a:pt x="2328" y="11012"/>
                  </a:lnTo>
                  <a:lnTo>
                    <a:pt x="1278" y="12384"/>
                  </a:lnTo>
                  <a:lnTo>
                    <a:pt x="1854" y="8176"/>
                  </a:lnTo>
                  <a:close/>
                  <a:moveTo>
                    <a:pt x="5987" y="8125"/>
                  </a:moveTo>
                  <a:lnTo>
                    <a:pt x="6578" y="12438"/>
                  </a:lnTo>
                  <a:lnTo>
                    <a:pt x="5518" y="11003"/>
                  </a:lnTo>
                  <a:lnTo>
                    <a:pt x="5258" y="9097"/>
                  </a:lnTo>
                  <a:lnTo>
                    <a:pt x="5987" y="8125"/>
                  </a:lnTo>
                  <a:close/>
                  <a:moveTo>
                    <a:pt x="4556" y="10034"/>
                  </a:moveTo>
                  <a:lnTo>
                    <a:pt x="5141" y="10827"/>
                  </a:lnTo>
                  <a:lnTo>
                    <a:pt x="5363" y="12446"/>
                  </a:lnTo>
                  <a:lnTo>
                    <a:pt x="4210" y="10933"/>
                  </a:lnTo>
                  <a:lnTo>
                    <a:pt x="4210" y="10495"/>
                  </a:lnTo>
                  <a:lnTo>
                    <a:pt x="4556" y="10034"/>
                  </a:lnTo>
                  <a:close/>
                  <a:moveTo>
                    <a:pt x="3301" y="10075"/>
                  </a:moveTo>
                  <a:lnTo>
                    <a:pt x="3687" y="10581"/>
                  </a:lnTo>
                  <a:lnTo>
                    <a:pt x="3687" y="10859"/>
                  </a:lnTo>
                  <a:lnTo>
                    <a:pt x="2482" y="12466"/>
                  </a:lnTo>
                  <a:lnTo>
                    <a:pt x="2703" y="10857"/>
                  </a:lnTo>
                  <a:lnTo>
                    <a:pt x="3301" y="10075"/>
                  </a:lnTo>
                  <a:close/>
                  <a:moveTo>
                    <a:pt x="2272" y="11419"/>
                  </a:moveTo>
                  <a:lnTo>
                    <a:pt x="2095" y="12715"/>
                  </a:lnTo>
                  <a:lnTo>
                    <a:pt x="1280" y="12715"/>
                  </a:lnTo>
                  <a:lnTo>
                    <a:pt x="2272" y="11419"/>
                  </a:lnTo>
                  <a:close/>
                  <a:moveTo>
                    <a:pt x="3687" y="11193"/>
                  </a:moveTo>
                  <a:lnTo>
                    <a:pt x="3687" y="12715"/>
                  </a:lnTo>
                  <a:lnTo>
                    <a:pt x="2546" y="12715"/>
                  </a:lnTo>
                  <a:lnTo>
                    <a:pt x="3687" y="11193"/>
                  </a:lnTo>
                  <a:close/>
                  <a:moveTo>
                    <a:pt x="4210" y="11268"/>
                  </a:moveTo>
                  <a:lnTo>
                    <a:pt x="5313" y="12715"/>
                  </a:lnTo>
                  <a:lnTo>
                    <a:pt x="4210" y="12715"/>
                  </a:lnTo>
                  <a:lnTo>
                    <a:pt x="4210" y="11268"/>
                  </a:lnTo>
                  <a:close/>
                  <a:moveTo>
                    <a:pt x="5576" y="11416"/>
                  </a:moveTo>
                  <a:lnTo>
                    <a:pt x="6605" y="12814"/>
                  </a:lnTo>
                  <a:lnTo>
                    <a:pt x="5767" y="12814"/>
                  </a:lnTo>
                  <a:lnTo>
                    <a:pt x="5576" y="11416"/>
                  </a:lnTo>
                  <a:close/>
                  <a:moveTo>
                    <a:pt x="6498" y="13161"/>
                  </a:moveTo>
                  <a:lnTo>
                    <a:pt x="5898" y="13770"/>
                  </a:lnTo>
                  <a:lnTo>
                    <a:pt x="5815" y="13161"/>
                  </a:lnTo>
                  <a:close/>
                  <a:moveTo>
                    <a:pt x="2047" y="13063"/>
                  </a:moveTo>
                  <a:lnTo>
                    <a:pt x="1930" y="13915"/>
                  </a:lnTo>
                  <a:lnTo>
                    <a:pt x="1166" y="13196"/>
                  </a:lnTo>
                  <a:lnTo>
                    <a:pt x="1185" y="13063"/>
                  </a:lnTo>
                  <a:close/>
                  <a:moveTo>
                    <a:pt x="5332" y="13161"/>
                  </a:moveTo>
                  <a:lnTo>
                    <a:pt x="4210" y="14244"/>
                  </a:lnTo>
                  <a:lnTo>
                    <a:pt x="4210" y="13161"/>
                  </a:lnTo>
                  <a:close/>
                  <a:moveTo>
                    <a:pt x="3687" y="13161"/>
                  </a:moveTo>
                  <a:lnTo>
                    <a:pt x="3687" y="14362"/>
                  </a:lnTo>
                  <a:lnTo>
                    <a:pt x="2477" y="13161"/>
                  </a:lnTo>
                  <a:close/>
                  <a:moveTo>
                    <a:pt x="2356" y="13389"/>
                  </a:moveTo>
                  <a:lnTo>
                    <a:pt x="3687" y="14711"/>
                  </a:lnTo>
                  <a:lnTo>
                    <a:pt x="3687" y="14750"/>
                  </a:lnTo>
                  <a:lnTo>
                    <a:pt x="3258" y="15165"/>
                  </a:lnTo>
                  <a:lnTo>
                    <a:pt x="2244" y="14210"/>
                  </a:lnTo>
                  <a:lnTo>
                    <a:pt x="2356" y="13389"/>
                  </a:lnTo>
                  <a:close/>
                  <a:moveTo>
                    <a:pt x="5487" y="13359"/>
                  </a:moveTo>
                  <a:lnTo>
                    <a:pt x="5587" y="14086"/>
                  </a:lnTo>
                  <a:lnTo>
                    <a:pt x="4509" y="15179"/>
                  </a:lnTo>
                  <a:lnTo>
                    <a:pt x="4210" y="14882"/>
                  </a:lnTo>
                  <a:lnTo>
                    <a:pt x="4210" y="14592"/>
                  </a:lnTo>
                  <a:lnTo>
                    <a:pt x="5487" y="13359"/>
                  </a:lnTo>
                  <a:close/>
                  <a:moveTo>
                    <a:pt x="4210" y="15231"/>
                  </a:moveTo>
                  <a:lnTo>
                    <a:pt x="4337" y="15356"/>
                  </a:lnTo>
                  <a:lnTo>
                    <a:pt x="4210" y="15484"/>
                  </a:lnTo>
                  <a:lnTo>
                    <a:pt x="4210" y="15231"/>
                  </a:lnTo>
                  <a:close/>
                  <a:moveTo>
                    <a:pt x="3687" y="15097"/>
                  </a:moveTo>
                  <a:lnTo>
                    <a:pt x="3687" y="15569"/>
                  </a:lnTo>
                  <a:lnTo>
                    <a:pt x="3440" y="15335"/>
                  </a:lnTo>
                  <a:lnTo>
                    <a:pt x="3687" y="15097"/>
                  </a:lnTo>
                  <a:close/>
                  <a:moveTo>
                    <a:pt x="2202" y="14518"/>
                  </a:moveTo>
                  <a:lnTo>
                    <a:pt x="3075" y="15341"/>
                  </a:lnTo>
                  <a:lnTo>
                    <a:pt x="1938" y="16438"/>
                  </a:lnTo>
                  <a:lnTo>
                    <a:pt x="2202" y="14518"/>
                  </a:lnTo>
                  <a:close/>
                  <a:moveTo>
                    <a:pt x="5629" y="14390"/>
                  </a:moveTo>
                  <a:lnTo>
                    <a:pt x="5931" y="16590"/>
                  </a:lnTo>
                  <a:lnTo>
                    <a:pt x="4683" y="15351"/>
                  </a:lnTo>
                  <a:lnTo>
                    <a:pt x="5629" y="14390"/>
                  </a:lnTo>
                  <a:close/>
                  <a:moveTo>
                    <a:pt x="1124" y="13505"/>
                  </a:moveTo>
                  <a:lnTo>
                    <a:pt x="1888" y="14224"/>
                  </a:lnTo>
                  <a:lnTo>
                    <a:pt x="1531" y="16831"/>
                  </a:lnTo>
                  <a:lnTo>
                    <a:pt x="538" y="17790"/>
                  </a:lnTo>
                  <a:lnTo>
                    <a:pt x="538" y="17790"/>
                  </a:lnTo>
                  <a:lnTo>
                    <a:pt x="1124" y="13505"/>
                  </a:lnTo>
                  <a:close/>
                  <a:moveTo>
                    <a:pt x="4509" y="15528"/>
                  </a:moveTo>
                  <a:lnTo>
                    <a:pt x="5985" y="16993"/>
                  </a:lnTo>
                  <a:lnTo>
                    <a:pt x="6101" y="17841"/>
                  </a:lnTo>
                  <a:lnTo>
                    <a:pt x="4210" y="16062"/>
                  </a:lnTo>
                  <a:lnTo>
                    <a:pt x="4210" y="15831"/>
                  </a:lnTo>
                  <a:lnTo>
                    <a:pt x="4509" y="15528"/>
                  </a:lnTo>
                  <a:close/>
                  <a:moveTo>
                    <a:pt x="6696" y="13303"/>
                  </a:moveTo>
                  <a:lnTo>
                    <a:pt x="7338" y="17988"/>
                  </a:lnTo>
                  <a:lnTo>
                    <a:pt x="6340" y="16996"/>
                  </a:lnTo>
                  <a:lnTo>
                    <a:pt x="5940" y="14076"/>
                  </a:lnTo>
                  <a:lnTo>
                    <a:pt x="6696" y="13307"/>
                  </a:lnTo>
                  <a:lnTo>
                    <a:pt x="6696" y="13303"/>
                  </a:lnTo>
                  <a:close/>
                  <a:moveTo>
                    <a:pt x="3258" y="15512"/>
                  </a:moveTo>
                  <a:lnTo>
                    <a:pt x="3687" y="15917"/>
                  </a:lnTo>
                  <a:lnTo>
                    <a:pt x="3687" y="16015"/>
                  </a:lnTo>
                  <a:lnTo>
                    <a:pt x="1724" y="18008"/>
                  </a:lnTo>
                  <a:lnTo>
                    <a:pt x="1884" y="16838"/>
                  </a:lnTo>
                  <a:lnTo>
                    <a:pt x="3258" y="15512"/>
                  </a:lnTo>
                  <a:close/>
                  <a:moveTo>
                    <a:pt x="3687" y="1"/>
                  </a:moveTo>
                  <a:lnTo>
                    <a:pt x="3687" y="551"/>
                  </a:lnTo>
                  <a:lnTo>
                    <a:pt x="3321" y="551"/>
                  </a:lnTo>
                  <a:lnTo>
                    <a:pt x="3321" y="2596"/>
                  </a:lnTo>
                  <a:lnTo>
                    <a:pt x="3480" y="2596"/>
                  </a:lnTo>
                  <a:lnTo>
                    <a:pt x="3444" y="2858"/>
                  </a:lnTo>
                  <a:lnTo>
                    <a:pt x="3293" y="3278"/>
                  </a:lnTo>
                  <a:lnTo>
                    <a:pt x="2734" y="1742"/>
                  </a:lnTo>
                  <a:lnTo>
                    <a:pt x="2797" y="1285"/>
                  </a:lnTo>
                  <a:lnTo>
                    <a:pt x="2444" y="1285"/>
                  </a:lnTo>
                  <a:lnTo>
                    <a:pt x="1" y="19125"/>
                  </a:lnTo>
                  <a:lnTo>
                    <a:pt x="355" y="19125"/>
                  </a:lnTo>
                  <a:lnTo>
                    <a:pt x="482" y="18190"/>
                  </a:lnTo>
                  <a:lnTo>
                    <a:pt x="1476" y="17232"/>
                  </a:lnTo>
                  <a:lnTo>
                    <a:pt x="1217" y="19126"/>
                  </a:lnTo>
                  <a:lnTo>
                    <a:pt x="1570" y="19126"/>
                  </a:lnTo>
                  <a:lnTo>
                    <a:pt x="1669" y="18403"/>
                  </a:lnTo>
                  <a:lnTo>
                    <a:pt x="1669" y="18410"/>
                  </a:lnTo>
                  <a:lnTo>
                    <a:pt x="3687" y="16363"/>
                  </a:lnTo>
                  <a:lnTo>
                    <a:pt x="3687" y="17311"/>
                  </a:lnTo>
                  <a:lnTo>
                    <a:pt x="3424" y="17311"/>
                  </a:lnTo>
                  <a:lnTo>
                    <a:pt x="3424" y="18976"/>
                  </a:lnTo>
                  <a:lnTo>
                    <a:pt x="4472" y="18976"/>
                  </a:lnTo>
                  <a:lnTo>
                    <a:pt x="4472" y="17311"/>
                  </a:lnTo>
                  <a:lnTo>
                    <a:pt x="4210" y="17311"/>
                  </a:lnTo>
                  <a:lnTo>
                    <a:pt x="4210" y="16409"/>
                  </a:lnTo>
                  <a:lnTo>
                    <a:pt x="6156" y="18240"/>
                  </a:lnTo>
                  <a:lnTo>
                    <a:pt x="6277" y="19126"/>
                  </a:lnTo>
                  <a:lnTo>
                    <a:pt x="6631" y="19126"/>
                  </a:lnTo>
                  <a:lnTo>
                    <a:pt x="6395" y="17401"/>
                  </a:lnTo>
                  <a:lnTo>
                    <a:pt x="7392" y="18392"/>
                  </a:lnTo>
                  <a:lnTo>
                    <a:pt x="7493" y="19125"/>
                  </a:lnTo>
                  <a:lnTo>
                    <a:pt x="7847" y="19125"/>
                  </a:lnTo>
                  <a:lnTo>
                    <a:pt x="5404" y="1284"/>
                  </a:lnTo>
                  <a:lnTo>
                    <a:pt x="5050" y="1284"/>
                  </a:lnTo>
                  <a:lnTo>
                    <a:pt x="5108" y="1707"/>
                  </a:lnTo>
                  <a:lnTo>
                    <a:pt x="4565" y="3280"/>
                  </a:lnTo>
                  <a:lnTo>
                    <a:pt x="4392" y="2774"/>
                  </a:lnTo>
                  <a:lnTo>
                    <a:pt x="4368" y="2596"/>
                  </a:lnTo>
                  <a:lnTo>
                    <a:pt x="4577" y="2596"/>
                  </a:lnTo>
                  <a:lnTo>
                    <a:pt x="4577" y="551"/>
                  </a:lnTo>
                  <a:lnTo>
                    <a:pt x="4210" y="551"/>
                  </a:lnTo>
                  <a:lnTo>
                    <a:pt x="421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9"/>
            <p:cNvSpPr/>
            <p:nvPr/>
          </p:nvSpPr>
          <p:spPr>
            <a:xfrm>
              <a:off x="3101037" y="2703427"/>
              <a:ext cx="218193" cy="66373"/>
            </a:xfrm>
            <a:custGeom>
              <a:rect b="b" l="l" r="r" t="t"/>
              <a:pathLst>
                <a:path extrusionOk="0" h="609" w="2002">
                  <a:moveTo>
                    <a:pt x="1" y="1"/>
                  </a:moveTo>
                  <a:lnTo>
                    <a:pt x="1" y="608"/>
                  </a:lnTo>
                  <a:lnTo>
                    <a:pt x="2002" y="608"/>
                  </a:lnTo>
                  <a:lnTo>
                    <a:pt x="200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9"/>
            <p:cNvSpPr/>
            <p:nvPr/>
          </p:nvSpPr>
          <p:spPr>
            <a:xfrm>
              <a:off x="3297216" y="2703427"/>
              <a:ext cx="154762" cy="66373"/>
            </a:xfrm>
            <a:custGeom>
              <a:rect b="b" l="l" r="r" t="t"/>
              <a:pathLst>
                <a:path extrusionOk="0" h="609" w="1420">
                  <a:moveTo>
                    <a:pt x="0" y="1"/>
                  </a:moveTo>
                  <a:lnTo>
                    <a:pt x="0" y="608"/>
                  </a:lnTo>
                  <a:lnTo>
                    <a:pt x="1420" y="608"/>
                  </a:lnTo>
                  <a:lnTo>
                    <a:pt x="1420"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9"/>
            <p:cNvSpPr/>
            <p:nvPr/>
          </p:nvSpPr>
          <p:spPr>
            <a:xfrm>
              <a:off x="2748134" y="4572133"/>
              <a:ext cx="1031676" cy="132638"/>
            </a:xfrm>
            <a:custGeom>
              <a:rect b="b" l="l" r="r" t="t"/>
              <a:pathLst>
                <a:path extrusionOk="0" h="1217" w="9466">
                  <a:moveTo>
                    <a:pt x="0" y="0"/>
                  </a:moveTo>
                  <a:lnTo>
                    <a:pt x="0" y="1217"/>
                  </a:lnTo>
                  <a:lnTo>
                    <a:pt x="9466" y="1217"/>
                  </a:lnTo>
                  <a:lnTo>
                    <a:pt x="9466"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9"/>
            <p:cNvSpPr/>
            <p:nvPr/>
          </p:nvSpPr>
          <p:spPr>
            <a:xfrm>
              <a:off x="1994372" y="4818337"/>
              <a:ext cx="107135" cy="82177"/>
            </a:xfrm>
            <a:custGeom>
              <a:rect b="b" l="l" r="r" t="t"/>
              <a:pathLst>
                <a:path extrusionOk="0" h="754" w="983">
                  <a:moveTo>
                    <a:pt x="0" y="1"/>
                  </a:moveTo>
                  <a:lnTo>
                    <a:pt x="0" y="753"/>
                  </a:lnTo>
                  <a:lnTo>
                    <a:pt x="982" y="753"/>
                  </a:lnTo>
                  <a:lnTo>
                    <a:pt x="98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9"/>
            <p:cNvSpPr/>
            <p:nvPr/>
          </p:nvSpPr>
          <p:spPr>
            <a:xfrm>
              <a:off x="546030" y="3530536"/>
              <a:ext cx="743404" cy="1458253"/>
            </a:xfrm>
            <a:custGeom>
              <a:rect b="b" l="l" r="r" t="t"/>
              <a:pathLst>
                <a:path extrusionOk="0" h="13380" w="6821">
                  <a:moveTo>
                    <a:pt x="4302" y="5447"/>
                  </a:moveTo>
                  <a:lnTo>
                    <a:pt x="4456" y="8833"/>
                  </a:lnTo>
                  <a:lnTo>
                    <a:pt x="3619" y="8833"/>
                  </a:lnTo>
                  <a:lnTo>
                    <a:pt x="4302" y="5447"/>
                  </a:lnTo>
                  <a:close/>
                  <a:moveTo>
                    <a:pt x="4053" y="0"/>
                  </a:moveTo>
                  <a:lnTo>
                    <a:pt x="4066" y="285"/>
                  </a:lnTo>
                  <a:lnTo>
                    <a:pt x="598" y="11459"/>
                  </a:lnTo>
                  <a:lnTo>
                    <a:pt x="593" y="11459"/>
                  </a:lnTo>
                  <a:lnTo>
                    <a:pt x="480" y="11817"/>
                  </a:lnTo>
                  <a:lnTo>
                    <a:pt x="79" y="11817"/>
                  </a:lnTo>
                  <a:lnTo>
                    <a:pt x="79" y="12569"/>
                  </a:lnTo>
                  <a:lnTo>
                    <a:pt x="252" y="12569"/>
                  </a:lnTo>
                  <a:lnTo>
                    <a:pt x="0" y="13380"/>
                  </a:lnTo>
                  <a:lnTo>
                    <a:pt x="2701" y="13380"/>
                  </a:lnTo>
                  <a:lnTo>
                    <a:pt x="2864" y="12569"/>
                  </a:lnTo>
                  <a:lnTo>
                    <a:pt x="3142" y="12569"/>
                  </a:lnTo>
                  <a:lnTo>
                    <a:pt x="3142" y="11937"/>
                  </a:lnTo>
                  <a:lnTo>
                    <a:pt x="3228" y="11937"/>
                  </a:lnTo>
                  <a:lnTo>
                    <a:pt x="3380" y="11458"/>
                  </a:lnTo>
                  <a:lnTo>
                    <a:pt x="3088" y="11458"/>
                  </a:lnTo>
                  <a:lnTo>
                    <a:pt x="3321" y="10310"/>
                  </a:lnTo>
                  <a:lnTo>
                    <a:pt x="4524" y="10310"/>
                  </a:lnTo>
                  <a:lnTo>
                    <a:pt x="4576" y="11458"/>
                  </a:lnTo>
                  <a:lnTo>
                    <a:pt x="4440" y="11458"/>
                  </a:lnTo>
                  <a:lnTo>
                    <a:pt x="4440" y="11817"/>
                  </a:lnTo>
                  <a:lnTo>
                    <a:pt x="4413" y="11817"/>
                  </a:lnTo>
                  <a:lnTo>
                    <a:pt x="4413" y="12569"/>
                  </a:lnTo>
                  <a:lnTo>
                    <a:pt x="4627" y="12569"/>
                  </a:lnTo>
                  <a:lnTo>
                    <a:pt x="4664" y="13380"/>
                  </a:lnTo>
                  <a:lnTo>
                    <a:pt x="6641" y="13380"/>
                  </a:lnTo>
                  <a:lnTo>
                    <a:pt x="6641" y="12569"/>
                  </a:lnTo>
                  <a:lnTo>
                    <a:pt x="6820" y="12569"/>
                  </a:lnTo>
                  <a:lnTo>
                    <a:pt x="6820" y="11937"/>
                  </a:lnTo>
                  <a:lnTo>
                    <a:pt x="6820" y="11817"/>
                  </a:lnTo>
                  <a:lnTo>
                    <a:pt x="6820" y="11458"/>
                  </a:lnTo>
                  <a:lnTo>
                    <a:pt x="6641" y="11458"/>
                  </a:lnTo>
                  <a:lnTo>
                    <a:pt x="6641"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9"/>
            <p:cNvSpPr/>
            <p:nvPr/>
          </p:nvSpPr>
          <p:spPr>
            <a:xfrm>
              <a:off x="334266" y="4818337"/>
              <a:ext cx="137651" cy="82177"/>
            </a:xfrm>
            <a:custGeom>
              <a:rect b="b" l="l" r="r" t="t"/>
              <a:pathLst>
                <a:path extrusionOk="0" h="754" w="1263">
                  <a:moveTo>
                    <a:pt x="0" y="1"/>
                  </a:moveTo>
                  <a:lnTo>
                    <a:pt x="0" y="753"/>
                  </a:lnTo>
                  <a:lnTo>
                    <a:pt x="1262" y="753"/>
                  </a:lnTo>
                  <a:lnTo>
                    <a:pt x="126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9"/>
            <p:cNvSpPr/>
            <p:nvPr/>
          </p:nvSpPr>
          <p:spPr>
            <a:xfrm>
              <a:off x="73130" y="4673056"/>
              <a:ext cx="4251602" cy="372628"/>
            </a:xfrm>
            <a:custGeom>
              <a:rect b="b" l="l" r="r" t="t"/>
              <a:pathLst>
                <a:path extrusionOk="0" h="3419" w="39010">
                  <a:moveTo>
                    <a:pt x="22229" y="1"/>
                  </a:moveTo>
                  <a:lnTo>
                    <a:pt x="21967" y="2428"/>
                  </a:lnTo>
                  <a:lnTo>
                    <a:pt x="20559" y="2428"/>
                  </a:lnTo>
                  <a:lnTo>
                    <a:pt x="20559" y="1917"/>
                  </a:lnTo>
                  <a:lnTo>
                    <a:pt x="1699" y="1917"/>
                  </a:lnTo>
                  <a:lnTo>
                    <a:pt x="1699" y="2428"/>
                  </a:lnTo>
                  <a:lnTo>
                    <a:pt x="0" y="2428"/>
                  </a:lnTo>
                  <a:lnTo>
                    <a:pt x="0" y="3418"/>
                  </a:lnTo>
                  <a:lnTo>
                    <a:pt x="39010" y="3418"/>
                  </a:lnTo>
                  <a:lnTo>
                    <a:pt x="39010" y="2428"/>
                  </a:lnTo>
                  <a:lnTo>
                    <a:pt x="35794" y="2428"/>
                  </a:lnTo>
                  <a:lnTo>
                    <a:pt x="35412" y="625"/>
                  </a:lnTo>
                  <a:lnTo>
                    <a:pt x="3534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19"/>
            <p:cNvSpPr/>
            <p:nvPr/>
          </p:nvSpPr>
          <p:spPr>
            <a:xfrm>
              <a:off x="-1" y="5035441"/>
              <a:ext cx="4397864" cy="108225"/>
            </a:xfrm>
            <a:custGeom>
              <a:rect b="b" l="l" r="r" t="t"/>
              <a:pathLst>
                <a:path extrusionOk="0" h="993" w="40352">
                  <a:moveTo>
                    <a:pt x="1" y="1"/>
                  </a:moveTo>
                  <a:lnTo>
                    <a:pt x="1" y="992"/>
                  </a:lnTo>
                  <a:lnTo>
                    <a:pt x="40351" y="992"/>
                  </a:lnTo>
                  <a:lnTo>
                    <a:pt x="40351"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9"/>
            <p:cNvSpPr/>
            <p:nvPr/>
          </p:nvSpPr>
          <p:spPr>
            <a:xfrm>
              <a:off x="1656945" y="3386345"/>
              <a:ext cx="432789" cy="962796"/>
            </a:xfrm>
            <a:custGeom>
              <a:rect b="b" l="l" r="r" t="t"/>
              <a:pathLst>
                <a:path extrusionOk="0" h="8834" w="3971">
                  <a:moveTo>
                    <a:pt x="3073" y="1105"/>
                  </a:moveTo>
                  <a:cubicBezTo>
                    <a:pt x="3073" y="1105"/>
                    <a:pt x="3483" y="2913"/>
                    <a:pt x="3519" y="3747"/>
                  </a:cubicBezTo>
                  <a:lnTo>
                    <a:pt x="2005" y="3053"/>
                  </a:lnTo>
                  <a:lnTo>
                    <a:pt x="2587" y="1143"/>
                  </a:lnTo>
                  <a:lnTo>
                    <a:pt x="3073" y="1105"/>
                  </a:lnTo>
                  <a:close/>
                  <a:moveTo>
                    <a:pt x="1265" y="5481"/>
                  </a:moveTo>
                  <a:lnTo>
                    <a:pt x="2800" y="6185"/>
                  </a:lnTo>
                  <a:cubicBezTo>
                    <a:pt x="2357" y="6789"/>
                    <a:pt x="972" y="7925"/>
                    <a:pt x="972" y="7925"/>
                  </a:cubicBezTo>
                  <a:lnTo>
                    <a:pt x="639" y="7535"/>
                  </a:lnTo>
                  <a:lnTo>
                    <a:pt x="1265" y="5481"/>
                  </a:lnTo>
                  <a:close/>
                  <a:moveTo>
                    <a:pt x="3205" y="1"/>
                  </a:moveTo>
                  <a:lnTo>
                    <a:pt x="2523" y="28"/>
                  </a:lnTo>
                  <a:lnTo>
                    <a:pt x="1" y="8307"/>
                  </a:lnTo>
                  <a:lnTo>
                    <a:pt x="480" y="8834"/>
                  </a:lnTo>
                  <a:cubicBezTo>
                    <a:pt x="480" y="8834"/>
                    <a:pt x="2656" y="7207"/>
                    <a:pt x="3091" y="6488"/>
                  </a:cubicBezTo>
                  <a:cubicBezTo>
                    <a:pt x="3444" y="5905"/>
                    <a:pt x="3877" y="4489"/>
                    <a:pt x="3919" y="3770"/>
                  </a:cubicBezTo>
                  <a:cubicBezTo>
                    <a:pt x="3970" y="2894"/>
                    <a:pt x="3205" y="1"/>
                    <a:pt x="3205"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9"/>
            <p:cNvSpPr/>
            <p:nvPr/>
          </p:nvSpPr>
          <p:spPr>
            <a:xfrm>
              <a:off x="1862497" y="3813468"/>
              <a:ext cx="120976" cy="145280"/>
            </a:xfrm>
            <a:custGeom>
              <a:rect b="b" l="l" r="r" t="t"/>
              <a:pathLst>
                <a:path extrusionOk="0" h="1333" w="1110">
                  <a:moveTo>
                    <a:pt x="555" y="1"/>
                  </a:moveTo>
                  <a:cubicBezTo>
                    <a:pt x="249" y="1"/>
                    <a:pt x="1" y="299"/>
                    <a:pt x="1" y="667"/>
                  </a:cubicBezTo>
                  <a:cubicBezTo>
                    <a:pt x="1" y="1035"/>
                    <a:pt x="249" y="1333"/>
                    <a:pt x="555" y="1333"/>
                  </a:cubicBezTo>
                  <a:cubicBezTo>
                    <a:pt x="861" y="1333"/>
                    <a:pt x="1109" y="1035"/>
                    <a:pt x="1109" y="667"/>
                  </a:cubicBezTo>
                  <a:cubicBezTo>
                    <a:pt x="1109" y="299"/>
                    <a:pt x="861" y="1"/>
                    <a:pt x="55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9"/>
            <p:cNvSpPr/>
            <p:nvPr/>
          </p:nvSpPr>
          <p:spPr>
            <a:xfrm>
              <a:off x="1905438" y="3852813"/>
              <a:ext cx="65719" cy="78798"/>
            </a:xfrm>
            <a:custGeom>
              <a:rect b="b" l="l" r="r" t="t"/>
              <a:pathLst>
                <a:path extrusionOk="0" h="723" w="603">
                  <a:moveTo>
                    <a:pt x="302" y="1"/>
                  </a:moveTo>
                  <a:cubicBezTo>
                    <a:pt x="135" y="1"/>
                    <a:pt x="1" y="162"/>
                    <a:pt x="1" y="362"/>
                  </a:cubicBezTo>
                  <a:cubicBezTo>
                    <a:pt x="1" y="561"/>
                    <a:pt x="135" y="723"/>
                    <a:pt x="302" y="723"/>
                  </a:cubicBezTo>
                  <a:cubicBezTo>
                    <a:pt x="467" y="723"/>
                    <a:pt x="602" y="561"/>
                    <a:pt x="602" y="362"/>
                  </a:cubicBezTo>
                  <a:cubicBezTo>
                    <a:pt x="602" y="162"/>
                    <a:pt x="467" y="1"/>
                    <a:pt x="302"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9"/>
            <p:cNvSpPr/>
            <p:nvPr/>
          </p:nvSpPr>
          <p:spPr>
            <a:xfrm>
              <a:off x="349306" y="3141122"/>
              <a:ext cx="119232" cy="143210"/>
            </a:xfrm>
            <a:custGeom>
              <a:rect b="b" l="l" r="r" t="t"/>
              <a:pathLst>
                <a:path extrusionOk="0" h="1314" w="1094">
                  <a:moveTo>
                    <a:pt x="546" y="1"/>
                  </a:moveTo>
                  <a:cubicBezTo>
                    <a:pt x="245" y="1"/>
                    <a:pt x="0" y="295"/>
                    <a:pt x="0" y="657"/>
                  </a:cubicBezTo>
                  <a:cubicBezTo>
                    <a:pt x="0" y="1020"/>
                    <a:pt x="245" y="1314"/>
                    <a:pt x="546" y="1314"/>
                  </a:cubicBezTo>
                  <a:cubicBezTo>
                    <a:pt x="849" y="1314"/>
                    <a:pt x="1093" y="1020"/>
                    <a:pt x="1093" y="657"/>
                  </a:cubicBezTo>
                  <a:cubicBezTo>
                    <a:pt x="1093" y="295"/>
                    <a:pt x="849" y="1"/>
                    <a:pt x="546"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9"/>
            <p:cNvSpPr/>
            <p:nvPr/>
          </p:nvSpPr>
          <p:spPr>
            <a:xfrm>
              <a:off x="385926" y="3169895"/>
              <a:ext cx="71278" cy="85664"/>
            </a:xfrm>
            <a:custGeom>
              <a:rect b="b" l="l" r="r" t="t"/>
              <a:pathLst>
                <a:path extrusionOk="0" h="786" w="654">
                  <a:moveTo>
                    <a:pt x="327" y="1"/>
                  </a:moveTo>
                  <a:cubicBezTo>
                    <a:pt x="148" y="1"/>
                    <a:pt x="0" y="177"/>
                    <a:pt x="0" y="393"/>
                  </a:cubicBezTo>
                  <a:cubicBezTo>
                    <a:pt x="0" y="610"/>
                    <a:pt x="148" y="786"/>
                    <a:pt x="327" y="786"/>
                  </a:cubicBezTo>
                  <a:cubicBezTo>
                    <a:pt x="507" y="786"/>
                    <a:pt x="653" y="610"/>
                    <a:pt x="653" y="393"/>
                  </a:cubicBezTo>
                  <a:cubicBezTo>
                    <a:pt x="653" y="177"/>
                    <a:pt x="507" y="1"/>
                    <a:pt x="32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9"/>
            <p:cNvSpPr/>
            <p:nvPr/>
          </p:nvSpPr>
          <p:spPr>
            <a:xfrm>
              <a:off x="378951" y="3288583"/>
              <a:ext cx="71169" cy="1636665"/>
            </a:xfrm>
            <a:custGeom>
              <a:rect b="b" l="l" r="r" t="t"/>
              <a:pathLst>
                <a:path extrusionOk="0" h="15017" w="653">
                  <a:moveTo>
                    <a:pt x="249" y="1"/>
                  </a:moveTo>
                  <a:lnTo>
                    <a:pt x="249" y="4241"/>
                  </a:lnTo>
                  <a:cubicBezTo>
                    <a:pt x="107" y="4284"/>
                    <a:pt x="1" y="4437"/>
                    <a:pt x="1" y="4622"/>
                  </a:cubicBezTo>
                  <a:cubicBezTo>
                    <a:pt x="1" y="4806"/>
                    <a:pt x="107" y="4959"/>
                    <a:pt x="249" y="5001"/>
                  </a:cubicBezTo>
                  <a:lnTo>
                    <a:pt x="249" y="12513"/>
                  </a:lnTo>
                  <a:lnTo>
                    <a:pt x="35" y="12513"/>
                  </a:lnTo>
                  <a:lnTo>
                    <a:pt x="35" y="14310"/>
                  </a:lnTo>
                  <a:lnTo>
                    <a:pt x="249" y="14310"/>
                  </a:lnTo>
                  <a:lnTo>
                    <a:pt x="249" y="15017"/>
                  </a:lnTo>
                  <a:lnTo>
                    <a:pt x="405" y="15017"/>
                  </a:lnTo>
                  <a:lnTo>
                    <a:pt x="405" y="14310"/>
                  </a:lnTo>
                  <a:lnTo>
                    <a:pt x="607" y="14310"/>
                  </a:lnTo>
                  <a:lnTo>
                    <a:pt x="607" y="12513"/>
                  </a:lnTo>
                  <a:lnTo>
                    <a:pt x="405" y="12513"/>
                  </a:lnTo>
                  <a:lnTo>
                    <a:pt x="405" y="5001"/>
                  </a:lnTo>
                  <a:cubicBezTo>
                    <a:pt x="547" y="4959"/>
                    <a:pt x="653" y="4806"/>
                    <a:pt x="653" y="4622"/>
                  </a:cubicBezTo>
                  <a:cubicBezTo>
                    <a:pt x="653" y="4437"/>
                    <a:pt x="547" y="4284"/>
                    <a:pt x="405" y="4242"/>
                  </a:cubicBezTo>
                  <a:lnTo>
                    <a:pt x="40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9"/>
            <p:cNvSpPr/>
            <p:nvPr/>
          </p:nvSpPr>
          <p:spPr>
            <a:xfrm>
              <a:off x="1323333" y="3770091"/>
              <a:ext cx="42505" cy="372846"/>
            </a:xfrm>
            <a:custGeom>
              <a:rect b="b" l="l" r="r" t="t"/>
              <a:pathLst>
                <a:path extrusionOk="0" h="3421" w="390">
                  <a:moveTo>
                    <a:pt x="0" y="1"/>
                  </a:moveTo>
                  <a:lnTo>
                    <a:pt x="0" y="3420"/>
                  </a:lnTo>
                  <a:lnTo>
                    <a:pt x="390" y="3420"/>
                  </a:lnTo>
                  <a:lnTo>
                    <a:pt x="39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9"/>
            <p:cNvSpPr/>
            <p:nvPr/>
          </p:nvSpPr>
          <p:spPr>
            <a:xfrm>
              <a:off x="1323333" y="4193400"/>
              <a:ext cx="42505" cy="299934"/>
            </a:xfrm>
            <a:custGeom>
              <a:rect b="b" l="l" r="r" t="t"/>
              <a:pathLst>
                <a:path extrusionOk="0" h="2752" w="390">
                  <a:moveTo>
                    <a:pt x="0" y="0"/>
                  </a:moveTo>
                  <a:lnTo>
                    <a:pt x="0" y="2751"/>
                  </a:lnTo>
                  <a:lnTo>
                    <a:pt x="390" y="2751"/>
                  </a:lnTo>
                  <a:lnTo>
                    <a:pt x="39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9"/>
            <p:cNvSpPr/>
            <p:nvPr/>
          </p:nvSpPr>
          <p:spPr>
            <a:xfrm>
              <a:off x="1323333" y="4543688"/>
              <a:ext cx="42505" cy="230618"/>
            </a:xfrm>
            <a:custGeom>
              <a:rect b="b" l="l" r="r" t="t"/>
              <a:pathLst>
                <a:path extrusionOk="0" h="2116" w="390">
                  <a:moveTo>
                    <a:pt x="0" y="0"/>
                  </a:moveTo>
                  <a:lnTo>
                    <a:pt x="0" y="2115"/>
                  </a:lnTo>
                  <a:lnTo>
                    <a:pt x="390" y="2115"/>
                  </a:lnTo>
                  <a:lnTo>
                    <a:pt x="39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9"/>
            <p:cNvSpPr/>
            <p:nvPr/>
          </p:nvSpPr>
          <p:spPr>
            <a:xfrm>
              <a:off x="3194331" y="2371885"/>
              <a:ext cx="185388" cy="185388"/>
            </a:xfrm>
            <a:custGeom>
              <a:rect b="b" l="l" r="r" t="t"/>
              <a:pathLst>
                <a:path extrusionOk="0" h="1701" w="1701">
                  <a:moveTo>
                    <a:pt x="850" y="1"/>
                  </a:moveTo>
                  <a:cubicBezTo>
                    <a:pt x="381" y="1"/>
                    <a:pt x="0" y="381"/>
                    <a:pt x="0" y="851"/>
                  </a:cubicBezTo>
                  <a:cubicBezTo>
                    <a:pt x="0" y="1320"/>
                    <a:pt x="381" y="1701"/>
                    <a:pt x="850" y="1701"/>
                  </a:cubicBezTo>
                  <a:cubicBezTo>
                    <a:pt x="1320" y="1701"/>
                    <a:pt x="1700" y="1320"/>
                    <a:pt x="1700" y="851"/>
                  </a:cubicBezTo>
                  <a:cubicBezTo>
                    <a:pt x="1700" y="381"/>
                    <a:pt x="1320" y="1"/>
                    <a:pt x="850"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9"/>
            <p:cNvSpPr/>
            <p:nvPr/>
          </p:nvSpPr>
          <p:spPr>
            <a:xfrm>
              <a:off x="2703013" y="2277502"/>
              <a:ext cx="645206" cy="258845"/>
            </a:xfrm>
            <a:custGeom>
              <a:rect b="b" l="l" r="r" t="t"/>
              <a:pathLst>
                <a:path extrusionOk="0" h="2375" w="5920">
                  <a:moveTo>
                    <a:pt x="1" y="1"/>
                  </a:moveTo>
                  <a:lnTo>
                    <a:pt x="1" y="1"/>
                  </a:lnTo>
                  <a:cubicBezTo>
                    <a:pt x="979" y="1219"/>
                    <a:pt x="2965" y="907"/>
                    <a:pt x="4817" y="2374"/>
                  </a:cubicBezTo>
                  <a:lnTo>
                    <a:pt x="5919" y="1075"/>
                  </a:lnTo>
                  <a:cubicBezTo>
                    <a:pt x="5505" y="619"/>
                    <a:pt x="4924" y="505"/>
                    <a:pt x="4264" y="505"/>
                  </a:cubicBezTo>
                  <a:cubicBezTo>
                    <a:pt x="3602" y="505"/>
                    <a:pt x="2862" y="620"/>
                    <a:pt x="2131" y="620"/>
                  </a:cubicBezTo>
                  <a:cubicBezTo>
                    <a:pt x="1377" y="620"/>
                    <a:pt x="635" y="498"/>
                    <a:pt x="1"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9"/>
            <p:cNvSpPr/>
            <p:nvPr/>
          </p:nvSpPr>
          <p:spPr>
            <a:xfrm>
              <a:off x="2973194" y="2238157"/>
              <a:ext cx="444887" cy="283367"/>
            </a:xfrm>
            <a:custGeom>
              <a:rect b="b" l="l" r="r" t="t"/>
              <a:pathLst>
                <a:path extrusionOk="0" h="2600" w="4082">
                  <a:moveTo>
                    <a:pt x="0" y="1"/>
                  </a:moveTo>
                  <a:lnTo>
                    <a:pt x="0" y="1"/>
                  </a:lnTo>
                  <a:cubicBezTo>
                    <a:pt x="810" y="911"/>
                    <a:pt x="2849" y="478"/>
                    <a:pt x="2830" y="1396"/>
                  </a:cubicBezTo>
                  <a:lnTo>
                    <a:pt x="3537" y="2599"/>
                  </a:lnTo>
                  <a:cubicBezTo>
                    <a:pt x="4082" y="1925"/>
                    <a:pt x="3713" y="803"/>
                    <a:pt x="2919" y="497"/>
                  </a:cubicBezTo>
                  <a:cubicBezTo>
                    <a:pt x="2125" y="193"/>
                    <a:pt x="689" y="586"/>
                    <a:pt x="0"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9"/>
            <p:cNvSpPr/>
            <p:nvPr/>
          </p:nvSpPr>
          <p:spPr>
            <a:xfrm>
              <a:off x="2547487" y="2185952"/>
              <a:ext cx="382110" cy="114764"/>
            </a:xfrm>
            <a:custGeom>
              <a:rect b="b" l="l" r="r" t="t"/>
              <a:pathLst>
                <a:path extrusionOk="0" h="1053" w="3506">
                  <a:moveTo>
                    <a:pt x="1233" y="1"/>
                  </a:moveTo>
                  <a:cubicBezTo>
                    <a:pt x="567" y="1"/>
                    <a:pt x="0" y="448"/>
                    <a:pt x="0" y="448"/>
                  </a:cubicBezTo>
                  <a:cubicBezTo>
                    <a:pt x="0" y="448"/>
                    <a:pt x="458" y="209"/>
                    <a:pt x="970" y="209"/>
                  </a:cubicBezTo>
                  <a:cubicBezTo>
                    <a:pt x="1051" y="209"/>
                    <a:pt x="1134" y="215"/>
                    <a:pt x="1216" y="229"/>
                  </a:cubicBezTo>
                  <a:cubicBezTo>
                    <a:pt x="1906" y="347"/>
                    <a:pt x="2477" y="1052"/>
                    <a:pt x="3321" y="1052"/>
                  </a:cubicBezTo>
                  <a:cubicBezTo>
                    <a:pt x="3381" y="1052"/>
                    <a:pt x="3442" y="1049"/>
                    <a:pt x="3505" y="1041"/>
                  </a:cubicBezTo>
                  <a:lnTo>
                    <a:pt x="3505" y="1041"/>
                  </a:lnTo>
                  <a:cubicBezTo>
                    <a:pt x="3480" y="1043"/>
                    <a:pt x="3456" y="1044"/>
                    <a:pt x="3432" y="1044"/>
                  </a:cubicBezTo>
                  <a:cubicBezTo>
                    <a:pt x="2784" y="1044"/>
                    <a:pt x="2473" y="341"/>
                    <a:pt x="1668" y="70"/>
                  </a:cubicBezTo>
                  <a:cubicBezTo>
                    <a:pt x="1522" y="21"/>
                    <a:pt x="1375" y="1"/>
                    <a:pt x="1233"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9"/>
            <p:cNvSpPr/>
            <p:nvPr/>
          </p:nvSpPr>
          <p:spPr>
            <a:xfrm>
              <a:off x="3091556" y="2377226"/>
              <a:ext cx="262987" cy="154980"/>
            </a:xfrm>
            <a:custGeom>
              <a:rect b="b" l="l" r="r" t="t"/>
              <a:pathLst>
                <a:path extrusionOk="0" h="1422" w="2413">
                  <a:moveTo>
                    <a:pt x="1531" y="0"/>
                  </a:moveTo>
                  <a:cubicBezTo>
                    <a:pt x="1118" y="0"/>
                    <a:pt x="587" y="174"/>
                    <a:pt x="247" y="174"/>
                  </a:cubicBezTo>
                  <a:cubicBezTo>
                    <a:pt x="144" y="174"/>
                    <a:pt x="59" y="158"/>
                    <a:pt x="0" y="116"/>
                  </a:cubicBezTo>
                  <a:lnTo>
                    <a:pt x="0" y="116"/>
                  </a:lnTo>
                  <a:cubicBezTo>
                    <a:pt x="112" y="239"/>
                    <a:pt x="356" y="258"/>
                    <a:pt x="617" y="258"/>
                  </a:cubicBezTo>
                  <a:cubicBezTo>
                    <a:pt x="726" y="258"/>
                    <a:pt x="838" y="254"/>
                    <a:pt x="944" y="254"/>
                  </a:cubicBezTo>
                  <a:cubicBezTo>
                    <a:pt x="1130" y="254"/>
                    <a:pt x="1301" y="264"/>
                    <a:pt x="1411" y="317"/>
                  </a:cubicBezTo>
                  <a:cubicBezTo>
                    <a:pt x="1267" y="430"/>
                    <a:pt x="1173" y="605"/>
                    <a:pt x="1173" y="802"/>
                  </a:cubicBezTo>
                  <a:cubicBezTo>
                    <a:pt x="1173" y="1145"/>
                    <a:pt x="1450" y="1421"/>
                    <a:pt x="1793" y="1421"/>
                  </a:cubicBezTo>
                  <a:cubicBezTo>
                    <a:pt x="2135" y="1421"/>
                    <a:pt x="2413" y="1145"/>
                    <a:pt x="2413" y="802"/>
                  </a:cubicBezTo>
                  <a:cubicBezTo>
                    <a:pt x="2413" y="743"/>
                    <a:pt x="2403" y="689"/>
                    <a:pt x="2388" y="636"/>
                  </a:cubicBezTo>
                  <a:cubicBezTo>
                    <a:pt x="2332" y="313"/>
                    <a:pt x="2039" y="41"/>
                    <a:pt x="1643" y="5"/>
                  </a:cubicBezTo>
                  <a:cubicBezTo>
                    <a:pt x="1607" y="2"/>
                    <a:pt x="1569" y="0"/>
                    <a:pt x="1531"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9"/>
            <p:cNvSpPr/>
            <p:nvPr/>
          </p:nvSpPr>
          <p:spPr>
            <a:xfrm>
              <a:off x="941547" y="3301661"/>
              <a:ext cx="354863" cy="426250"/>
            </a:xfrm>
            <a:custGeom>
              <a:rect b="b" l="l" r="r" t="t"/>
              <a:pathLst>
                <a:path extrusionOk="0" h="3911" w="3256">
                  <a:moveTo>
                    <a:pt x="1627" y="0"/>
                  </a:moveTo>
                  <a:cubicBezTo>
                    <a:pt x="728" y="0"/>
                    <a:pt x="0" y="875"/>
                    <a:pt x="0" y="1955"/>
                  </a:cubicBezTo>
                  <a:cubicBezTo>
                    <a:pt x="0" y="3035"/>
                    <a:pt x="728" y="3910"/>
                    <a:pt x="1627" y="3910"/>
                  </a:cubicBezTo>
                  <a:cubicBezTo>
                    <a:pt x="2526" y="3910"/>
                    <a:pt x="3255" y="3035"/>
                    <a:pt x="3255" y="1955"/>
                  </a:cubicBezTo>
                  <a:cubicBezTo>
                    <a:pt x="3255" y="875"/>
                    <a:pt x="2526" y="0"/>
                    <a:pt x="1627"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9"/>
            <p:cNvSpPr/>
            <p:nvPr/>
          </p:nvSpPr>
          <p:spPr>
            <a:xfrm>
              <a:off x="1029501" y="3407380"/>
              <a:ext cx="178740" cy="214705"/>
            </a:xfrm>
            <a:custGeom>
              <a:rect b="b" l="l" r="r" t="t"/>
              <a:pathLst>
                <a:path extrusionOk="0" h="1970" w="1640">
                  <a:moveTo>
                    <a:pt x="820" y="0"/>
                  </a:moveTo>
                  <a:cubicBezTo>
                    <a:pt x="368" y="0"/>
                    <a:pt x="1" y="441"/>
                    <a:pt x="1" y="985"/>
                  </a:cubicBezTo>
                  <a:cubicBezTo>
                    <a:pt x="1" y="1529"/>
                    <a:pt x="368" y="1969"/>
                    <a:pt x="820" y="1969"/>
                  </a:cubicBezTo>
                  <a:cubicBezTo>
                    <a:pt x="1273" y="1969"/>
                    <a:pt x="1640" y="1529"/>
                    <a:pt x="1640" y="985"/>
                  </a:cubicBezTo>
                  <a:cubicBezTo>
                    <a:pt x="1640" y="441"/>
                    <a:pt x="1273" y="0"/>
                    <a:pt x="82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9"/>
            <p:cNvSpPr/>
            <p:nvPr/>
          </p:nvSpPr>
          <p:spPr>
            <a:xfrm>
              <a:off x="1077565" y="3448250"/>
              <a:ext cx="110731" cy="133074"/>
            </a:xfrm>
            <a:custGeom>
              <a:rect b="b" l="l" r="r" t="t"/>
              <a:pathLst>
                <a:path extrusionOk="0" h="1221" w="1016">
                  <a:moveTo>
                    <a:pt x="508" y="0"/>
                  </a:moveTo>
                  <a:cubicBezTo>
                    <a:pt x="228" y="0"/>
                    <a:pt x="1" y="273"/>
                    <a:pt x="1" y="610"/>
                  </a:cubicBezTo>
                  <a:cubicBezTo>
                    <a:pt x="1" y="947"/>
                    <a:pt x="228" y="1220"/>
                    <a:pt x="508" y="1220"/>
                  </a:cubicBezTo>
                  <a:cubicBezTo>
                    <a:pt x="789" y="1220"/>
                    <a:pt x="1016" y="947"/>
                    <a:pt x="1016" y="610"/>
                  </a:cubicBezTo>
                  <a:cubicBezTo>
                    <a:pt x="1016" y="273"/>
                    <a:pt x="789" y="0"/>
                    <a:pt x="508"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20"/>
          <p:cNvSpPr txBox="1"/>
          <p:nvPr>
            <p:ph type="title"/>
          </p:nvPr>
        </p:nvSpPr>
        <p:spPr>
          <a:xfrm>
            <a:off x="415650" y="1354225"/>
            <a:ext cx="3621900" cy="876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fr"/>
              <a:t>Albioma</a:t>
            </a:r>
            <a:r>
              <a:rPr lang="fr"/>
              <a:t> Thermal Biomass Power Stations</a:t>
            </a:r>
            <a:endParaRPr/>
          </a:p>
        </p:txBody>
      </p:sp>
      <p:sp>
        <p:nvSpPr>
          <p:cNvPr id="557" name="Google Shape;557;p2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558" name="Google Shape;558;p20"/>
          <p:cNvSpPr txBox="1"/>
          <p:nvPr>
            <p:ph idx="1" type="subTitle"/>
          </p:nvPr>
        </p:nvSpPr>
        <p:spPr>
          <a:xfrm>
            <a:off x="281850" y="2317825"/>
            <a:ext cx="4156500" cy="26265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fr" sz="1200"/>
              <a:t>Cutting-edge projects in the Réunion Island focusing on renewable energy solutions.</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Aim to reduce industrial pollution and support sustainable development.</a:t>
            </a:r>
            <a:endParaRPr sz="1200">
              <a:solidFill>
                <a:srgbClr val="000000"/>
              </a:solidFill>
            </a:endParaRPr>
          </a:p>
          <a:p>
            <a:pPr indent="0" lvl="0" marL="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Ecosite Label: Awarded for biodiversity protection and sustainable construction practices for the Saint-Pierre’s site (2019).</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Since 2023, the three power plants have transitioned to operate entirely on local biomass, utilising by-products and waste from sugarcane use, and no longer rely on coal.</a:t>
            </a:r>
            <a:endParaRPr sz="1200"/>
          </a:p>
          <a:p>
            <a:pPr indent="0" lvl="0" marL="0" rtl="0" algn="l">
              <a:spcBef>
                <a:spcPts val="0"/>
              </a:spcBef>
              <a:spcAft>
                <a:spcPts val="0"/>
              </a:spcAft>
              <a:buNone/>
            </a:pPr>
            <a:r>
              <a:t/>
            </a:r>
            <a:endParaRPr sz="1200"/>
          </a:p>
          <a:p>
            <a:pPr indent="0" lvl="0" marL="457200" rtl="0" algn="l">
              <a:spcBef>
                <a:spcPts val="0"/>
              </a:spcBef>
              <a:spcAft>
                <a:spcPts val="0"/>
              </a:spcAft>
              <a:buNone/>
            </a:pPr>
            <a:r>
              <a:t/>
            </a:r>
            <a:endParaRPr sz="1200"/>
          </a:p>
        </p:txBody>
      </p:sp>
      <p:pic>
        <p:nvPicPr>
          <p:cNvPr id="559" name="Google Shape;559;p20"/>
          <p:cNvPicPr preferRelativeResize="0"/>
          <p:nvPr/>
        </p:nvPicPr>
        <p:blipFill rotWithShape="1">
          <a:blip r:embed="rId3">
            <a:alphaModFix/>
          </a:blip>
          <a:srcRect b="0" l="4131" r="0" t="0"/>
          <a:stretch/>
        </p:blipFill>
        <p:spPr>
          <a:xfrm>
            <a:off x="5865350" y="55100"/>
            <a:ext cx="3219650" cy="2451600"/>
          </a:xfrm>
          <a:prstGeom prst="rect">
            <a:avLst/>
          </a:prstGeom>
          <a:noFill/>
          <a:ln>
            <a:noFill/>
          </a:ln>
        </p:spPr>
      </p:pic>
      <p:pic>
        <p:nvPicPr>
          <p:cNvPr id="560" name="Google Shape;560;p20"/>
          <p:cNvPicPr preferRelativeResize="0"/>
          <p:nvPr/>
        </p:nvPicPr>
        <p:blipFill>
          <a:blip r:embed="rId4">
            <a:alphaModFix/>
          </a:blip>
          <a:stretch>
            <a:fillRect/>
          </a:stretch>
        </p:blipFill>
        <p:spPr>
          <a:xfrm>
            <a:off x="4790538" y="3038152"/>
            <a:ext cx="2792075" cy="1565999"/>
          </a:xfrm>
          <a:prstGeom prst="rect">
            <a:avLst/>
          </a:prstGeom>
          <a:noFill/>
          <a:ln>
            <a:noFill/>
          </a:ln>
        </p:spPr>
      </p:pic>
      <p:sp>
        <p:nvSpPr>
          <p:cNvPr id="561" name="Google Shape;561;p20"/>
          <p:cNvSpPr txBox="1"/>
          <p:nvPr/>
        </p:nvSpPr>
        <p:spPr>
          <a:xfrm>
            <a:off x="6863163" y="2424150"/>
            <a:ext cx="15288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300">
                <a:solidFill>
                  <a:schemeClr val="accent1"/>
                </a:solidFill>
                <a:latin typeface="Lato"/>
                <a:ea typeface="Lato"/>
                <a:cs typeface="Lato"/>
                <a:sym typeface="Lato"/>
              </a:rPr>
              <a:t>Reunion Island map</a:t>
            </a:r>
            <a:endParaRPr i="1" sz="1300">
              <a:solidFill>
                <a:schemeClr val="accent1"/>
              </a:solidFill>
              <a:latin typeface="Lato"/>
              <a:ea typeface="Lato"/>
              <a:cs typeface="Lato"/>
              <a:sym typeface="Lato"/>
            </a:endParaRPr>
          </a:p>
        </p:txBody>
      </p:sp>
      <p:sp>
        <p:nvSpPr>
          <p:cNvPr id="562" name="Google Shape;562;p20"/>
          <p:cNvSpPr txBox="1"/>
          <p:nvPr/>
        </p:nvSpPr>
        <p:spPr>
          <a:xfrm>
            <a:off x="4864025" y="4604150"/>
            <a:ext cx="26451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300">
                <a:solidFill>
                  <a:schemeClr val="accent1"/>
                </a:solidFill>
                <a:latin typeface="Lato"/>
                <a:ea typeface="Lato"/>
                <a:cs typeface="Lato"/>
                <a:sym typeface="Lato"/>
              </a:rPr>
              <a:t>Albioma, Bois-Rouge power plant</a:t>
            </a:r>
            <a:endParaRPr i="1" sz="1300">
              <a:solidFill>
                <a:schemeClr val="accent1"/>
              </a:solidFill>
              <a:latin typeface="Lato"/>
              <a:ea typeface="Lato"/>
              <a:cs typeface="Lato"/>
              <a:sym typeface="Lato"/>
            </a:endParaRPr>
          </a:p>
        </p:txBody>
      </p:sp>
      <p:sp>
        <p:nvSpPr>
          <p:cNvPr id="563" name="Google Shape;563;p20"/>
          <p:cNvSpPr txBox="1"/>
          <p:nvPr/>
        </p:nvSpPr>
        <p:spPr>
          <a:xfrm>
            <a:off x="7804100" y="4799050"/>
            <a:ext cx="11451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300">
                <a:solidFill>
                  <a:schemeClr val="accent1"/>
                </a:solidFill>
                <a:latin typeface="Lato"/>
                <a:ea typeface="Lato"/>
                <a:cs typeface="Lato"/>
                <a:sym typeface="Lato"/>
              </a:rPr>
              <a:t>Ref: Albioma</a:t>
            </a:r>
            <a:endParaRPr i="1" sz="1300">
              <a:solidFill>
                <a:schemeClr val="accent1"/>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21"/>
          <p:cNvSpPr txBox="1"/>
          <p:nvPr>
            <p:ph type="title"/>
          </p:nvPr>
        </p:nvSpPr>
        <p:spPr>
          <a:xfrm>
            <a:off x="618950" y="1399950"/>
            <a:ext cx="4156500" cy="86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fr" sz="2040"/>
              <a:t>ENVEA’s Continuous Emission Monitoring Systems (CEMS)</a:t>
            </a:r>
            <a:endParaRPr sz="2040"/>
          </a:p>
        </p:txBody>
      </p:sp>
      <p:sp>
        <p:nvSpPr>
          <p:cNvPr id="569" name="Google Shape;569;p2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570" name="Google Shape;570;p21"/>
          <p:cNvSpPr txBox="1"/>
          <p:nvPr>
            <p:ph idx="1" type="subTitle"/>
          </p:nvPr>
        </p:nvSpPr>
        <p:spPr>
          <a:xfrm>
            <a:off x="85250" y="2438175"/>
            <a:ext cx="4443900" cy="22710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fr" sz="1200"/>
              <a:t>ENVEA is a leading global provider environmental management solutions for the protection of people and planet.</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The company specializes in the design and manufacture of advanced systems for monitoring air quality, industrial processes’ emissions.</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It helps companies and governments to comply with French and European regulations.</a:t>
            </a:r>
            <a:endParaRPr sz="1200"/>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457200" rtl="0" algn="l">
              <a:spcBef>
                <a:spcPts val="0"/>
              </a:spcBef>
              <a:spcAft>
                <a:spcPts val="0"/>
              </a:spcAft>
              <a:buNone/>
            </a:pPr>
            <a:r>
              <a:t/>
            </a:r>
            <a:endParaRPr sz="1200"/>
          </a:p>
          <a:p>
            <a:pPr indent="0" lvl="0" marL="457200" rtl="0" algn="l">
              <a:spcBef>
                <a:spcPts val="0"/>
              </a:spcBef>
              <a:spcAft>
                <a:spcPts val="0"/>
              </a:spcAft>
              <a:buNone/>
            </a:pPr>
            <a:r>
              <a:t/>
            </a:r>
            <a:endParaRPr sz="1200"/>
          </a:p>
        </p:txBody>
      </p:sp>
      <p:pic>
        <p:nvPicPr>
          <p:cNvPr id="571" name="Google Shape;571;p21"/>
          <p:cNvPicPr preferRelativeResize="0"/>
          <p:nvPr/>
        </p:nvPicPr>
        <p:blipFill>
          <a:blip r:embed="rId3">
            <a:alphaModFix/>
          </a:blip>
          <a:stretch>
            <a:fillRect/>
          </a:stretch>
        </p:blipFill>
        <p:spPr>
          <a:xfrm>
            <a:off x="4805050" y="2260475"/>
            <a:ext cx="4330261" cy="2271000"/>
          </a:xfrm>
          <a:prstGeom prst="rect">
            <a:avLst/>
          </a:prstGeom>
          <a:noFill/>
          <a:ln>
            <a:noFill/>
          </a:ln>
        </p:spPr>
      </p:pic>
      <p:pic>
        <p:nvPicPr>
          <p:cNvPr id="572" name="Google Shape;572;p21"/>
          <p:cNvPicPr preferRelativeResize="0"/>
          <p:nvPr/>
        </p:nvPicPr>
        <p:blipFill>
          <a:blip r:embed="rId4">
            <a:alphaModFix/>
          </a:blip>
          <a:stretch>
            <a:fillRect/>
          </a:stretch>
        </p:blipFill>
        <p:spPr>
          <a:xfrm>
            <a:off x="5555688" y="137675"/>
            <a:ext cx="2828925" cy="1609725"/>
          </a:xfrm>
          <a:prstGeom prst="rect">
            <a:avLst/>
          </a:prstGeom>
          <a:noFill/>
          <a:ln>
            <a:noFill/>
          </a:ln>
        </p:spPr>
      </p:pic>
      <p:sp>
        <p:nvSpPr>
          <p:cNvPr id="573" name="Google Shape;573;p21"/>
          <p:cNvSpPr txBox="1"/>
          <p:nvPr/>
        </p:nvSpPr>
        <p:spPr>
          <a:xfrm>
            <a:off x="6522863" y="1808400"/>
            <a:ext cx="894600" cy="23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100">
                <a:solidFill>
                  <a:schemeClr val="accent1"/>
                </a:solidFill>
                <a:latin typeface="Lato"/>
                <a:ea typeface="Lato"/>
                <a:cs typeface="Lato"/>
                <a:sym typeface="Lato"/>
              </a:rPr>
              <a:t>ENVEA logo</a:t>
            </a:r>
            <a:endParaRPr i="1" sz="1100">
              <a:solidFill>
                <a:schemeClr val="accent1"/>
              </a:solidFill>
              <a:latin typeface="Lato"/>
              <a:ea typeface="Lato"/>
              <a:cs typeface="Lato"/>
              <a:sym typeface="Lato"/>
            </a:endParaRPr>
          </a:p>
        </p:txBody>
      </p:sp>
      <p:sp>
        <p:nvSpPr>
          <p:cNvPr id="574" name="Google Shape;574;p21"/>
          <p:cNvSpPr txBox="1"/>
          <p:nvPr/>
        </p:nvSpPr>
        <p:spPr>
          <a:xfrm>
            <a:off x="5415113" y="4531475"/>
            <a:ext cx="31101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100">
                <a:solidFill>
                  <a:schemeClr val="accent1"/>
                </a:solidFill>
                <a:latin typeface="Lato"/>
                <a:ea typeface="Lato"/>
                <a:cs typeface="Lato"/>
                <a:sym typeface="Lato"/>
              </a:rPr>
              <a:t>A Typical Continuous Emission Monitoring System</a:t>
            </a:r>
            <a:endParaRPr i="1" sz="1100">
              <a:solidFill>
                <a:schemeClr val="accent1"/>
              </a:solidFill>
              <a:latin typeface="Lato"/>
              <a:ea typeface="Lato"/>
              <a:cs typeface="Lato"/>
              <a:sym typeface="Lato"/>
            </a:endParaRPr>
          </a:p>
        </p:txBody>
      </p:sp>
      <p:sp>
        <p:nvSpPr>
          <p:cNvPr id="575" name="Google Shape;575;p21"/>
          <p:cNvSpPr txBox="1"/>
          <p:nvPr/>
        </p:nvSpPr>
        <p:spPr>
          <a:xfrm>
            <a:off x="4636250" y="4799050"/>
            <a:ext cx="11451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300">
                <a:solidFill>
                  <a:schemeClr val="accent1"/>
                </a:solidFill>
                <a:latin typeface="Lato"/>
                <a:ea typeface="Lato"/>
                <a:cs typeface="Lato"/>
                <a:sym typeface="Lato"/>
              </a:rPr>
              <a:t>Ref: Envea</a:t>
            </a:r>
            <a:endParaRPr i="1" sz="1300">
              <a:solidFill>
                <a:schemeClr val="accen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2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581" name="Google Shape;581;p22"/>
          <p:cNvSpPr txBox="1"/>
          <p:nvPr>
            <p:ph idx="1" type="subTitle"/>
          </p:nvPr>
        </p:nvSpPr>
        <p:spPr>
          <a:xfrm>
            <a:off x="83900" y="2269650"/>
            <a:ext cx="4204200" cy="26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Stackflow 200 uses  an Averaging Pitot technology to provide continuous flue gas Velocity, Temperature, and Pressure measurement.</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The HOFI box  is designed for stack gas sampling, with high particulate,  moisture content and corrosive properties  (Hot Wet direct extractive sampling system)</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The MIR 9000H analyzer measures from 1 to 8 gas parameters, using combination of infrared spectroscopy with gas filter correlation technologies.</a:t>
            </a:r>
            <a:endParaRPr sz="1200"/>
          </a:p>
          <a:p>
            <a:pPr indent="0" lvl="0" marL="45720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457200" rtl="0" algn="l">
              <a:spcBef>
                <a:spcPts val="0"/>
              </a:spcBef>
              <a:spcAft>
                <a:spcPts val="0"/>
              </a:spcAft>
              <a:buNone/>
            </a:pPr>
            <a:r>
              <a:t/>
            </a:r>
            <a:endParaRPr sz="1200"/>
          </a:p>
        </p:txBody>
      </p:sp>
      <p:pic>
        <p:nvPicPr>
          <p:cNvPr id="582" name="Google Shape;582;p22"/>
          <p:cNvPicPr preferRelativeResize="0"/>
          <p:nvPr/>
        </p:nvPicPr>
        <p:blipFill rotWithShape="1">
          <a:blip r:embed="rId3">
            <a:alphaModFix/>
          </a:blip>
          <a:srcRect b="11249" l="23581" r="21931" t="13550"/>
          <a:stretch/>
        </p:blipFill>
        <p:spPr>
          <a:xfrm>
            <a:off x="5387813" y="2770913"/>
            <a:ext cx="1036825" cy="1430975"/>
          </a:xfrm>
          <a:prstGeom prst="rect">
            <a:avLst/>
          </a:prstGeom>
          <a:noFill/>
          <a:ln>
            <a:noFill/>
          </a:ln>
        </p:spPr>
      </p:pic>
      <p:pic>
        <p:nvPicPr>
          <p:cNvPr id="583" name="Google Shape;583;p22"/>
          <p:cNvPicPr preferRelativeResize="0"/>
          <p:nvPr/>
        </p:nvPicPr>
        <p:blipFill>
          <a:blip r:embed="rId4">
            <a:alphaModFix/>
          </a:blip>
          <a:stretch>
            <a:fillRect/>
          </a:stretch>
        </p:blipFill>
        <p:spPr>
          <a:xfrm>
            <a:off x="5190738" y="339825"/>
            <a:ext cx="1430975" cy="1430975"/>
          </a:xfrm>
          <a:prstGeom prst="rect">
            <a:avLst/>
          </a:prstGeom>
          <a:noFill/>
          <a:ln>
            <a:noFill/>
          </a:ln>
        </p:spPr>
      </p:pic>
      <p:pic>
        <p:nvPicPr>
          <p:cNvPr id="584" name="Google Shape;584;p22"/>
          <p:cNvPicPr preferRelativeResize="0"/>
          <p:nvPr/>
        </p:nvPicPr>
        <p:blipFill>
          <a:blip r:embed="rId5">
            <a:alphaModFix/>
          </a:blip>
          <a:stretch>
            <a:fillRect/>
          </a:stretch>
        </p:blipFill>
        <p:spPr>
          <a:xfrm flipH="1">
            <a:off x="7369275" y="386387"/>
            <a:ext cx="1493400" cy="1337847"/>
          </a:xfrm>
          <a:prstGeom prst="rect">
            <a:avLst/>
          </a:prstGeom>
          <a:noFill/>
          <a:ln>
            <a:noFill/>
          </a:ln>
        </p:spPr>
      </p:pic>
      <p:sp>
        <p:nvSpPr>
          <p:cNvPr id="585" name="Google Shape;585;p22"/>
          <p:cNvSpPr txBox="1"/>
          <p:nvPr/>
        </p:nvSpPr>
        <p:spPr>
          <a:xfrm>
            <a:off x="7486725" y="1812750"/>
            <a:ext cx="1258500" cy="34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 sz="1100">
                <a:solidFill>
                  <a:schemeClr val="accent1"/>
                </a:solidFill>
                <a:latin typeface="Lato"/>
                <a:ea typeface="Lato"/>
                <a:cs typeface="Lato"/>
                <a:sym typeface="Lato"/>
              </a:rPr>
              <a:t>STACKFLOW 200 Flowmeters</a:t>
            </a:r>
            <a:endParaRPr i="1" sz="1100">
              <a:solidFill>
                <a:schemeClr val="accent1"/>
              </a:solidFill>
              <a:latin typeface="Lato"/>
              <a:ea typeface="Lato"/>
              <a:cs typeface="Lato"/>
              <a:sym typeface="Lato"/>
            </a:endParaRPr>
          </a:p>
        </p:txBody>
      </p:sp>
      <p:sp>
        <p:nvSpPr>
          <p:cNvPr id="586" name="Google Shape;586;p22"/>
          <p:cNvSpPr txBox="1"/>
          <p:nvPr/>
        </p:nvSpPr>
        <p:spPr>
          <a:xfrm>
            <a:off x="4975182" y="1812750"/>
            <a:ext cx="1862100" cy="348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i="1" lang="fr" sz="1100">
                <a:solidFill>
                  <a:schemeClr val="accent1"/>
                </a:solidFill>
                <a:latin typeface="Lato"/>
                <a:ea typeface="Lato"/>
                <a:cs typeface="Lato"/>
                <a:sym typeface="Lato"/>
              </a:rPr>
              <a:t>HOFI Box </a:t>
            </a:r>
            <a:endParaRPr i="1" sz="1100">
              <a:solidFill>
                <a:schemeClr val="accent1"/>
              </a:solidFill>
              <a:latin typeface="Lato"/>
              <a:ea typeface="Lato"/>
              <a:cs typeface="Lato"/>
              <a:sym typeface="Lato"/>
            </a:endParaRPr>
          </a:p>
          <a:p>
            <a:pPr indent="0" lvl="0" marL="0" marR="0" rtl="0" algn="ctr">
              <a:lnSpc>
                <a:spcPct val="100000"/>
              </a:lnSpc>
              <a:spcBef>
                <a:spcPts val="0"/>
              </a:spcBef>
              <a:spcAft>
                <a:spcPts val="0"/>
              </a:spcAft>
              <a:buNone/>
            </a:pPr>
            <a:r>
              <a:rPr i="1" lang="fr" sz="1100">
                <a:solidFill>
                  <a:schemeClr val="accent1"/>
                </a:solidFill>
                <a:latin typeface="Lato"/>
                <a:ea typeface="Lato"/>
                <a:cs typeface="Lato"/>
                <a:sym typeface="Lato"/>
              </a:rPr>
              <a:t>Stack Gas Sampling System</a:t>
            </a:r>
            <a:endParaRPr i="1" sz="1100">
              <a:solidFill>
                <a:schemeClr val="accent1"/>
              </a:solidFill>
              <a:latin typeface="Lato"/>
              <a:ea typeface="Lato"/>
              <a:cs typeface="Lato"/>
              <a:sym typeface="Lato"/>
            </a:endParaRPr>
          </a:p>
        </p:txBody>
      </p:sp>
      <p:sp>
        <p:nvSpPr>
          <p:cNvPr id="587" name="Google Shape;587;p22"/>
          <p:cNvSpPr txBox="1"/>
          <p:nvPr/>
        </p:nvSpPr>
        <p:spPr>
          <a:xfrm>
            <a:off x="4804325" y="4201875"/>
            <a:ext cx="2203800" cy="51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 sz="1100">
                <a:solidFill>
                  <a:schemeClr val="accent1"/>
                </a:solidFill>
                <a:latin typeface="Lato"/>
                <a:ea typeface="Lato"/>
                <a:cs typeface="Lato"/>
                <a:sym typeface="Lato"/>
              </a:rPr>
              <a:t>MIR 9000H</a:t>
            </a:r>
            <a:endParaRPr i="1" sz="1100">
              <a:solidFill>
                <a:schemeClr val="accent1"/>
              </a:solidFill>
              <a:latin typeface="Lato"/>
              <a:ea typeface="Lato"/>
              <a:cs typeface="Lato"/>
              <a:sym typeface="Lato"/>
            </a:endParaRPr>
          </a:p>
          <a:p>
            <a:pPr indent="0" lvl="0" marL="0" rtl="0" algn="ctr">
              <a:spcBef>
                <a:spcPts val="0"/>
              </a:spcBef>
              <a:spcAft>
                <a:spcPts val="0"/>
              </a:spcAft>
              <a:buNone/>
            </a:pPr>
            <a:r>
              <a:rPr i="1" lang="fr" sz="1100">
                <a:solidFill>
                  <a:schemeClr val="accent1"/>
                </a:solidFill>
                <a:latin typeface="Lato"/>
                <a:ea typeface="Lato"/>
                <a:cs typeface="Lato"/>
                <a:sym typeface="Lato"/>
              </a:rPr>
              <a:t>Heated Multi-gas Analyzer</a:t>
            </a:r>
            <a:endParaRPr sz="1200">
              <a:solidFill>
                <a:schemeClr val="accent1"/>
              </a:solidFill>
              <a:latin typeface="Lato"/>
              <a:ea typeface="Lato"/>
              <a:cs typeface="Lato"/>
              <a:sym typeface="Lato"/>
            </a:endParaRPr>
          </a:p>
        </p:txBody>
      </p:sp>
      <p:pic>
        <p:nvPicPr>
          <p:cNvPr id="588" name="Google Shape;588;p22"/>
          <p:cNvPicPr preferRelativeResize="0"/>
          <p:nvPr/>
        </p:nvPicPr>
        <p:blipFill>
          <a:blip r:embed="rId6">
            <a:alphaModFix/>
          </a:blip>
          <a:stretch>
            <a:fillRect/>
          </a:stretch>
        </p:blipFill>
        <p:spPr>
          <a:xfrm>
            <a:off x="7067475" y="2701213"/>
            <a:ext cx="1569375" cy="2180000"/>
          </a:xfrm>
          <a:prstGeom prst="rect">
            <a:avLst/>
          </a:prstGeom>
          <a:noFill/>
          <a:ln>
            <a:noFill/>
          </a:ln>
        </p:spPr>
      </p:pic>
      <p:sp>
        <p:nvSpPr>
          <p:cNvPr id="589" name="Google Shape;589;p22"/>
          <p:cNvSpPr txBox="1"/>
          <p:nvPr>
            <p:ph type="title"/>
          </p:nvPr>
        </p:nvSpPr>
        <p:spPr>
          <a:xfrm>
            <a:off x="618950" y="1399950"/>
            <a:ext cx="3134100" cy="86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fr" sz="2040"/>
              <a:t>Continuous Emission Monitoring Systems</a:t>
            </a:r>
            <a:endParaRPr sz="2040"/>
          </a:p>
        </p:txBody>
      </p:sp>
      <p:sp>
        <p:nvSpPr>
          <p:cNvPr id="590" name="Google Shape;590;p22"/>
          <p:cNvSpPr txBox="1"/>
          <p:nvPr/>
        </p:nvSpPr>
        <p:spPr>
          <a:xfrm>
            <a:off x="4636250" y="4799050"/>
            <a:ext cx="11451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300">
                <a:solidFill>
                  <a:schemeClr val="accent1"/>
                </a:solidFill>
                <a:latin typeface="Lato"/>
                <a:ea typeface="Lato"/>
                <a:cs typeface="Lato"/>
                <a:sym typeface="Lato"/>
              </a:rPr>
              <a:t>Ref: Envea</a:t>
            </a:r>
            <a:endParaRPr i="1" sz="1300">
              <a:solidFill>
                <a:schemeClr val="accent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23"/>
          <p:cNvSpPr txBox="1"/>
          <p:nvPr>
            <p:ph type="title"/>
          </p:nvPr>
        </p:nvSpPr>
        <p:spPr>
          <a:xfrm>
            <a:off x="621175" y="1410125"/>
            <a:ext cx="3550500" cy="668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fr" sz="2040"/>
              <a:t>Centralized Data Handling</a:t>
            </a:r>
            <a:endParaRPr sz="2040"/>
          </a:p>
        </p:txBody>
      </p:sp>
      <p:sp>
        <p:nvSpPr>
          <p:cNvPr id="596" name="Google Shape;596;p2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597" name="Google Shape;597;p23"/>
          <p:cNvSpPr txBox="1"/>
          <p:nvPr>
            <p:ph idx="1" type="subTitle"/>
          </p:nvPr>
        </p:nvSpPr>
        <p:spPr>
          <a:xfrm>
            <a:off x="143600" y="1956550"/>
            <a:ext cx="4204200" cy="29487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fr" sz="1200"/>
              <a:t>Aggregates emission data across multiple locations.</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Automatic backup system ensures no data loss.</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fr" sz="1200"/>
              <a:t>Key Features of WEX software:</a:t>
            </a:r>
            <a:endParaRPr sz="1200"/>
          </a:p>
          <a:p>
            <a:pPr indent="0" lvl="0" marL="457200" rtl="0" algn="l">
              <a:spcBef>
                <a:spcPts val="0"/>
              </a:spcBef>
              <a:spcAft>
                <a:spcPts val="0"/>
              </a:spcAft>
              <a:buNone/>
            </a:pPr>
            <a:r>
              <a:t/>
            </a:r>
            <a:endParaRPr sz="100"/>
          </a:p>
          <a:p>
            <a:pPr indent="-304800" lvl="0" marL="914400" rtl="0" algn="l">
              <a:lnSpc>
                <a:spcPct val="115000"/>
              </a:lnSpc>
              <a:spcBef>
                <a:spcPts val="1200"/>
              </a:spcBef>
              <a:spcAft>
                <a:spcPts val="0"/>
              </a:spcAft>
              <a:buSzPts val="1200"/>
              <a:buChar char="➔"/>
            </a:pPr>
            <a:r>
              <a:rPr lang="fr" sz="1200"/>
              <a:t>Calculates and aggregates data through scaling, correction, linearization, and normalization over various time periods.</a:t>
            </a:r>
            <a:endParaRPr sz="1200"/>
          </a:p>
          <a:p>
            <a:pPr indent="-304800" lvl="0" marL="914400" rtl="0" algn="l">
              <a:lnSpc>
                <a:spcPct val="115000"/>
              </a:lnSpc>
              <a:spcBef>
                <a:spcPts val="0"/>
              </a:spcBef>
              <a:spcAft>
                <a:spcPts val="0"/>
              </a:spcAft>
              <a:buSzPts val="1200"/>
              <a:buChar char="➔"/>
            </a:pPr>
            <a:r>
              <a:rPr lang="fr" sz="1200"/>
              <a:t>Includes Emission Limit Value  exceedance detection and trend monitoring for early warning alerts and reporting.</a:t>
            </a:r>
            <a:endParaRPr sz="1200"/>
          </a:p>
          <a:p>
            <a:pPr indent="-304800" lvl="0" marL="914400" rtl="0" algn="l">
              <a:lnSpc>
                <a:spcPct val="115000"/>
              </a:lnSpc>
              <a:spcBef>
                <a:spcPts val="0"/>
              </a:spcBef>
              <a:spcAft>
                <a:spcPts val="0"/>
              </a:spcAft>
              <a:buSzPts val="1200"/>
              <a:buChar char="➔"/>
            </a:pPr>
            <a:r>
              <a:rPr lang="fr" sz="1200"/>
              <a:t>Optimizes CEMS performance to minimize the risk of excess emissions.</a:t>
            </a:r>
            <a:endParaRPr sz="1200"/>
          </a:p>
          <a:p>
            <a:pPr indent="0" lvl="0" marL="457200" rtl="0" algn="l">
              <a:spcBef>
                <a:spcPts val="120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a:p>
            <a:pPr indent="0" lvl="0" marL="457200" rtl="0" algn="l">
              <a:spcBef>
                <a:spcPts val="0"/>
              </a:spcBef>
              <a:spcAft>
                <a:spcPts val="0"/>
              </a:spcAft>
              <a:buNone/>
            </a:pPr>
            <a:r>
              <a:t/>
            </a:r>
            <a:endParaRPr sz="1200"/>
          </a:p>
        </p:txBody>
      </p:sp>
      <p:pic>
        <p:nvPicPr>
          <p:cNvPr id="598" name="Google Shape;598;p23"/>
          <p:cNvPicPr preferRelativeResize="0"/>
          <p:nvPr/>
        </p:nvPicPr>
        <p:blipFill rotWithShape="1">
          <a:blip r:embed="rId3">
            <a:alphaModFix/>
          </a:blip>
          <a:srcRect b="11249" l="23581" r="21931" t="13550"/>
          <a:stretch/>
        </p:blipFill>
        <p:spPr>
          <a:xfrm>
            <a:off x="4931275" y="3046163"/>
            <a:ext cx="1036825" cy="1430975"/>
          </a:xfrm>
          <a:prstGeom prst="rect">
            <a:avLst/>
          </a:prstGeom>
          <a:noFill/>
          <a:ln>
            <a:noFill/>
          </a:ln>
        </p:spPr>
      </p:pic>
      <p:sp>
        <p:nvSpPr>
          <p:cNvPr id="599" name="Google Shape;599;p23"/>
          <p:cNvSpPr txBox="1"/>
          <p:nvPr/>
        </p:nvSpPr>
        <p:spPr>
          <a:xfrm>
            <a:off x="4347800" y="4367975"/>
            <a:ext cx="2203800" cy="36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 sz="1100">
                <a:solidFill>
                  <a:schemeClr val="accent1"/>
                </a:solidFill>
                <a:latin typeface="Lato"/>
                <a:ea typeface="Lato"/>
                <a:cs typeface="Lato"/>
                <a:sym typeface="Lato"/>
              </a:rPr>
              <a:t>4 </a:t>
            </a:r>
            <a:r>
              <a:rPr i="1" lang="fr" sz="1100">
                <a:solidFill>
                  <a:schemeClr val="accent1"/>
                </a:solidFill>
                <a:latin typeface="Lato"/>
                <a:ea typeface="Lato"/>
                <a:cs typeface="Lato"/>
                <a:sym typeface="Lato"/>
              </a:rPr>
              <a:t>MIR 9000H per plant</a:t>
            </a:r>
            <a:endParaRPr i="1" sz="1100">
              <a:solidFill>
                <a:schemeClr val="accent1"/>
              </a:solidFill>
              <a:latin typeface="Lato"/>
              <a:ea typeface="Lato"/>
              <a:cs typeface="Lato"/>
              <a:sym typeface="Lato"/>
            </a:endParaRPr>
          </a:p>
          <a:p>
            <a:pPr indent="0" lvl="0" marL="0" rtl="0" algn="ctr">
              <a:spcBef>
                <a:spcPts val="0"/>
              </a:spcBef>
              <a:spcAft>
                <a:spcPts val="0"/>
              </a:spcAft>
              <a:buNone/>
            </a:pPr>
            <a:r>
              <a:t/>
            </a:r>
            <a:endParaRPr sz="1200">
              <a:solidFill>
                <a:schemeClr val="accent1"/>
              </a:solidFill>
              <a:latin typeface="Lato"/>
              <a:ea typeface="Lato"/>
              <a:cs typeface="Lato"/>
              <a:sym typeface="Lato"/>
            </a:endParaRPr>
          </a:p>
        </p:txBody>
      </p:sp>
      <p:pic>
        <p:nvPicPr>
          <p:cNvPr id="600" name="Google Shape;600;p23"/>
          <p:cNvPicPr preferRelativeResize="0"/>
          <p:nvPr/>
        </p:nvPicPr>
        <p:blipFill>
          <a:blip r:embed="rId4">
            <a:alphaModFix/>
          </a:blip>
          <a:stretch>
            <a:fillRect/>
          </a:stretch>
        </p:blipFill>
        <p:spPr>
          <a:xfrm>
            <a:off x="5831150" y="0"/>
            <a:ext cx="2203875" cy="2203875"/>
          </a:xfrm>
          <a:prstGeom prst="rect">
            <a:avLst/>
          </a:prstGeom>
          <a:noFill/>
          <a:ln>
            <a:noFill/>
          </a:ln>
        </p:spPr>
      </p:pic>
      <p:sp>
        <p:nvSpPr>
          <p:cNvPr id="601" name="Google Shape;601;p23"/>
          <p:cNvSpPr txBox="1"/>
          <p:nvPr/>
        </p:nvSpPr>
        <p:spPr>
          <a:xfrm>
            <a:off x="5329875" y="2213975"/>
            <a:ext cx="3206400" cy="55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 sz="1100">
                <a:solidFill>
                  <a:schemeClr val="accent1"/>
                </a:solidFill>
                <a:latin typeface="Lato"/>
                <a:ea typeface="Lato"/>
                <a:cs typeface="Lato"/>
                <a:sym typeface="Lato"/>
              </a:rPr>
              <a:t>WEX </a:t>
            </a:r>
            <a:endParaRPr i="1" sz="1100">
              <a:solidFill>
                <a:schemeClr val="accent1"/>
              </a:solidFill>
              <a:latin typeface="Lato"/>
              <a:ea typeface="Lato"/>
              <a:cs typeface="Lato"/>
              <a:sym typeface="Lato"/>
            </a:endParaRPr>
          </a:p>
          <a:p>
            <a:pPr indent="0" lvl="0" marL="0" rtl="0" algn="ctr">
              <a:spcBef>
                <a:spcPts val="0"/>
              </a:spcBef>
              <a:spcAft>
                <a:spcPts val="0"/>
              </a:spcAft>
              <a:buNone/>
            </a:pPr>
            <a:r>
              <a:rPr i="1" lang="fr" sz="1100">
                <a:solidFill>
                  <a:schemeClr val="accent1"/>
                </a:solidFill>
                <a:latin typeface="Lato"/>
                <a:ea typeface="Lato"/>
                <a:cs typeface="Lato"/>
                <a:sym typeface="Lato"/>
              </a:rPr>
              <a:t>Data processing and emissions reporting software</a:t>
            </a:r>
            <a:endParaRPr i="1" sz="1100">
              <a:solidFill>
                <a:schemeClr val="accent1"/>
              </a:solidFill>
              <a:latin typeface="Lato"/>
              <a:ea typeface="Lato"/>
              <a:cs typeface="Lato"/>
              <a:sym typeface="Lato"/>
            </a:endParaRPr>
          </a:p>
          <a:p>
            <a:pPr indent="0" lvl="0" marL="0" rtl="0" algn="ctr">
              <a:spcBef>
                <a:spcPts val="0"/>
              </a:spcBef>
              <a:spcAft>
                <a:spcPts val="0"/>
              </a:spcAft>
              <a:buNone/>
            </a:pPr>
            <a:r>
              <a:rPr i="1" lang="fr" sz="1100">
                <a:latin typeface="Lato"/>
                <a:ea typeface="Lato"/>
                <a:cs typeface="Lato"/>
                <a:sym typeface="Lato"/>
              </a:rPr>
              <a:t> </a:t>
            </a:r>
            <a:endParaRPr i="1" sz="1100">
              <a:solidFill>
                <a:schemeClr val="accent1"/>
              </a:solidFill>
              <a:latin typeface="Lato"/>
              <a:ea typeface="Lato"/>
              <a:cs typeface="Lato"/>
              <a:sym typeface="Lato"/>
            </a:endParaRPr>
          </a:p>
        </p:txBody>
      </p:sp>
      <p:cxnSp>
        <p:nvCxnSpPr>
          <p:cNvPr id="602" name="Google Shape;602;p23"/>
          <p:cNvCxnSpPr>
            <a:stCxn id="598" idx="3"/>
          </p:cNvCxnSpPr>
          <p:nvPr/>
        </p:nvCxnSpPr>
        <p:spPr>
          <a:xfrm flipH="1" rot="10800000">
            <a:off x="5968100" y="3100150"/>
            <a:ext cx="930900" cy="661500"/>
          </a:xfrm>
          <a:prstGeom prst="straightConnector1">
            <a:avLst/>
          </a:prstGeom>
          <a:noFill/>
          <a:ln cap="flat" cmpd="sng" w="9525">
            <a:solidFill>
              <a:schemeClr val="dk2"/>
            </a:solidFill>
            <a:prstDash val="solid"/>
            <a:round/>
            <a:headEnd len="med" w="med" type="none"/>
            <a:tailEnd len="med" w="med" type="triangle"/>
          </a:ln>
        </p:spPr>
      </p:cxnSp>
      <p:cxnSp>
        <p:nvCxnSpPr>
          <p:cNvPr id="603" name="Google Shape;603;p23"/>
          <p:cNvCxnSpPr>
            <a:stCxn id="598" idx="3"/>
          </p:cNvCxnSpPr>
          <p:nvPr/>
        </p:nvCxnSpPr>
        <p:spPr>
          <a:xfrm>
            <a:off x="5968100" y="3761650"/>
            <a:ext cx="910500" cy="660000"/>
          </a:xfrm>
          <a:prstGeom prst="straightConnector1">
            <a:avLst/>
          </a:prstGeom>
          <a:noFill/>
          <a:ln cap="flat" cmpd="sng" w="9525">
            <a:solidFill>
              <a:schemeClr val="dk2"/>
            </a:solidFill>
            <a:prstDash val="solid"/>
            <a:round/>
            <a:headEnd len="med" w="med" type="none"/>
            <a:tailEnd len="med" w="med" type="triangle"/>
          </a:ln>
        </p:spPr>
      </p:cxnSp>
      <p:cxnSp>
        <p:nvCxnSpPr>
          <p:cNvPr id="604" name="Google Shape;604;p23"/>
          <p:cNvCxnSpPr>
            <a:stCxn id="598" idx="3"/>
          </p:cNvCxnSpPr>
          <p:nvPr/>
        </p:nvCxnSpPr>
        <p:spPr>
          <a:xfrm flipH="1" rot="10800000">
            <a:off x="5968100" y="3745750"/>
            <a:ext cx="859800" cy="15900"/>
          </a:xfrm>
          <a:prstGeom prst="straightConnector1">
            <a:avLst/>
          </a:prstGeom>
          <a:noFill/>
          <a:ln cap="flat" cmpd="sng" w="9525">
            <a:solidFill>
              <a:schemeClr val="dk2"/>
            </a:solidFill>
            <a:prstDash val="solid"/>
            <a:round/>
            <a:headEnd len="med" w="med" type="none"/>
            <a:tailEnd len="med" w="med" type="triangle"/>
          </a:ln>
        </p:spPr>
      </p:cxnSp>
      <p:sp>
        <p:nvSpPr>
          <p:cNvPr id="605" name="Google Shape;605;p23"/>
          <p:cNvSpPr txBox="1"/>
          <p:nvPr/>
        </p:nvSpPr>
        <p:spPr>
          <a:xfrm>
            <a:off x="6713750" y="2690850"/>
            <a:ext cx="2484900" cy="36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1000" u="sng">
                <a:solidFill>
                  <a:schemeClr val="accent1"/>
                </a:solidFill>
                <a:latin typeface="Lato"/>
                <a:ea typeface="Lato"/>
                <a:cs typeface="Lato"/>
                <a:sym typeface="Lato"/>
              </a:rPr>
              <a:t>2 stacks:</a:t>
            </a:r>
            <a:r>
              <a:rPr lang="fr" sz="1000">
                <a:solidFill>
                  <a:schemeClr val="accent1"/>
                </a:solidFill>
                <a:latin typeface="Lato"/>
                <a:ea typeface="Lato"/>
                <a:cs typeface="Lato"/>
                <a:sym typeface="Lato"/>
              </a:rPr>
              <a:t> </a:t>
            </a:r>
            <a:endParaRPr sz="1000">
              <a:solidFill>
                <a:schemeClr val="accent1"/>
              </a:solidFill>
              <a:latin typeface="Lato"/>
              <a:ea typeface="Lato"/>
              <a:cs typeface="Lato"/>
              <a:sym typeface="Lato"/>
            </a:endParaRPr>
          </a:p>
          <a:p>
            <a:pPr indent="0" lvl="0" marL="0" rtl="0" algn="ctr">
              <a:spcBef>
                <a:spcPts val="0"/>
              </a:spcBef>
              <a:spcAft>
                <a:spcPts val="0"/>
              </a:spcAft>
              <a:buNone/>
            </a:pPr>
            <a:r>
              <a:rPr lang="fr" sz="1000">
                <a:solidFill>
                  <a:schemeClr val="accent1"/>
                </a:solidFill>
                <a:latin typeface="Lato"/>
                <a:ea typeface="Lato"/>
                <a:cs typeface="Lato"/>
                <a:sym typeface="Lato"/>
              </a:rPr>
              <a:t>HCl, SO</a:t>
            </a:r>
            <a:r>
              <a:rPr baseline="-25000" lang="fr" sz="1000">
                <a:solidFill>
                  <a:schemeClr val="accent1"/>
                </a:solidFill>
                <a:latin typeface="Lato"/>
                <a:ea typeface="Lato"/>
                <a:cs typeface="Lato"/>
                <a:sym typeface="Lato"/>
              </a:rPr>
              <a:t>2,</a:t>
            </a:r>
            <a:r>
              <a:rPr lang="fr" sz="1000">
                <a:solidFill>
                  <a:schemeClr val="accent1"/>
                </a:solidFill>
                <a:latin typeface="Lato"/>
                <a:ea typeface="Lato"/>
                <a:cs typeface="Lato"/>
                <a:sym typeface="Lato"/>
              </a:rPr>
              <a:t> NO</a:t>
            </a:r>
            <a:r>
              <a:rPr baseline="-25000" lang="fr" sz="1000">
                <a:solidFill>
                  <a:schemeClr val="accent1"/>
                </a:solidFill>
                <a:latin typeface="Lato"/>
                <a:ea typeface="Lato"/>
                <a:cs typeface="Lato"/>
                <a:sym typeface="Lato"/>
              </a:rPr>
              <a:t>x</a:t>
            </a:r>
            <a:r>
              <a:rPr lang="fr" sz="1000">
                <a:solidFill>
                  <a:schemeClr val="accent1"/>
                </a:solidFill>
                <a:latin typeface="Lato"/>
                <a:ea typeface="Lato"/>
                <a:cs typeface="Lato"/>
                <a:sym typeface="Lato"/>
              </a:rPr>
              <a:t>, CO, H</a:t>
            </a:r>
            <a:r>
              <a:rPr baseline="-25000" lang="fr" sz="1000">
                <a:solidFill>
                  <a:schemeClr val="accent1"/>
                </a:solidFill>
                <a:latin typeface="Lato"/>
                <a:ea typeface="Lato"/>
                <a:cs typeface="Lato"/>
                <a:sym typeface="Lato"/>
              </a:rPr>
              <a:t>2</a:t>
            </a:r>
            <a:r>
              <a:rPr lang="fr" sz="1000">
                <a:solidFill>
                  <a:schemeClr val="accent1"/>
                </a:solidFill>
                <a:latin typeface="Lato"/>
                <a:ea typeface="Lato"/>
                <a:cs typeface="Lato"/>
                <a:sym typeface="Lato"/>
              </a:rPr>
              <a:t>O, O</a:t>
            </a:r>
            <a:r>
              <a:rPr baseline="-25000" lang="fr" sz="1000">
                <a:solidFill>
                  <a:schemeClr val="accent1"/>
                </a:solidFill>
                <a:latin typeface="Lato"/>
                <a:ea typeface="Lato"/>
                <a:cs typeface="Lato"/>
                <a:sym typeface="Lato"/>
              </a:rPr>
              <a:t>2</a:t>
            </a:r>
            <a:r>
              <a:rPr lang="fr" sz="1000">
                <a:solidFill>
                  <a:schemeClr val="accent1"/>
                </a:solidFill>
                <a:latin typeface="Lato"/>
                <a:ea typeface="Lato"/>
                <a:cs typeface="Lato"/>
                <a:sym typeface="Lato"/>
              </a:rPr>
              <a:t>, and NH</a:t>
            </a:r>
            <a:r>
              <a:rPr baseline="-25000" lang="fr" sz="1000">
                <a:solidFill>
                  <a:schemeClr val="accent1"/>
                </a:solidFill>
                <a:latin typeface="Lato"/>
                <a:ea typeface="Lato"/>
                <a:cs typeface="Lato"/>
                <a:sym typeface="Lato"/>
              </a:rPr>
              <a:t>3</a:t>
            </a:r>
            <a:endParaRPr baseline="-25000" sz="1300">
              <a:solidFill>
                <a:schemeClr val="accent1"/>
              </a:solidFill>
              <a:latin typeface="Lato"/>
              <a:ea typeface="Lato"/>
              <a:cs typeface="Lato"/>
              <a:sym typeface="Lato"/>
            </a:endParaRPr>
          </a:p>
        </p:txBody>
      </p:sp>
      <p:sp>
        <p:nvSpPr>
          <p:cNvPr id="606" name="Google Shape;606;p23"/>
          <p:cNvSpPr txBox="1"/>
          <p:nvPr/>
        </p:nvSpPr>
        <p:spPr>
          <a:xfrm>
            <a:off x="6751700" y="3404350"/>
            <a:ext cx="2409000" cy="71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1000" u="sng">
                <a:solidFill>
                  <a:schemeClr val="accent1"/>
                </a:solidFill>
                <a:latin typeface="Lato"/>
                <a:ea typeface="Lato"/>
                <a:cs typeface="Lato"/>
                <a:sym typeface="Lato"/>
              </a:rPr>
              <a:t>General Electric (GE) desulfurization installation (DeSOx):</a:t>
            </a:r>
            <a:endParaRPr sz="1000" u="sng">
              <a:solidFill>
                <a:schemeClr val="accent1"/>
              </a:solidFill>
              <a:latin typeface="Lato"/>
              <a:ea typeface="Lato"/>
              <a:cs typeface="Lato"/>
              <a:sym typeface="Lato"/>
            </a:endParaRPr>
          </a:p>
          <a:p>
            <a:pPr indent="0" lvl="0" marL="0" rtl="0" algn="ctr">
              <a:spcBef>
                <a:spcPts val="0"/>
              </a:spcBef>
              <a:spcAft>
                <a:spcPts val="0"/>
              </a:spcAft>
              <a:buNone/>
            </a:pPr>
            <a:r>
              <a:rPr lang="fr" sz="1000">
                <a:solidFill>
                  <a:schemeClr val="accent1"/>
                </a:solidFill>
                <a:latin typeface="Lato"/>
                <a:ea typeface="Lato"/>
                <a:cs typeface="Lato"/>
                <a:sym typeface="Lato"/>
              </a:rPr>
              <a:t>HCl, SO</a:t>
            </a:r>
            <a:r>
              <a:rPr baseline="-25000" lang="fr" sz="1000">
                <a:solidFill>
                  <a:schemeClr val="accent1"/>
                </a:solidFill>
                <a:latin typeface="Lato"/>
                <a:ea typeface="Lato"/>
                <a:cs typeface="Lato"/>
                <a:sym typeface="Lato"/>
              </a:rPr>
              <a:t>2</a:t>
            </a:r>
            <a:r>
              <a:rPr lang="fr" sz="1000">
                <a:solidFill>
                  <a:schemeClr val="accent1"/>
                </a:solidFill>
                <a:latin typeface="Lato"/>
                <a:ea typeface="Lato"/>
                <a:cs typeface="Lato"/>
                <a:sym typeface="Lato"/>
              </a:rPr>
              <a:t>, H</a:t>
            </a:r>
            <a:r>
              <a:rPr baseline="-25000" lang="fr" sz="1000">
                <a:solidFill>
                  <a:schemeClr val="accent1"/>
                </a:solidFill>
                <a:latin typeface="Lato"/>
                <a:ea typeface="Lato"/>
                <a:cs typeface="Lato"/>
                <a:sym typeface="Lato"/>
              </a:rPr>
              <a:t>2</a:t>
            </a:r>
            <a:r>
              <a:rPr lang="fr" sz="1000">
                <a:solidFill>
                  <a:schemeClr val="accent1"/>
                </a:solidFill>
                <a:latin typeface="Lato"/>
                <a:ea typeface="Lato"/>
                <a:cs typeface="Lato"/>
                <a:sym typeface="Lato"/>
              </a:rPr>
              <a:t>O, O</a:t>
            </a:r>
            <a:r>
              <a:rPr baseline="-25000" lang="fr" sz="1000">
                <a:solidFill>
                  <a:schemeClr val="accent1"/>
                </a:solidFill>
                <a:latin typeface="Lato"/>
                <a:ea typeface="Lato"/>
                <a:cs typeface="Lato"/>
                <a:sym typeface="Lato"/>
              </a:rPr>
              <a:t>2</a:t>
            </a:r>
            <a:r>
              <a:rPr lang="fr" sz="1000">
                <a:solidFill>
                  <a:schemeClr val="accent1"/>
                </a:solidFill>
                <a:latin typeface="Lato"/>
                <a:ea typeface="Lato"/>
                <a:cs typeface="Lato"/>
                <a:sym typeface="Lato"/>
              </a:rPr>
              <a:t> and NH</a:t>
            </a:r>
            <a:r>
              <a:rPr baseline="-25000" lang="fr" sz="1000">
                <a:solidFill>
                  <a:schemeClr val="accent1"/>
                </a:solidFill>
                <a:latin typeface="Lato"/>
                <a:ea typeface="Lato"/>
                <a:cs typeface="Lato"/>
                <a:sym typeface="Lato"/>
              </a:rPr>
              <a:t>3</a:t>
            </a:r>
            <a:endParaRPr baseline="-25000" sz="1000" u="sng">
              <a:solidFill>
                <a:schemeClr val="accent1"/>
              </a:solidFill>
              <a:latin typeface="Lato"/>
              <a:ea typeface="Lato"/>
              <a:cs typeface="Lato"/>
              <a:sym typeface="Lato"/>
            </a:endParaRPr>
          </a:p>
        </p:txBody>
      </p:sp>
      <p:sp>
        <p:nvSpPr>
          <p:cNvPr id="607" name="Google Shape;607;p23"/>
          <p:cNvSpPr txBox="1"/>
          <p:nvPr/>
        </p:nvSpPr>
        <p:spPr>
          <a:xfrm>
            <a:off x="6751700" y="4322075"/>
            <a:ext cx="2409000" cy="71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1000" u="sng">
                <a:solidFill>
                  <a:schemeClr val="accent1"/>
                </a:solidFill>
                <a:latin typeface="Lato"/>
                <a:ea typeface="Lato"/>
                <a:cs typeface="Lato"/>
                <a:sym typeface="Lato"/>
              </a:rPr>
              <a:t>Main chimney:</a:t>
            </a:r>
            <a:endParaRPr sz="1000" u="sng">
              <a:solidFill>
                <a:schemeClr val="accent1"/>
              </a:solidFill>
              <a:latin typeface="Lato"/>
              <a:ea typeface="Lato"/>
              <a:cs typeface="Lato"/>
              <a:sym typeface="Lato"/>
            </a:endParaRPr>
          </a:p>
          <a:p>
            <a:pPr indent="0" lvl="0" marL="0" rtl="0" algn="ctr">
              <a:spcBef>
                <a:spcPts val="0"/>
              </a:spcBef>
              <a:spcAft>
                <a:spcPts val="0"/>
              </a:spcAft>
              <a:buNone/>
            </a:pPr>
            <a:r>
              <a:rPr lang="fr" sz="1000">
                <a:solidFill>
                  <a:schemeClr val="accent1"/>
                </a:solidFill>
                <a:latin typeface="Lato"/>
                <a:ea typeface="Lato"/>
                <a:cs typeface="Lato"/>
                <a:sym typeface="Lato"/>
              </a:rPr>
              <a:t>SO</a:t>
            </a:r>
            <a:r>
              <a:rPr baseline="-25000" lang="fr" sz="1000">
                <a:solidFill>
                  <a:schemeClr val="accent1"/>
                </a:solidFill>
                <a:latin typeface="Lato"/>
                <a:ea typeface="Lato"/>
                <a:cs typeface="Lato"/>
                <a:sym typeface="Lato"/>
              </a:rPr>
              <a:t>2</a:t>
            </a:r>
            <a:r>
              <a:rPr lang="fr" sz="1000">
                <a:solidFill>
                  <a:schemeClr val="accent1"/>
                </a:solidFill>
                <a:latin typeface="Lato"/>
                <a:ea typeface="Lato"/>
                <a:cs typeface="Lato"/>
                <a:sym typeface="Lato"/>
              </a:rPr>
              <a:t>, NO</a:t>
            </a:r>
            <a:r>
              <a:rPr baseline="-25000" lang="fr" sz="1000">
                <a:solidFill>
                  <a:schemeClr val="accent1"/>
                </a:solidFill>
                <a:latin typeface="Lato"/>
                <a:ea typeface="Lato"/>
                <a:cs typeface="Lato"/>
                <a:sym typeface="Lato"/>
              </a:rPr>
              <a:t>x</a:t>
            </a:r>
            <a:r>
              <a:rPr lang="fr" sz="1000">
                <a:solidFill>
                  <a:schemeClr val="accent1"/>
                </a:solidFill>
                <a:latin typeface="Lato"/>
                <a:ea typeface="Lato"/>
                <a:cs typeface="Lato"/>
                <a:sym typeface="Lato"/>
              </a:rPr>
              <a:t>, CO, H</a:t>
            </a:r>
            <a:r>
              <a:rPr baseline="-25000" lang="fr" sz="1000">
                <a:solidFill>
                  <a:schemeClr val="accent1"/>
                </a:solidFill>
                <a:latin typeface="Lato"/>
                <a:ea typeface="Lato"/>
                <a:cs typeface="Lato"/>
                <a:sym typeface="Lato"/>
              </a:rPr>
              <a:t>2</a:t>
            </a:r>
            <a:r>
              <a:rPr lang="fr" sz="1000">
                <a:solidFill>
                  <a:schemeClr val="accent1"/>
                </a:solidFill>
                <a:latin typeface="Lato"/>
                <a:ea typeface="Lato"/>
                <a:cs typeface="Lato"/>
                <a:sym typeface="Lato"/>
              </a:rPr>
              <a:t>O, O</a:t>
            </a:r>
            <a:r>
              <a:rPr baseline="-25000" lang="fr" sz="1000">
                <a:solidFill>
                  <a:schemeClr val="accent1"/>
                </a:solidFill>
                <a:latin typeface="Lato"/>
                <a:ea typeface="Lato"/>
                <a:cs typeface="Lato"/>
                <a:sym typeface="Lato"/>
              </a:rPr>
              <a:t>2 </a:t>
            </a:r>
            <a:r>
              <a:rPr lang="fr" sz="1000">
                <a:solidFill>
                  <a:schemeClr val="accent1"/>
                </a:solidFill>
                <a:latin typeface="Lato"/>
                <a:ea typeface="Lato"/>
                <a:cs typeface="Lato"/>
                <a:sym typeface="Lato"/>
              </a:rPr>
              <a:t>and NH</a:t>
            </a:r>
            <a:r>
              <a:rPr baseline="-25000" lang="fr" sz="1000">
                <a:solidFill>
                  <a:schemeClr val="accent1"/>
                </a:solidFill>
                <a:latin typeface="Lato"/>
                <a:ea typeface="Lato"/>
                <a:cs typeface="Lato"/>
                <a:sym typeface="Lato"/>
              </a:rPr>
              <a:t>3</a:t>
            </a:r>
            <a:endParaRPr baseline="-25000" sz="1000" u="sng">
              <a:solidFill>
                <a:schemeClr val="accent1"/>
              </a:solidFill>
              <a:latin typeface="Lato"/>
              <a:ea typeface="Lato"/>
              <a:cs typeface="Lato"/>
              <a:sym typeface="Lato"/>
            </a:endParaRPr>
          </a:p>
        </p:txBody>
      </p:sp>
      <p:sp>
        <p:nvSpPr>
          <p:cNvPr id="608" name="Google Shape;608;p23"/>
          <p:cNvSpPr txBox="1"/>
          <p:nvPr/>
        </p:nvSpPr>
        <p:spPr>
          <a:xfrm>
            <a:off x="4636250" y="4799050"/>
            <a:ext cx="11451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300">
                <a:solidFill>
                  <a:schemeClr val="accent1"/>
                </a:solidFill>
                <a:latin typeface="Lato"/>
                <a:ea typeface="Lato"/>
                <a:cs typeface="Lato"/>
                <a:sym typeface="Lato"/>
              </a:rPr>
              <a:t>Ref: Envea</a:t>
            </a:r>
            <a:endParaRPr i="1" sz="1300">
              <a:solidFill>
                <a:schemeClr val="accent1"/>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2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614" name="Google Shape;614;p24"/>
          <p:cNvSpPr txBox="1"/>
          <p:nvPr/>
        </p:nvSpPr>
        <p:spPr>
          <a:xfrm>
            <a:off x="720000" y="1160775"/>
            <a:ext cx="1189800" cy="1139400"/>
          </a:xfrm>
          <a:prstGeom prst="rect">
            <a:avLst/>
          </a:prstGeom>
          <a:solidFill>
            <a:srgbClr val="FF8A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6000">
                <a:solidFill>
                  <a:srgbClr val="F2F2F2"/>
                </a:solidFill>
                <a:latin typeface="Raleway ExtraBold"/>
                <a:ea typeface="Raleway ExtraBold"/>
                <a:cs typeface="Raleway ExtraBold"/>
                <a:sym typeface="Raleway ExtraBold"/>
              </a:rPr>
              <a:t>03</a:t>
            </a:r>
            <a:endParaRPr sz="6000">
              <a:solidFill>
                <a:srgbClr val="F2F2F2"/>
              </a:solidFill>
              <a:latin typeface="Raleway ExtraBold"/>
              <a:ea typeface="Raleway ExtraBold"/>
              <a:cs typeface="Raleway ExtraBold"/>
              <a:sym typeface="Raleway ExtraBold"/>
            </a:endParaRPr>
          </a:p>
        </p:txBody>
      </p:sp>
      <p:grpSp>
        <p:nvGrpSpPr>
          <p:cNvPr id="615" name="Google Shape;615;p24"/>
          <p:cNvGrpSpPr/>
          <p:nvPr/>
        </p:nvGrpSpPr>
        <p:grpSpPr>
          <a:xfrm>
            <a:off x="4105500" y="920738"/>
            <a:ext cx="5632059" cy="3403977"/>
            <a:chOff x="4105500" y="920738"/>
            <a:chExt cx="5632059" cy="3403977"/>
          </a:xfrm>
        </p:grpSpPr>
        <p:sp>
          <p:nvSpPr>
            <p:cNvPr id="616" name="Google Shape;616;p24"/>
            <p:cNvSpPr/>
            <p:nvPr/>
          </p:nvSpPr>
          <p:spPr>
            <a:xfrm>
              <a:off x="8101813" y="1895969"/>
              <a:ext cx="1421493" cy="508300"/>
            </a:xfrm>
            <a:custGeom>
              <a:rect b="b" l="l" r="r" t="t"/>
              <a:pathLst>
                <a:path extrusionOk="0" h="5063" w="14159">
                  <a:moveTo>
                    <a:pt x="3319" y="1"/>
                  </a:moveTo>
                  <a:cubicBezTo>
                    <a:pt x="1812" y="1"/>
                    <a:pt x="0" y="1873"/>
                    <a:pt x="2053" y="3040"/>
                  </a:cubicBezTo>
                  <a:cubicBezTo>
                    <a:pt x="2513" y="3301"/>
                    <a:pt x="3122" y="3392"/>
                    <a:pt x="3825" y="3392"/>
                  </a:cubicBezTo>
                  <a:cubicBezTo>
                    <a:pt x="5398" y="3392"/>
                    <a:pt x="7448" y="2940"/>
                    <a:pt x="9382" y="2940"/>
                  </a:cubicBezTo>
                  <a:cubicBezTo>
                    <a:pt x="11267" y="2940"/>
                    <a:pt x="13042" y="3369"/>
                    <a:pt x="14159" y="5063"/>
                  </a:cubicBezTo>
                  <a:cubicBezTo>
                    <a:pt x="14159" y="5063"/>
                    <a:pt x="12456" y="2155"/>
                    <a:pt x="10284" y="1268"/>
                  </a:cubicBezTo>
                  <a:cubicBezTo>
                    <a:pt x="9963" y="1137"/>
                    <a:pt x="9706" y="1084"/>
                    <a:pt x="9499" y="1084"/>
                  </a:cubicBezTo>
                  <a:cubicBezTo>
                    <a:pt x="8564" y="1084"/>
                    <a:pt x="8659" y="2175"/>
                    <a:pt x="8659" y="2175"/>
                  </a:cubicBezTo>
                  <a:cubicBezTo>
                    <a:pt x="8659" y="2175"/>
                    <a:pt x="8290" y="634"/>
                    <a:pt x="6925" y="247"/>
                  </a:cubicBezTo>
                  <a:cubicBezTo>
                    <a:pt x="6797" y="210"/>
                    <a:pt x="6683" y="194"/>
                    <a:pt x="6584" y="194"/>
                  </a:cubicBezTo>
                  <a:cubicBezTo>
                    <a:pt x="5625" y="194"/>
                    <a:pt x="5919" y="1725"/>
                    <a:pt x="5919" y="1725"/>
                  </a:cubicBezTo>
                  <a:cubicBezTo>
                    <a:pt x="5919" y="1725"/>
                    <a:pt x="5644" y="1397"/>
                    <a:pt x="4204" y="283"/>
                  </a:cubicBezTo>
                  <a:cubicBezTo>
                    <a:pt x="3950" y="86"/>
                    <a:pt x="3642" y="1"/>
                    <a:pt x="3319"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4"/>
            <p:cNvSpPr/>
            <p:nvPr/>
          </p:nvSpPr>
          <p:spPr>
            <a:xfrm>
              <a:off x="8217267" y="2034514"/>
              <a:ext cx="1306039" cy="369654"/>
            </a:xfrm>
            <a:custGeom>
              <a:rect b="b" l="l" r="r" t="t"/>
              <a:pathLst>
                <a:path extrusionOk="0" h="3682" w="13009">
                  <a:moveTo>
                    <a:pt x="4730" y="1"/>
                  </a:moveTo>
                  <a:lnTo>
                    <a:pt x="4730" y="1"/>
                  </a:lnTo>
                  <a:cubicBezTo>
                    <a:pt x="4740" y="200"/>
                    <a:pt x="4768" y="345"/>
                    <a:pt x="4768" y="345"/>
                  </a:cubicBezTo>
                  <a:cubicBezTo>
                    <a:pt x="4768" y="345"/>
                    <a:pt x="4737" y="308"/>
                    <a:pt x="4645" y="221"/>
                  </a:cubicBezTo>
                  <a:lnTo>
                    <a:pt x="4645" y="221"/>
                  </a:lnTo>
                  <a:cubicBezTo>
                    <a:pt x="4664" y="365"/>
                    <a:pt x="4657" y="506"/>
                    <a:pt x="4620" y="643"/>
                  </a:cubicBezTo>
                  <a:cubicBezTo>
                    <a:pt x="4455" y="1252"/>
                    <a:pt x="3743" y="1596"/>
                    <a:pt x="2828" y="1596"/>
                  </a:cubicBezTo>
                  <a:cubicBezTo>
                    <a:pt x="2399" y="1596"/>
                    <a:pt x="1926" y="1521"/>
                    <a:pt x="1443" y="1362"/>
                  </a:cubicBezTo>
                  <a:cubicBezTo>
                    <a:pt x="883" y="1176"/>
                    <a:pt x="388" y="905"/>
                    <a:pt x="0" y="590"/>
                  </a:cubicBezTo>
                  <a:lnTo>
                    <a:pt x="0" y="590"/>
                  </a:lnTo>
                  <a:cubicBezTo>
                    <a:pt x="66" y="965"/>
                    <a:pt x="338" y="1339"/>
                    <a:pt x="902" y="1660"/>
                  </a:cubicBezTo>
                  <a:cubicBezTo>
                    <a:pt x="1363" y="1921"/>
                    <a:pt x="1971" y="2012"/>
                    <a:pt x="2675" y="2012"/>
                  </a:cubicBezTo>
                  <a:cubicBezTo>
                    <a:pt x="4248" y="2012"/>
                    <a:pt x="6298" y="1560"/>
                    <a:pt x="8232" y="1560"/>
                  </a:cubicBezTo>
                  <a:cubicBezTo>
                    <a:pt x="10117" y="1560"/>
                    <a:pt x="11891" y="1989"/>
                    <a:pt x="13009" y="3682"/>
                  </a:cubicBezTo>
                  <a:lnTo>
                    <a:pt x="13009" y="3682"/>
                  </a:lnTo>
                  <a:cubicBezTo>
                    <a:pt x="13006" y="3676"/>
                    <a:pt x="12350" y="2225"/>
                    <a:pt x="10182" y="1340"/>
                  </a:cubicBezTo>
                  <a:cubicBezTo>
                    <a:pt x="8994" y="854"/>
                    <a:pt x="8195" y="775"/>
                    <a:pt x="7799" y="775"/>
                  </a:cubicBezTo>
                  <a:cubicBezTo>
                    <a:pt x="7606" y="775"/>
                    <a:pt x="7509" y="794"/>
                    <a:pt x="7509" y="794"/>
                  </a:cubicBezTo>
                  <a:cubicBezTo>
                    <a:pt x="7509" y="794"/>
                    <a:pt x="7448" y="541"/>
                    <a:pt x="7285" y="214"/>
                  </a:cubicBezTo>
                  <a:lnTo>
                    <a:pt x="7285" y="214"/>
                  </a:lnTo>
                  <a:cubicBezTo>
                    <a:pt x="7325" y="519"/>
                    <a:pt x="7313" y="900"/>
                    <a:pt x="7105" y="982"/>
                  </a:cubicBezTo>
                  <a:cubicBezTo>
                    <a:pt x="6902" y="1063"/>
                    <a:pt x="6671" y="1119"/>
                    <a:pt x="6425" y="1119"/>
                  </a:cubicBezTo>
                  <a:cubicBezTo>
                    <a:pt x="6015" y="1119"/>
                    <a:pt x="5564" y="965"/>
                    <a:pt x="5132" y="520"/>
                  </a:cubicBezTo>
                  <a:cubicBezTo>
                    <a:pt x="4973" y="357"/>
                    <a:pt x="4839" y="180"/>
                    <a:pt x="4730" y="1"/>
                  </a:cubicBezTo>
                  <a:close/>
                  <a:moveTo>
                    <a:pt x="13009" y="3682"/>
                  </a:moveTo>
                  <a:lnTo>
                    <a:pt x="13009" y="3682"/>
                  </a:lnTo>
                  <a:cubicBezTo>
                    <a:pt x="13009" y="3682"/>
                    <a:pt x="13009" y="3682"/>
                    <a:pt x="13009" y="3682"/>
                  </a:cubicBezTo>
                  <a:cubicBezTo>
                    <a:pt x="13009" y="3682"/>
                    <a:pt x="13009" y="3682"/>
                    <a:pt x="13009" y="3682"/>
                  </a:cubicBezTo>
                  <a:cubicBezTo>
                    <a:pt x="13009" y="3682"/>
                    <a:pt x="13009" y="3682"/>
                    <a:pt x="13009" y="3682"/>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4"/>
            <p:cNvSpPr/>
            <p:nvPr/>
          </p:nvSpPr>
          <p:spPr>
            <a:xfrm>
              <a:off x="4105500" y="2098064"/>
              <a:ext cx="5632059" cy="759589"/>
            </a:xfrm>
            <a:custGeom>
              <a:rect b="b" l="l" r="r" t="t"/>
              <a:pathLst>
                <a:path extrusionOk="0" h="7566" w="56099">
                  <a:moveTo>
                    <a:pt x="10966" y="0"/>
                  </a:moveTo>
                  <a:cubicBezTo>
                    <a:pt x="8499" y="0"/>
                    <a:pt x="7054" y="415"/>
                    <a:pt x="7614" y="1370"/>
                  </a:cubicBezTo>
                  <a:cubicBezTo>
                    <a:pt x="8010" y="2044"/>
                    <a:pt x="8944" y="2431"/>
                    <a:pt x="8944" y="2431"/>
                  </a:cubicBezTo>
                  <a:cubicBezTo>
                    <a:pt x="8944" y="2431"/>
                    <a:pt x="0" y="2916"/>
                    <a:pt x="1072" y="4231"/>
                  </a:cubicBezTo>
                  <a:cubicBezTo>
                    <a:pt x="1952" y="5313"/>
                    <a:pt x="5197" y="5412"/>
                    <a:pt x="6354" y="5412"/>
                  </a:cubicBezTo>
                  <a:cubicBezTo>
                    <a:pt x="6613" y="5412"/>
                    <a:pt x="6767" y="5407"/>
                    <a:pt x="6767" y="5407"/>
                  </a:cubicBezTo>
                  <a:lnTo>
                    <a:pt x="6767" y="5407"/>
                  </a:lnTo>
                  <a:cubicBezTo>
                    <a:pt x="6767" y="5407"/>
                    <a:pt x="5095" y="7565"/>
                    <a:pt x="15554" y="7565"/>
                  </a:cubicBezTo>
                  <a:cubicBezTo>
                    <a:pt x="16248" y="7565"/>
                    <a:pt x="16996" y="7556"/>
                    <a:pt x="17802" y="7536"/>
                  </a:cubicBezTo>
                  <a:cubicBezTo>
                    <a:pt x="21872" y="7433"/>
                    <a:pt x="25087" y="5860"/>
                    <a:pt x="30408" y="5860"/>
                  </a:cubicBezTo>
                  <a:cubicBezTo>
                    <a:pt x="31571" y="5860"/>
                    <a:pt x="32835" y="5935"/>
                    <a:pt x="34230" y="6117"/>
                  </a:cubicBezTo>
                  <a:cubicBezTo>
                    <a:pt x="35901" y="6335"/>
                    <a:pt x="37188" y="6422"/>
                    <a:pt x="38179" y="6422"/>
                  </a:cubicBezTo>
                  <a:cubicBezTo>
                    <a:pt x="42058" y="6422"/>
                    <a:pt x="41395" y="5093"/>
                    <a:pt x="41395" y="5093"/>
                  </a:cubicBezTo>
                  <a:lnTo>
                    <a:pt x="41395" y="5093"/>
                  </a:lnTo>
                  <a:cubicBezTo>
                    <a:pt x="41395" y="5093"/>
                    <a:pt x="43188" y="5242"/>
                    <a:pt x="45456" y="5242"/>
                  </a:cubicBezTo>
                  <a:cubicBezTo>
                    <a:pt x="48234" y="5242"/>
                    <a:pt x="51724" y="5019"/>
                    <a:pt x="53510" y="4027"/>
                  </a:cubicBezTo>
                  <a:cubicBezTo>
                    <a:pt x="56098" y="2589"/>
                    <a:pt x="51738" y="578"/>
                    <a:pt x="47407" y="578"/>
                  </a:cubicBezTo>
                  <a:cubicBezTo>
                    <a:pt x="46169" y="578"/>
                    <a:pt x="44933" y="743"/>
                    <a:pt x="43863" y="1132"/>
                  </a:cubicBezTo>
                  <a:cubicBezTo>
                    <a:pt x="43022" y="1437"/>
                    <a:pt x="42255" y="1499"/>
                    <a:pt x="41591" y="1499"/>
                  </a:cubicBezTo>
                  <a:cubicBezTo>
                    <a:pt x="41146" y="1499"/>
                    <a:pt x="40747" y="1471"/>
                    <a:pt x="40403" y="1471"/>
                  </a:cubicBezTo>
                  <a:cubicBezTo>
                    <a:pt x="39860" y="1471"/>
                    <a:pt x="39453" y="1539"/>
                    <a:pt x="39214" y="1892"/>
                  </a:cubicBezTo>
                  <a:cubicBezTo>
                    <a:pt x="39165" y="1892"/>
                    <a:pt x="39116" y="1892"/>
                    <a:pt x="39067" y="1892"/>
                  </a:cubicBezTo>
                  <a:cubicBezTo>
                    <a:pt x="36592" y="1892"/>
                    <a:pt x="33955" y="1465"/>
                    <a:pt x="31664" y="993"/>
                  </a:cubicBezTo>
                  <a:cubicBezTo>
                    <a:pt x="30855" y="826"/>
                    <a:pt x="30013" y="763"/>
                    <a:pt x="29168" y="763"/>
                  </a:cubicBezTo>
                  <a:cubicBezTo>
                    <a:pt x="26579" y="763"/>
                    <a:pt x="23957" y="1352"/>
                    <a:pt x="22165" y="1352"/>
                  </a:cubicBezTo>
                  <a:cubicBezTo>
                    <a:pt x="21792" y="1352"/>
                    <a:pt x="21456" y="1327"/>
                    <a:pt x="21163" y="1265"/>
                  </a:cubicBezTo>
                  <a:cubicBezTo>
                    <a:pt x="17396" y="473"/>
                    <a:pt x="13599" y="0"/>
                    <a:pt x="10966"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4"/>
            <p:cNvSpPr/>
            <p:nvPr/>
          </p:nvSpPr>
          <p:spPr>
            <a:xfrm>
              <a:off x="4211818" y="2225966"/>
              <a:ext cx="5339910" cy="631685"/>
            </a:xfrm>
            <a:custGeom>
              <a:rect b="b" l="l" r="r" t="t"/>
              <a:pathLst>
                <a:path extrusionOk="0" h="6292" w="53189">
                  <a:moveTo>
                    <a:pt x="6505" y="1"/>
                  </a:moveTo>
                  <a:cubicBezTo>
                    <a:pt x="6519" y="33"/>
                    <a:pt x="6536" y="63"/>
                    <a:pt x="6555" y="96"/>
                  </a:cubicBezTo>
                  <a:cubicBezTo>
                    <a:pt x="6950" y="770"/>
                    <a:pt x="7885" y="1157"/>
                    <a:pt x="7885" y="1157"/>
                  </a:cubicBezTo>
                  <a:cubicBezTo>
                    <a:pt x="7885" y="1157"/>
                    <a:pt x="7678" y="1168"/>
                    <a:pt x="7332" y="1192"/>
                  </a:cubicBezTo>
                  <a:cubicBezTo>
                    <a:pt x="8441" y="1602"/>
                    <a:pt x="9171" y="2158"/>
                    <a:pt x="8018" y="2805"/>
                  </a:cubicBezTo>
                  <a:cubicBezTo>
                    <a:pt x="7138" y="3299"/>
                    <a:pt x="5406" y="3652"/>
                    <a:pt x="3659" y="3652"/>
                  </a:cubicBezTo>
                  <a:cubicBezTo>
                    <a:pt x="2325" y="3652"/>
                    <a:pt x="982" y="3446"/>
                    <a:pt x="0" y="2940"/>
                  </a:cubicBezTo>
                  <a:lnTo>
                    <a:pt x="0" y="2940"/>
                  </a:lnTo>
                  <a:cubicBezTo>
                    <a:pt x="4" y="2946"/>
                    <a:pt x="7" y="2951"/>
                    <a:pt x="13" y="2957"/>
                  </a:cubicBezTo>
                  <a:cubicBezTo>
                    <a:pt x="893" y="4039"/>
                    <a:pt x="4137" y="4138"/>
                    <a:pt x="5294" y="4138"/>
                  </a:cubicBezTo>
                  <a:cubicBezTo>
                    <a:pt x="5553" y="4138"/>
                    <a:pt x="5707" y="4133"/>
                    <a:pt x="5707" y="4133"/>
                  </a:cubicBezTo>
                  <a:lnTo>
                    <a:pt x="5707" y="4133"/>
                  </a:lnTo>
                  <a:cubicBezTo>
                    <a:pt x="5707" y="4133"/>
                    <a:pt x="4035" y="6291"/>
                    <a:pt x="14495" y="6291"/>
                  </a:cubicBezTo>
                  <a:cubicBezTo>
                    <a:pt x="15189" y="6291"/>
                    <a:pt x="15937" y="6282"/>
                    <a:pt x="16743" y="6262"/>
                  </a:cubicBezTo>
                  <a:cubicBezTo>
                    <a:pt x="20814" y="6159"/>
                    <a:pt x="24029" y="4586"/>
                    <a:pt x="29351" y="4586"/>
                  </a:cubicBezTo>
                  <a:cubicBezTo>
                    <a:pt x="30513" y="4586"/>
                    <a:pt x="31776" y="4661"/>
                    <a:pt x="33170" y="4842"/>
                  </a:cubicBezTo>
                  <a:cubicBezTo>
                    <a:pt x="34842" y="5061"/>
                    <a:pt x="36130" y="5148"/>
                    <a:pt x="37122" y="5148"/>
                  </a:cubicBezTo>
                  <a:cubicBezTo>
                    <a:pt x="40998" y="5148"/>
                    <a:pt x="40336" y="3819"/>
                    <a:pt x="40336" y="3819"/>
                  </a:cubicBezTo>
                  <a:lnTo>
                    <a:pt x="40336" y="3819"/>
                  </a:lnTo>
                  <a:cubicBezTo>
                    <a:pt x="40336" y="3819"/>
                    <a:pt x="42129" y="3968"/>
                    <a:pt x="44397" y="3968"/>
                  </a:cubicBezTo>
                  <a:cubicBezTo>
                    <a:pt x="47175" y="3968"/>
                    <a:pt x="50665" y="3745"/>
                    <a:pt x="52451" y="2753"/>
                  </a:cubicBezTo>
                  <a:cubicBezTo>
                    <a:pt x="52869" y="2520"/>
                    <a:pt x="53105" y="2271"/>
                    <a:pt x="53189" y="2017"/>
                  </a:cubicBezTo>
                  <a:lnTo>
                    <a:pt x="53189" y="2017"/>
                  </a:lnTo>
                  <a:cubicBezTo>
                    <a:pt x="52757" y="2610"/>
                    <a:pt x="50778" y="3223"/>
                    <a:pt x="48530" y="3223"/>
                  </a:cubicBezTo>
                  <a:cubicBezTo>
                    <a:pt x="46564" y="3223"/>
                    <a:pt x="44392" y="2753"/>
                    <a:pt x="42873" y="1391"/>
                  </a:cubicBezTo>
                  <a:cubicBezTo>
                    <a:pt x="41857" y="1837"/>
                    <a:pt x="41008" y="2004"/>
                    <a:pt x="40322" y="2004"/>
                  </a:cubicBezTo>
                  <a:cubicBezTo>
                    <a:pt x="38654" y="2004"/>
                    <a:pt x="37946" y="1013"/>
                    <a:pt x="38123" y="618"/>
                  </a:cubicBezTo>
                  <a:cubicBezTo>
                    <a:pt x="38005" y="618"/>
                    <a:pt x="37886" y="618"/>
                    <a:pt x="37767" y="617"/>
                  </a:cubicBezTo>
                  <a:cubicBezTo>
                    <a:pt x="35516" y="2122"/>
                    <a:pt x="30402" y="2704"/>
                    <a:pt x="26377" y="2704"/>
                  </a:cubicBezTo>
                  <a:cubicBezTo>
                    <a:pt x="25049" y="2704"/>
                    <a:pt x="23840" y="2641"/>
                    <a:pt x="22892" y="2526"/>
                  </a:cubicBezTo>
                  <a:cubicBezTo>
                    <a:pt x="19125" y="2072"/>
                    <a:pt x="20161" y="800"/>
                    <a:pt x="21120" y="78"/>
                  </a:cubicBezTo>
                  <a:cubicBezTo>
                    <a:pt x="20969" y="78"/>
                    <a:pt x="20823" y="74"/>
                    <a:pt x="20684" y="64"/>
                  </a:cubicBezTo>
                  <a:cubicBezTo>
                    <a:pt x="19092" y="633"/>
                    <a:pt x="16056" y="1478"/>
                    <a:pt x="12077" y="1478"/>
                  </a:cubicBezTo>
                  <a:cubicBezTo>
                    <a:pt x="11752" y="1478"/>
                    <a:pt x="11421" y="1473"/>
                    <a:pt x="11084" y="1461"/>
                  </a:cubicBezTo>
                  <a:cubicBezTo>
                    <a:pt x="8583" y="1373"/>
                    <a:pt x="7228" y="744"/>
                    <a:pt x="6505"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4"/>
            <p:cNvSpPr/>
            <p:nvPr/>
          </p:nvSpPr>
          <p:spPr>
            <a:xfrm>
              <a:off x="8320774" y="1701907"/>
              <a:ext cx="481093" cy="2606254"/>
            </a:xfrm>
            <a:custGeom>
              <a:rect b="b" l="l" r="r" t="t"/>
              <a:pathLst>
                <a:path extrusionOk="0" h="25960" w="4792">
                  <a:moveTo>
                    <a:pt x="2672" y="0"/>
                  </a:moveTo>
                  <a:lnTo>
                    <a:pt x="2244" y="340"/>
                  </a:lnTo>
                  <a:lnTo>
                    <a:pt x="2244" y="1143"/>
                  </a:lnTo>
                  <a:lnTo>
                    <a:pt x="1001" y="1928"/>
                  </a:lnTo>
                  <a:lnTo>
                    <a:pt x="1001" y="4669"/>
                  </a:lnTo>
                  <a:lnTo>
                    <a:pt x="524" y="5033"/>
                  </a:lnTo>
                  <a:lnTo>
                    <a:pt x="524" y="7324"/>
                  </a:lnTo>
                  <a:lnTo>
                    <a:pt x="1" y="7725"/>
                  </a:lnTo>
                  <a:lnTo>
                    <a:pt x="1" y="25960"/>
                  </a:lnTo>
                  <a:lnTo>
                    <a:pt x="4791" y="25960"/>
                  </a:lnTo>
                  <a:lnTo>
                    <a:pt x="4791" y="7725"/>
                  </a:lnTo>
                  <a:lnTo>
                    <a:pt x="4268" y="7324"/>
                  </a:lnTo>
                  <a:lnTo>
                    <a:pt x="4268" y="5033"/>
                  </a:lnTo>
                  <a:lnTo>
                    <a:pt x="3792" y="4669"/>
                  </a:lnTo>
                  <a:lnTo>
                    <a:pt x="3792" y="1928"/>
                  </a:lnTo>
                  <a:lnTo>
                    <a:pt x="2755" y="1273"/>
                  </a:lnTo>
                  <a:lnTo>
                    <a:pt x="267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4"/>
            <p:cNvSpPr/>
            <p:nvPr/>
          </p:nvSpPr>
          <p:spPr>
            <a:xfrm>
              <a:off x="8586218" y="1434054"/>
              <a:ext cx="55820" cy="520648"/>
            </a:xfrm>
            <a:custGeom>
              <a:rect b="b" l="l" r="r" t="t"/>
              <a:pathLst>
                <a:path extrusionOk="0" h="5186" w="556">
                  <a:moveTo>
                    <a:pt x="51" y="1"/>
                  </a:moveTo>
                  <a:lnTo>
                    <a:pt x="1" y="183"/>
                  </a:lnTo>
                  <a:lnTo>
                    <a:pt x="1" y="5186"/>
                  </a:lnTo>
                  <a:lnTo>
                    <a:pt x="102" y="5186"/>
                  </a:lnTo>
                  <a:lnTo>
                    <a:pt x="102" y="3995"/>
                  </a:lnTo>
                  <a:lnTo>
                    <a:pt x="246" y="3995"/>
                  </a:lnTo>
                  <a:lnTo>
                    <a:pt x="246" y="5186"/>
                  </a:lnTo>
                  <a:lnTo>
                    <a:pt x="347" y="5186"/>
                  </a:lnTo>
                  <a:lnTo>
                    <a:pt x="347" y="3995"/>
                  </a:lnTo>
                  <a:lnTo>
                    <a:pt x="555" y="3995"/>
                  </a:lnTo>
                  <a:lnTo>
                    <a:pt x="555" y="2686"/>
                  </a:lnTo>
                  <a:lnTo>
                    <a:pt x="347" y="2686"/>
                  </a:lnTo>
                  <a:lnTo>
                    <a:pt x="347" y="1357"/>
                  </a:lnTo>
                  <a:lnTo>
                    <a:pt x="296" y="1217"/>
                  </a:lnTo>
                  <a:lnTo>
                    <a:pt x="246" y="1357"/>
                  </a:lnTo>
                  <a:lnTo>
                    <a:pt x="246" y="2686"/>
                  </a:lnTo>
                  <a:lnTo>
                    <a:pt x="102" y="2686"/>
                  </a:lnTo>
                  <a:lnTo>
                    <a:pt x="102" y="183"/>
                  </a:lnTo>
                  <a:lnTo>
                    <a:pt x="5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4"/>
            <p:cNvSpPr/>
            <p:nvPr/>
          </p:nvSpPr>
          <p:spPr>
            <a:xfrm>
              <a:off x="8557907" y="1626009"/>
              <a:ext cx="10040" cy="398568"/>
            </a:xfrm>
            <a:custGeom>
              <a:rect b="b" l="l" r="r" t="t"/>
              <a:pathLst>
                <a:path extrusionOk="0" h="3970" w="100">
                  <a:moveTo>
                    <a:pt x="50" y="1"/>
                  </a:moveTo>
                  <a:lnTo>
                    <a:pt x="0" y="140"/>
                  </a:lnTo>
                  <a:lnTo>
                    <a:pt x="0" y="3969"/>
                  </a:lnTo>
                  <a:lnTo>
                    <a:pt x="100" y="3969"/>
                  </a:lnTo>
                  <a:lnTo>
                    <a:pt x="100" y="140"/>
                  </a:lnTo>
                  <a:lnTo>
                    <a:pt x="5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4"/>
            <p:cNvSpPr/>
            <p:nvPr/>
          </p:nvSpPr>
          <p:spPr>
            <a:xfrm>
              <a:off x="8397877" y="1774593"/>
              <a:ext cx="480992" cy="2501241"/>
            </a:xfrm>
            <a:custGeom>
              <a:rect b="b" l="l" r="r" t="t"/>
              <a:pathLst>
                <a:path extrusionOk="0" h="24914" w="4791">
                  <a:moveTo>
                    <a:pt x="2395" y="0"/>
                  </a:moveTo>
                  <a:lnTo>
                    <a:pt x="999" y="883"/>
                  </a:lnTo>
                  <a:lnTo>
                    <a:pt x="999" y="3624"/>
                  </a:lnTo>
                  <a:lnTo>
                    <a:pt x="524" y="3988"/>
                  </a:lnTo>
                  <a:lnTo>
                    <a:pt x="524" y="6278"/>
                  </a:lnTo>
                  <a:lnTo>
                    <a:pt x="0" y="6680"/>
                  </a:lnTo>
                  <a:lnTo>
                    <a:pt x="0" y="24914"/>
                  </a:lnTo>
                  <a:lnTo>
                    <a:pt x="4790" y="24914"/>
                  </a:lnTo>
                  <a:lnTo>
                    <a:pt x="4790" y="6680"/>
                  </a:lnTo>
                  <a:lnTo>
                    <a:pt x="4266" y="6278"/>
                  </a:lnTo>
                  <a:lnTo>
                    <a:pt x="4266" y="3988"/>
                  </a:lnTo>
                  <a:lnTo>
                    <a:pt x="3791" y="3624"/>
                  </a:lnTo>
                  <a:lnTo>
                    <a:pt x="3791" y="883"/>
                  </a:lnTo>
                  <a:lnTo>
                    <a:pt x="2395"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4"/>
            <p:cNvSpPr/>
            <p:nvPr/>
          </p:nvSpPr>
          <p:spPr>
            <a:xfrm>
              <a:off x="8428397" y="2379469"/>
              <a:ext cx="397665" cy="25199"/>
            </a:xfrm>
            <a:custGeom>
              <a:rect b="b" l="l" r="r" t="t"/>
              <a:pathLst>
                <a:path extrusionOk="0" h="251" w="3961">
                  <a:moveTo>
                    <a:pt x="1" y="1"/>
                  </a:moveTo>
                  <a:lnTo>
                    <a:pt x="1" y="251"/>
                  </a:lnTo>
                  <a:lnTo>
                    <a:pt x="3961" y="251"/>
                  </a:lnTo>
                  <a:lnTo>
                    <a:pt x="396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4"/>
            <p:cNvSpPr/>
            <p:nvPr/>
          </p:nvSpPr>
          <p:spPr>
            <a:xfrm>
              <a:off x="8384123" y="2444826"/>
              <a:ext cx="494747" cy="12650"/>
            </a:xfrm>
            <a:custGeom>
              <a:rect b="b" l="l" r="r" t="t"/>
              <a:pathLst>
                <a:path extrusionOk="0" h="126" w="4928">
                  <a:moveTo>
                    <a:pt x="0" y="1"/>
                  </a:moveTo>
                  <a:lnTo>
                    <a:pt x="0" y="125"/>
                  </a:lnTo>
                  <a:lnTo>
                    <a:pt x="4927" y="125"/>
                  </a:lnTo>
                  <a:lnTo>
                    <a:pt x="492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4"/>
            <p:cNvSpPr/>
            <p:nvPr/>
          </p:nvSpPr>
          <p:spPr>
            <a:xfrm>
              <a:off x="8479498" y="2113123"/>
              <a:ext cx="299679" cy="25099"/>
            </a:xfrm>
            <a:custGeom>
              <a:rect b="b" l="l" r="r" t="t"/>
              <a:pathLst>
                <a:path extrusionOk="0" h="250" w="2985">
                  <a:moveTo>
                    <a:pt x="1" y="1"/>
                  </a:moveTo>
                  <a:lnTo>
                    <a:pt x="1" y="249"/>
                  </a:lnTo>
                  <a:lnTo>
                    <a:pt x="2984" y="249"/>
                  </a:lnTo>
                  <a:lnTo>
                    <a:pt x="298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4"/>
            <p:cNvSpPr/>
            <p:nvPr/>
          </p:nvSpPr>
          <p:spPr>
            <a:xfrm>
              <a:off x="8479498" y="1862739"/>
              <a:ext cx="299679" cy="11947"/>
            </a:xfrm>
            <a:custGeom>
              <a:rect b="b" l="l" r="r" t="t"/>
              <a:pathLst>
                <a:path extrusionOk="0" h="119" w="2985">
                  <a:moveTo>
                    <a:pt x="1" y="1"/>
                  </a:moveTo>
                  <a:lnTo>
                    <a:pt x="1" y="119"/>
                  </a:lnTo>
                  <a:lnTo>
                    <a:pt x="2984" y="119"/>
                  </a:lnTo>
                  <a:lnTo>
                    <a:pt x="298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4"/>
            <p:cNvSpPr/>
            <p:nvPr/>
          </p:nvSpPr>
          <p:spPr>
            <a:xfrm>
              <a:off x="8427895" y="2175668"/>
              <a:ext cx="398769" cy="10843"/>
            </a:xfrm>
            <a:custGeom>
              <a:rect b="b" l="l" r="r" t="t"/>
              <a:pathLst>
                <a:path extrusionOk="0" h="108" w="3972">
                  <a:moveTo>
                    <a:pt x="0" y="1"/>
                  </a:moveTo>
                  <a:lnTo>
                    <a:pt x="0" y="108"/>
                  </a:lnTo>
                  <a:lnTo>
                    <a:pt x="3971" y="108"/>
                  </a:lnTo>
                  <a:lnTo>
                    <a:pt x="39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4"/>
            <p:cNvSpPr/>
            <p:nvPr/>
          </p:nvSpPr>
          <p:spPr>
            <a:xfrm>
              <a:off x="8419462" y="3225694"/>
              <a:ext cx="27307" cy="101801"/>
            </a:xfrm>
            <a:custGeom>
              <a:rect b="b" l="l" r="r" t="t"/>
              <a:pathLst>
                <a:path extrusionOk="0" h="1014" w="272">
                  <a:moveTo>
                    <a:pt x="0" y="1"/>
                  </a:moveTo>
                  <a:lnTo>
                    <a:pt x="0"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4"/>
            <p:cNvSpPr/>
            <p:nvPr/>
          </p:nvSpPr>
          <p:spPr>
            <a:xfrm>
              <a:off x="8419462" y="3352995"/>
              <a:ext cx="27307" cy="101801"/>
            </a:xfrm>
            <a:custGeom>
              <a:rect b="b" l="l" r="r" t="t"/>
              <a:pathLst>
                <a:path extrusionOk="0" h="1014" w="272">
                  <a:moveTo>
                    <a:pt x="0" y="1"/>
                  </a:moveTo>
                  <a:lnTo>
                    <a:pt x="0"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4"/>
            <p:cNvSpPr/>
            <p:nvPr/>
          </p:nvSpPr>
          <p:spPr>
            <a:xfrm>
              <a:off x="8419462" y="3480395"/>
              <a:ext cx="27307" cy="101700"/>
            </a:xfrm>
            <a:custGeom>
              <a:rect b="b" l="l" r="r" t="t"/>
              <a:pathLst>
                <a:path extrusionOk="0" h="1013" w="272">
                  <a:moveTo>
                    <a:pt x="0" y="1"/>
                  </a:moveTo>
                  <a:lnTo>
                    <a:pt x="0" y="1013"/>
                  </a:lnTo>
                  <a:lnTo>
                    <a:pt x="272" y="1013"/>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4"/>
            <p:cNvSpPr/>
            <p:nvPr/>
          </p:nvSpPr>
          <p:spPr>
            <a:xfrm>
              <a:off x="8419462" y="3607695"/>
              <a:ext cx="27307" cy="101801"/>
            </a:xfrm>
            <a:custGeom>
              <a:rect b="b" l="l" r="r" t="t"/>
              <a:pathLst>
                <a:path extrusionOk="0" h="1014" w="272">
                  <a:moveTo>
                    <a:pt x="0" y="1"/>
                  </a:moveTo>
                  <a:lnTo>
                    <a:pt x="0"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4"/>
            <p:cNvSpPr/>
            <p:nvPr/>
          </p:nvSpPr>
          <p:spPr>
            <a:xfrm>
              <a:off x="8419462" y="3734995"/>
              <a:ext cx="27307" cy="101801"/>
            </a:xfrm>
            <a:custGeom>
              <a:rect b="b" l="l" r="r" t="t"/>
              <a:pathLst>
                <a:path extrusionOk="0" h="1014" w="272">
                  <a:moveTo>
                    <a:pt x="0" y="1"/>
                  </a:moveTo>
                  <a:lnTo>
                    <a:pt x="0"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4"/>
            <p:cNvSpPr/>
            <p:nvPr/>
          </p:nvSpPr>
          <p:spPr>
            <a:xfrm>
              <a:off x="8419462" y="3862396"/>
              <a:ext cx="27307" cy="101700"/>
            </a:xfrm>
            <a:custGeom>
              <a:rect b="b" l="l" r="r" t="t"/>
              <a:pathLst>
                <a:path extrusionOk="0" h="1013" w="272">
                  <a:moveTo>
                    <a:pt x="0" y="1"/>
                  </a:moveTo>
                  <a:lnTo>
                    <a:pt x="0" y="1013"/>
                  </a:lnTo>
                  <a:lnTo>
                    <a:pt x="272" y="1013"/>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4"/>
            <p:cNvSpPr/>
            <p:nvPr/>
          </p:nvSpPr>
          <p:spPr>
            <a:xfrm>
              <a:off x="8466045" y="3225694"/>
              <a:ext cx="27307" cy="101801"/>
            </a:xfrm>
            <a:custGeom>
              <a:rect b="b" l="l" r="r" t="t"/>
              <a:pathLst>
                <a:path extrusionOk="0" h="1014" w="272">
                  <a:moveTo>
                    <a:pt x="1" y="1"/>
                  </a:moveTo>
                  <a:lnTo>
                    <a:pt x="1" y="1014"/>
                  </a:lnTo>
                  <a:lnTo>
                    <a:pt x="271" y="1014"/>
                  </a:lnTo>
                  <a:lnTo>
                    <a:pt x="27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4"/>
            <p:cNvSpPr/>
            <p:nvPr/>
          </p:nvSpPr>
          <p:spPr>
            <a:xfrm>
              <a:off x="8466045" y="3352995"/>
              <a:ext cx="27307" cy="101801"/>
            </a:xfrm>
            <a:custGeom>
              <a:rect b="b" l="l" r="r" t="t"/>
              <a:pathLst>
                <a:path extrusionOk="0" h="1014" w="272">
                  <a:moveTo>
                    <a:pt x="1" y="1"/>
                  </a:moveTo>
                  <a:lnTo>
                    <a:pt x="1"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4"/>
            <p:cNvSpPr/>
            <p:nvPr/>
          </p:nvSpPr>
          <p:spPr>
            <a:xfrm>
              <a:off x="8466045" y="3480395"/>
              <a:ext cx="27307" cy="101700"/>
            </a:xfrm>
            <a:custGeom>
              <a:rect b="b" l="l" r="r" t="t"/>
              <a:pathLst>
                <a:path extrusionOk="0" h="1013" w="272">
                  <a:moveTo>
                    <a:pt x="1" y="1"/>
                  </a:moveTo>
                  <a:lnTo>
                    <a:pt x="1" y="1013"/>
                  </a:lnTo>
                  <a:lnTo>
                    <a:pt x="271" y="1013"/>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4"/>
            <p:cNvSpPr/>
            <p:nvPr/>
          </p:nvSpPr>
          <p:spPr>
            <a:xfrm>
              <a:off x="8466045" y="3607695"/>
              <a:ext cx="27307" cy="101801"/>
            </a:xfrm>
            <a:custGeom>
              <a:rect b="b" l="l" r="r" t="t"/>
              <a:pathLst>
                <a:path extrusionOk="0" h="1014" w="272">
                  <a:moveTo>
                    <a:pt x="1" y="1"/>
                  </a:moveTo>
                  <a:lnTo>
                    <a:pt x="1"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4"/>
            <p:cNvSpPr/>
            <p:nvPr/>
          </p:nvSpPr>
          <p:spPr>
            <a:xfrm>
              <a:off x="8466045" y="3734995"/>
              <a:ext cx="27307" cy="101801"/>
            </a:xfrm>
            <a:custGeom>
              <a:rect b="b" l="l" r="r" t="t"/>
              <a:pathLst>
                <a:path extrusionOk="0" h="1014" w="272">
                  <a:moveTo>
                    <a:pt x="1" y="1"/>
                  </a:moveTo>
                  <a:lnTo>
                    <a:pt x="1"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4"/>
            <p:cNvSpPr/>
            <p:nvPr/>
          </p:nvSpPr>
          <p:spPr>
            <a:xfrm>
              <a:off x="8466045" y="3862396"/>
              <a:ext cx="27307" cy="101700"/>
            </a:xfrm>
            <a:custGeom>
              <a:rect b="b" l="l" r="r" t="t"/>
              <a:pathLst>
                <a:path extrusionOk="0" h="1013" w="272">
                  <a:moveTo>
                    <a:pt x="1" y="1"/>
                  </a:moveTo>
                  <a:lnTo>
                    <a:pt x="1" y="1013"/>
                  </a:lnTo>
                  <a:lnTo>
                    <a:pt x="271" y="1013"/>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4"/>
            <p:cNvSpPr/>
            <p:nvPr/>
          </p:nvSpPr>
          <p:spPr>
            <a:xfrm>
              <a:off x="8512629" y="3225694"/>
              <a:ext cx="27408" cy="101801"/>
            </a:xfrm>
            <a:custGeom>
              <a:rect b="b" l="l" r="r" t="t"/>
              <a:pathLst>
                <a:path extrusionOk="0" h="1014" w="273">
                  <a:moveTo>
                    <a:pt x="1" y="1"/>
                  </a:moveTo>
                  <a:lnTo>
                    <a:pt x="1"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4"/>
            <p:cNvSpPr/>
            <p:nvPr/>
          </p:nvSpPr>
          <p:spPr>
            <a:xfrm>
              <a:off x="8512629" y="3352995"/>
              <a:ext cx="27408" cy="101801"/>
            </a:xfrm>
            <a:custGeom>
              <a:rect b="b" l="l" r="r" t="t"/>
              <a:pathLst>
                <a:path extrusionOk="0" h="1014" w="273">
                  <a:moveTo>
                    <a:pt x="1" y="1"/>
                  </a:moveTo>
                  <a:lnTo>
                    <a:pt x="1"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4"/>
            <p:cNvSpPr/>
            <p:nvPr/>
          </p:nvSpPr>
          <p:spPr>
            <a:xfrm>
              <a:off x="8512629" y="3480395"/>
              <a:ext cx="27408" cy="101700"/>
            </a:xfrm>
            <a:custGeom>
              <a:rect b="b" l="l" r="r" t="t"/>
              <a:pathLst>
                <a:path extrusionOk="0" h="1013" w="273">
                  <a:moveTo>
                    <a:pt x="1" y="1"/>
                  </a:moveTo>
                  <a:lnTo>
                    <a:pt x="1" y="1013"/>
                  </a:lnTo>
                  <a:lnTo>
                    <a:pt x="272" y="1013"/>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4"/>
            <p:cNvSpPr/>
            <p:nvPr/>
          </p:nvSpPr>
          <p:spPr>
            <a:xfrm>
              <a:off x="8512629" y="3607695"/>
              <a:ext cx="27408" cy="101801"/>
            </a:xfrm>
            <a:custGeom>
              <a:rect b="b" l="l" r="r" t="t"/>
              <a:pathLst>
                <a:path extrusionOk="0" h="1014" w="273">
                  <a:moveTo>
                    <a:pt x="1" y="1"/>
                  </a:moveTo>
                  <a:lnTo>
                    <a:pt x="1"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4"/>
            <p:cNvSpPr/>
            <p:nvPr/>
          </p:nvSpPr>
          <p:spPr>
            <a:xfrm>
              <a:off x="8512629" y="3734995"/>
              <a:ext cx="27408" cy="101801"/>
            </a:xfrm>
            <a:custGeom>
              <a:rect b="b" l="l" r="r" t="t"/>
              <a:pathLst>
                <a:path extrusionOk="0" h="1014" w="273">
                  <a:moveTo>
                    <a:pt x="1" y="1"/>
                  </a:moveTo>
                  <a:lnTo>
                    <a:pt x="1"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4"/>
            <p:cNvSpPr/>
            <p:nvPr/>
          </p:nvSpPr>
          <p:spPr>
            <a:xfrm>
              <a:off x="8512629" y="3862396"/>
              <a:ext cx="27408" cy="101700"/>
            </a:xfrm>
            <a:custGeom>
              <a:rect b="b" l="l" r="r" t="t"/>
              <a:pathLst>
                <a:path extrusionOk="0" h="1013" w="273">
                  <a:moveTo>
                    <a:pt x="1" y="1"/>
                  </a:moveTo>
                  <a:lnTo>
                    <a:pt x="1" y="1013"/>
                  </a:lnTo>
                  <a:lnTo>
                    <a:pt x="272" y="1013"/>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4"/>
            <p:cNvSpPr/>
            <p:nvPr/>
          </p:nvSpPr>
          <p:spPr>
            <a:xfrm>
              <a:off x="8559312" y="3225694"/>
              <a:ext cx="27307" cy="101801"/>
            </a:xfrm>
            <a:custGeom>
              <a:rect b="b" l="l" r="r" t="t"/>
              <a:pathLst>
                <a:path extrusionOk="0" h="1014" w="272">
                  <a:moveTo>
                    <a:pt x="1" y="1"/>
                  </a:moveTo>
                  <a:lnTo>
                    <a:pt x="1" y="1014"/>
                  </a:lnTo>
                  <a:lnTo>
                    <a:pt x="271" y="1014"/>
                  </a:lnTo>
                  <a:lnTo>
                    <a:pt x="27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4"/>
            <p:cNvSpPr/>
            <p:nvPr/>
          </p:nvSpPr>
          <p:spPr>
            <a:xfrm>
              <a:off x="8559312" y="3352995"/>
              <a:ext cx="27307" cy="101801"/>
            </a:xfrm>
            <a:custGeom>
              <a:rect b="b" l="l" r="r" t="t"/>
              <a:pathLst>
                <a:path extrusionOk="0" h="1014" w="272">
                  <a:moveTo>
                    <a:pt x="1" y="1"/>
                  </a:moveTo>
                  <a:lnTo>
                    <a:pt x="1"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4"/>
            <p:cNvSpPr/>
            <p:nvPr/>
          </p:nvSpPr>
          <p:spPr>
            <a:xfrm>
              <a:off x="8559312" y="3480395"/>
              <a:ext cx="27307" cy="101700"/>
            </a:xfrm>
            <a:custGeom>
              <a:rect b="b" l="l" r="r" t="t"/>
              <a:pathLst>
                <a:path extrusionOk="0" h="1013" w="272">
                  <a:moveTo>
                    <a:pt x="1" y="1"/>
                  </a:moveTo>
                  <a:lnTo>
                    <a:pt x="1" y="1013"/>
                  </a:lnTo>
                  <a:lnTo>
                    <a:pt x="271" y="1013"/>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4"/>
            <p:cNvSpPr/>
            <p:nvPr/>
          </p:nvSpPr>
          <p:spPr>
            <a:xfrm>
              <a:off x="8559312" y="3607695"/>
              <a:ext cx="27307" cy="101801"/>
            </a:xfrm>
            <a:custGeom>
              <a:rect b="b" l="l" r="r" t="t"/>
              <a:pathLst>
                <a:path extrusionOk="0" h="1014" w="272">
                  <a:moveTo>
                    <a:pt x="1" y="1"/>
                  </a:moveTo>
                  <a:lnTo>
                    <a:pt x="1"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4"/>
            <p:cNvSpPr/>
            <p:nvPr/>
          </p:nvSpPr>
          <p:spPr>
            <a:xfrm>
              <a:off x="8559312" y="3734995"/>
              <a:ext cx="27307" cy="101801"/>
            </a:xfrm>
            <a:custGeom>
              <a:rect b="b" l="l" r="r" t="t"/>
              <a:pathLst>
                <a:path extrusionOk="0" h="1014" w="272">
                  <a:moveTo>
                    <a:pt x="1" y="1"/>
                  </a:moveTo>
                  <a:lnTo>
                    <a:pt x="1"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4"/>
            <p:cNvSpPr/>
            <p:nvPr/>
          </p:nvSpPr>
          <p:spPr>
            <a:xfrm>
              <a:off x="8559312" y="3862396"/>
              <a:ext cx="27307" cy="101700"/>
            </a:xfrm>
            <a:custGeom>
              <a:rect b="b" l="l" r="r" t="t"/>
              <a:pathLst>
                <a:path extrusionOk="0" h="1013" w="272">
                  <a:moveTo>
                    <a:pt x="1" y="1"/>
                  </a:moveTo>
                  <a:lnTo>
                    <a:pt x="1" y="1013"/>
                  </a:lnTo>
                  <a:lnTo>
                    <a:pt x="271" y="1013"/>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4"/>
            <p:cNvSpPr/>
            <p:nvPr/>
          </p:nvSpPr>
          <p:spPr>
            <a:xfrm>
              <a:off x="8605895" y="3225694"/>
              <a:ext cx="27307" cy="101801"/>
            </a:xfrm>
            <a:custGeom>
              <a:rect b="b" l="l" r="r" t="t"/>
              <a:pathLst>
                <a:path extrusionOk="0" h="1014" w="272">
                  <a:moveTo>
                    <a:pt x="0" y="1"/>
                  </a:moveTo>
                  <a:lnTo>
                    <a:pt x="0"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4"/>
            <p:cNvSpPr/>
            <p:nvPr/>
          </p:nvSpPr>
          <p:spPr>
            <a:xfrm>
              <a:off x="8605895" y="3352995"/>
              <a:ext cx="27307" cy="101801"/>
            </a:xfrm>
            <a:custGeom>
              <a:rect b="b" l="l" r="r" t="t"/>
              <a:pathLst>
                <a:path extrusionOk="0" h="1014" w="272">
                  <a:moveTo>
                    <a:pt x="0" y="1"/>
                  </a:moveTo>
                  <a:lnTo>
                    <a:pt x="0"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4"/>
            <p:cNvSpPr/>
            <p:nvPr/>
          </p:nvSpPr>
          <p:spPr>
            <a:xfrm>
              <a:off x="8605895" y="3480395"/>
              <a:ext cx="27307" cy="101700"/>
            </a:xfrm>
            <a:custGeom>
              <a:rect b="b" l="l" r="r" t="t"/>
              <a:pathLst>
                <a:path extrusionOk="0" h="1013" w="272">
                  <a:moveTo>
                    <a:pt x="0" y="1"/>
                  </a:moveTo>
                  <a:lnTo>
                    <a:pt x="0" y="1013"/>
                  </a:lnTo>
                  <a:lnTo>
                    <a:pt x="272" y="1013"/>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4"/>
            <p:cNvSpPr/>
            <p:nvPr/>
          </p:nvSpPr>
          <p:spPr>
            <a:xfrm>
              <a:off x="8605895" y="3607695"/>
              <a:ext cx="27307" cy="101801"/>
            </a:xfrm>
            <a:custGeom>
              <a:rect b="b" l="l" r="r" t="t"/>
              <a:pathLst>
                <a:path extrusionOk="0" h="1014" w="272">
                  <a:moveTo>
                    <a:pt x="0" y="1"/>
                  </a:moveTo>
                  <a:lnTo>
                    <a:pt x="0"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4"/>
            <p:cNvSpPr/>
            <p:nvPr/>
          </p:nvSpPr>
          <p:spPr>
            <a:xfrm>
              <a:off x="8605895" y="3734995"/>
              <a:ext cx="27307" cy="101801"/>
            </a:xfrm>
            <a:custGeom>
              <a:rect b="b" l="l" r="r" t="t"/>
              <a:pathLst>
                <a:path extrusionOk="0" h="1014" w="272">
                  <a:moveTo>
                    <a:pt x="0" y="1"/>
                  </a:moveTo>
                  <a:lnTo>
                    <a:pt x="0"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4"/>
            <p:cNvSpPr/>
            <p:nvPr/>
          </p:nvSpPr>
          <p:spPr>
            <a:xfrm>
              <a:off x="8605895" y="3862396"/>
              <a:ext cx="27307" cy="101700"/>
            </a:xfrm>
            <a:custGeom>
              <a:rect b="b" l="l" r="r" t="t"/>
              <a:pathLst>
                <a:path extrusionOk="0" h="1013" w="272">
                  <a:moveTo>
                    <a:pt x="0" y="1"/>
                  </a:moveTo>
                  <a:lnTo>
                    <a:pt x="0" y="1013"/>
                  </a:lnTo>
                  <a:lnTo>
                    <a:pt x="272" y="1013"/>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4"/>
            <p:cNvSpPr/>
            <p:nvPr/>
          </p:nvSpPr>
          <p:spPr>
            <a:xfrm>
              <a:off x="8650270" y="3225694"/>
              <a:ext cx="27408" cy="101801"/>
            </a:xfrm>
            <a:custGeom>
              <a:rect b="b" l="l" r="r" t="t"/>
              <a:pathLst>
                <a:path extrusionOk="0" h="1014" w="273">
                  <a:moveTo>
                    <a:pt x="1" y="1"/>
                  </a:moveTo>
                  <a:lnTo>
                    <a:pt x="1"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4"/>
            <p:cNvSpPr/>
            <p:nvPr/>
          </p:nvSpPr>
          <p:spPr>
            <a:xfrm>
              <a:off x="8650270" y="3352995"/>
              <a:ext cx="27408" cy="101801"/>
            </a:xfrm>
            <a:custGeom>
              <a:rect b="b" l="l" r="r" t="t"/>
              <a:pathLst>
                <a:path extrusionOk="0" h="1014" w="273">
                  <a:moveTo>
                    <a:pt x="1" y="1"/>
                  </a:moveTo>
                  <a:lnTo>
                    <a:pt x="1"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4"/>
            <p:cNvSpPr/>
            <p:nvPr/>
          </p:nvSpPr>
          <p:spPr>
            <a:xfrm>
              <a:off x="8650270" y="3480395"/>
              <a:ext cx="27408" cy="101700"/>
            </a:xfrm>
            <a:custGeom>
              <a:rect b="b" l="l" r="r" t="t"/>
              <a:pathLst>
                <a:path extrusionOk="0" h="1013" w="273">
                  <a:moveTo>
                    <a:pt x="1" y="1"/>
                  </a:moveTo>
                  <a:lnTo>
                    <a:pt x="1" y="1013"/>
                  </a:lnTo>
                  <a:lnTo>
                    <a:pt x="272" y="1013"/>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4"/>
            <p:cNvSpPr/>
            <p:nvPr/>
          </p:nvSpPr>
          <p:spPr>
            <a:xfrm>
              <a:off x="8650270" y="3607695"/>
              <a:ext cx="27408" cy="101801"/>
            </a:xfrm>
            <a:custGeom>
              <a:rect b="b" l="l" r="r" t="t"/>
              <a:pathLst>
                <a:path extrusionOk="0" h="1014" w="273">
                  <a:moveTo>
                    <a:pt x="1" y="1"/>
                  </a:moveTo>
                  <a:lnTo>
                    <a:pt x="1"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4"/>
            <p:cNvSpPr/>
            <p:nvPr/>
          </p:nvSpPr>
          <p:spPr>
            <a:xfrm>
              <a:off x="8650270" y="3734995"/>
              <a:ext cx="27408" cy="101801"/>
            </a:xfrm>
            <a:custGeom>
              <a:rect b="b" l="l" r="r" t="t"/>
              <a:pathLst>
                <a:path extrusionOk="0" h="1014" w="273">
                  <a:moveTo>
                    <a:pt x="1" y="1"/>
                  </a:moveTo>
                  <a:lnTo>
                    <a:pt x="1"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4"/>
            <p:cNvSpPr/>
            <p:nvPr/>
          </p:nvSpPr>
          <p:spPr>
            <a:xfrm>
              <a:off x="8650270" y="3862396"/>
              <a:ext cx="27408" cy="101700"/>
            </a:xfrm>
            <a:custGeom>
              <a:rect b="b" l="l" r="r" t="t"/>
              <a:pathLst>
                <a:path extrusionOk="0" h="1013" w="273">
                  <a:moveTo>
                    <a:pt x="1" y="1"/>
                  </a:moveTo>
                  <a:lnTo>
                    <a:pt x="1" y="1013"/>
                  </a:lnTo>
                  <a:lnTo>
                    <a:pt x="272" y="1013"/>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4"/>
            <p:cNvSpPr/>
            <p:nvPr/>
          </p:nvSpPr>
          <p:spPr>
            <a:xfrm>
              <a:off x="8696953" y="3225694"/>
              <a:ext cx="27207" cy="101801"/>
            </a:xfrm>
            <a:custGeom>
              <a:rect b="b" l="l" r="r" t="t"/>
              <a:pathLst>
                <a:path extrusionOk="0" h="1014" w="271">
                  <a:moveTo>
                    <a:pt x="0" y="1"/>
                  </a:moveTo>
                  <a:lnTo>
                    <a:pt x="0" y="1014"/>
                  </a:lnTo>
                  <a:lnTo>
                    <a:pt x="271" y="1014"/>
                  </a:lnTo>
                  <a:lnTo>
                    <a:pt x="27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4"/>
            <p:cNvSpPr/>
            <p:nvPr/>
          </p:nvSpPr>
          <p:spPr>
            <a:xfrm>
              <a:off x="8696953" y="3352995"/>
              <a:ext cx="27207" cy="101801"/>
            </a:xfrm>
            <a:custGeom>
              <a:rect b="b" l="l" r="r" t="t"/>
              <a:pathLst>
                <a:path extrusionOk="0" h="1014" w="271">
                  <a:moveTo>
                    <a:pt x="0" y="1"/>
                  </a:moveTo>
                  <a:lnTo>
                    <a:pt x="0" y="1014"/>
                  </a:lnTo>
                  <a:lnTo>
                    <a:pt x="271" y="1014"/>
                  </a:lnTo>
                  <a:lnTo>
                    <a:pt x="27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4"/>
            <p:cNvSpPr/>
            <p:nvPr/>
          </p:nvSpPr>
          <p:spPr>
            <a:xfrm>
              <a:off x="8696953" y="3480395"/>
              <a:ext cx="27207" cy="101700"/>
            </a:xfrm>
            <a:custGeom>
              <a:rect b="b" l="l" r="r" t="t"/>
              <a:pathLst>
                <a:path extrusionOk="0" h="1013" w="271">
                  <a:moveTo>
                    <a:pt x="0" y="1"/>
                  </a:moveTo>
                  <a:lnTo>
                    <a:pt x="0" y="1013"/>
                  </a:lnTo>
                  <a:lnTo>
                    <a:pt x="271" y="1013"/>
                  </a:lnTo>
                  <a:lnTo>
                    <a:pt x="27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4"/>
            <p:cNvSpPr/>
            <p:nvPr/>
          </p:nvSpPr>
          <p:spPr>
            <a:xfrm>
              <a:off x="8696953" y="3607695"/>
              <a:ext cx="27207" cy="101801"/>
            </a:xfrm>
            <a:custGeom>
              <a:rect b="b" l="l" r="r" t="t"/>
              <a:pathLst>
                <a:path extrusionOk="0" h="1014" w="271">
                  <a:moveTo>
                    <a:pt x="0" y="1"/>
                  </a:moveTo>
                  <a:lnTo>
                    <a:pt x="0"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4"/>
            <p:cNvSpPr/>
            <p:nvPr/>
          </p:nvSpPr>
          <p:spPr>
            <a:xfrm>
              <a:off x="8696953" y="3734995"/>
              <a:ext cx="27207" cy="101801"/>
            </a:xfrm>
            <a:custGeom>
              <a:rect b="b" l="l" r="r" t="t"/>
              <a:pathLst>
                <a:path extrusionOk="0" h="1014" w="271">
                  <a:moveTo>
                    <a:pt x="0" y="1"/>
                  </a:moveTo>
                  <a:lnTo>
                    <a:pt x="0"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4"/>
            <p:cNvSpPr/>
            <p:nvPr/>
          </p:nvSpPr>
          <p:spPr>
            <a:xfrm>
              <a:off x="8696953" y="3862396"/>
              <a:ext cx="27207" cy="101700"/>
            </a:xfrm>
            <a:custGeom>
              <a:rect b="b" l="l" r="r" t="t"/>
              <a:pathLst>
                <a:path extrusionOk="0" h="1013" w="271">
                  <a:moveTo>
                    <a:pt x="0" y="1"/>
                  </a:moveTo>
                  <a:lnTo>
                    <a:pt x="0" y="1013"/>
                  </a:lnTo>
                  <a:lnTo>
                    <a:pt x="271" y="1013"/>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4"/>
            <p:cNvSpPr/>
            <p:nvPr/>
          </p:nvSpPr>
          <p:spPr>
            <a:xfrm>
              <a:off x="8743536" y="3225694"/>
              <a:ext cx="27307" cy="101801"/>
            </a:xfrm>
            <a:custGeom>
              <a:rect b="b" l="l" r="r" t="t"/>
              <a:pathLst>
                <a:path extrusionOk="0" h="1014" w="272">
                  <a:moveTo>
                    <a:pt x="0" y="1"/>
                  </a:moveTo>
                  <a:lnTo>
                    <a:pt x="0"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4"/>
            <p:cNvSpPr/>
            <p:nvPr/>
          </p:nvSpPr>
          <p:spPr>
            <a:xfrm>
              <a:off x="8743536" y="3352995"/>
              <a:ext cx="27307" cy="101801"/>
            </a:xfrm>
            <a:custGeom>
              <a:rect b="b" l="l" r="r" t="t"/>
              <a:pathLst>
                <a:path extrusionOk="0" h="1014" w="272">
                  <a:moveTo>
                    <a:pt x="0" y="1"/>
                  </a:moveTo>
                  <a:lnTo>
                    <a:pt x="0"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4"/>
            <p:cNvSpPr/>
            <p:nvPr/>
          </p:nvSpPr>
          <p:spPr>
            <a:xfrm>
              <a:off x="8743536" y="3480395"/>
              <a:ext cx="27307" cy="101700"/>
            </a:xfrm>
            <a:custGeom>
              <a:rect b="b" l="l" r="r" t="t"/>
              <a:pathLst>
                <a:path extrusionOk="0" h="1013" w="272">
                  <a:moveTo>
                    <a:pt x="0" y="1"/>
                  </a:moveTo>
                  <a:lnTo>
                    <a:pt x="0" y="1013"/>
                  </a:lnTo>
                  <a:lnTo>
                    <a:pt x="272" y="1013"/>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4"/>
            <p:cNvSpPr/>
            <p:nvPr/>
          </p:nvSpPr>
          <p:spPr>
            <a:xfrm>
              <a:off x="8743536" y="3607695"/>
              <a:ext cx="27307" cy="101801"/>
            </a:xfrm>
            <a:custGeom>
              <a:rect b="b" l="l" r="r" t="t"/>
              <a:pathLst>
                <a:path extrusionOk="0" h="1014" w="272">
                  <a:moveTo>
                    <a:pt x="0" y="1"/>
                  </a:moveTo>
                  <a:lnTo>
                    <a:pt x="0"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4"/>
            <p:cNvSpPr/>
            <p:nvPr/>
          </p:nvSpPr>
          <p:spPr>
            <a:xfrm>
              <a:off x="8743536" y="3734995"/>
              <a:ext cx="27307" cy="101801"/>
            </a:xfrm>
            <a:custGeom>
              <a:rect b="b" l="l" r="r" t="t"/>
              <a:pathLst>
                <a:path extrusionOk="0" h="1014" w="272">
                  <a:moveTo>
                    <a:pt x="0" y="1"/>
                  </a:moveTo>
                  <a:lnTo>
                    <a:pt x="0"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4"/>
            <p:cNvSpPr/>
            <p:nvPr/>
          </p:nvSpPr>
          <p:spPr>
            <a:xfrm>
              <a:off x="8743536" y="3862396"/>
              <a:ext cx="27307" cy="101700"/>
            </a:xfrm>
            <a:custGeom>
              <a:rect b="b" l="l" r="r" t="t"/>
              <a:pathLst>
                <a:path extrusionOk="0" h="1013" w="272">
                  <a:moveTo>
                    <a:pt x="0" y="1"/>
                  </a:moveTo>
                  <a:lnTo>
                    <a:pt x="0" y="1013"/>
                  </a:lnTo>
                  <a:lnTo>
                    <a:pt x="272" y="1013"/>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4"/>
            <p:cNvSpPr/>
            <p:nvPr/>
          </p:nvSpPr>
          <p:spPr>
            <a:xfrm>
              <a:off x="8790220" y="3225694"/>
              <a:ext cx="27207" cy="101801"/>
            </a:xfrm>
            <a:custGeom>
              <a:rect b="b" l="l" r="r" t="t"/>
              <a:pathLst>
                <a:path extrusionOk="0" h="1014" w="271">
                  <a:moveTo>
                    <a:pt x="0" y="1"/>
                  </a:moveTo>
                  <a:lnTo>
                    <a:pt x="0" y="1014"/>
                  </a:lnTo>
                  <a:lnTo>
                    <a:pt x="271" y="1014"/>
                  </a:lnTo>
                  <a:lnTo>
                    <a:pt x="27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4"/>
            <p:cNvSpPr/>
            <p:nvPr/>
          </p:nvSpPr>
          <p:spPr>
            <a:xfrm>
              <a:off x="8790220" y="3352995"/>
              <a:ext cx="27207" cy="101801"/>
            </a:xfrm>
            <a:custGeom>
              <a:rect b="b" l="l" r="r" t="t"/>
              <a:pathLst>
                <a:path extrusionOk="0" h="1014" w="271">
                  <a:moveTo>
                    <a:pt x="0" y="1"/>
                  </a:moveTo>
                  <a:lnTo>
                    <a:pt x="0" y="1014"/>
                  </a:lnTo>
                  <a:lnTo>
                    <a:pt x="271" y="1014"/>
                  </a:lnTo>
                  <a:lnTo>
                    <a:pt x="27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4"/>
            <p:cNvSpPr/>
            <p:nvPr/>
          </p:nvSpPr>
          <p:spPr>
            <a:xfrm>
              <a:off x="8790220" y="3480395"/>
              <a:ext cx="27207" cy="101700"/>
            </a:xfrm>
            <a:custGeom>
              <a:rect b="b" l="l" r="r" t="t"/>
              <a:pathLst>
                <a:path extrusionOk="0" h="1013" w="271">
                  <a:moveTo>
                    <a:pt x="0" y="1"/>
                  </a:moveTo>
                  <a:lnTo>
                    <a:pt x="0" y="1013"/>
                  </a:lnTo>
                  <a:lnTo>
                    <a:pt x="271" y="1013"/>
                  </a:lnTo>
                  <a:lnTo>
                    <a:pt x="27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4"/>
            <p:cNvSpPr/>
            <p:nvPr/>
          </p:nvSpPr>
          <p:spPr>
            <a:xfrm>
              <a:off x="8790220" y="3607695"/>
              <a:ext cx="27207" cy="101801"/>
            </a:xfrm>
            <a:custGeom>
              <a:rect b="b" l="l" r="r" t="t"/>
              <a:pathLst>
                <a:path extrusionOk="0" h="1014" w="271">
                  <a:moveTo>
                    <a:pt x="0" y="1"/>
                  </a:moveTo>
                  <a:lnTo>
                    <a:pt x="0"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4"/>
            <p:cNvSpPr/>
            <p:nvPr/>
          </p:nvSpPr>
          <p:spPr>
            <a:xfrm>
              <a:off x="8790220" y="3734995"/>
              <a:ext cx="27207" cy="101801"/>
            </a:xfrm>
            <a:custGeom>
              <a:rect b="b" l="l" r="r" t="t"/>
              <a:pathLst>
                <a:path extrusionOk="0" h="1014" w="271">
                  <a:moveTo>
                    <a:pt x="0" y="1"/>
                  </a:moveTo>
                  <a:lnTo>
                    <a:pt x="0" y="1014"/>
                  </a:lnTo>
                  <a:lnTo>
                    <a:pt x="271" y="1014"/>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4"/>
            <p:cNvSpPr/>
            <p:nvPr/>
          </p:nvSpPr>
          <p:spPr>
            <a:xfrm>
              <a:off x="8790220" y="3862396"/>
              <a:ext cx="27207" cy="101700"/>
            </a:xfrm>
            <a:custGeom>
              <a:rect b="b" l="l" r="r" t="t"/>
              <a:pathLst>
                <a:path extrusionOk="0" h="1013" w="271">
                  <a:moveTo>
                    <a:pt x="0" y="1"/>
                  </a:moveTo>
                  <a:lnTo>
                    <a:pt x="0" y="1013"/>
                  </a:lnTo>
                  <a:lnTo>
                    <a:pt x="271" y="1013"/>
                  </a:lnTo>
                  <a:lnTo>
                    <a:pt x="271"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4"/>
            <p:cNvSpPr/>
            <p:nvPr/>
          </p:nvSpPr>
          <p:spPr>
            <a:xfrm>
              <a:off x="8836703" y="3225694"/>
              <a:ext cx="27408" cy="101801"/>
            </a:xfrm>
            <a:custGeom>
              <a:rect b="b" l="l" r="r" t="t"/>
              <a:pathLst>
                <a:path extrusionOk="0" h="1014" w="273">
                  <a:moveTo>
                    <a:pt x="1" y="1"/>
                  </a:moveTo>
                  <a:lnTo>
                    <a:pt x="1"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4"/>
            <p:cNvSpPr/>
            <p:nvPr/>
          </p:nvSpPr>
          <p:spPr>
            <a:xfrm>
              <a:off x="8836703" y="3352995"/>
              <a:ext cx="27408" cy="101801"/>
            </a:xfrm>
            <a:custGeom>
              <a:rect b="b" l="l" r="r" t="t"/>
              <a:pathLst>
                <a:path extrusionOk="0" h="1014" w="273">
                  <a:moveTo>
                    <a:pt x="1" y="1"/>
                  </a:moveTo>
                  <a:lnTo>
                    <a:pt x="1"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4"/>
            <p:cNvSpPr/>
            <p:nvPr/>
          </p:nvSpPr>
          <p:spPr>
            <a:xfrm>
              <a:off x="8836703" y="3480395"/>
              <a:ext cx="27408" cy="101700"/>
            </a:xfrm>
            <a:custGeom>
              <a:rect b="b" l="l" r="r" t="t"/>
              <a:pathLst>
                <a:path extrusionOk="0" h="1013" w="273">
                  <a:moveTo>
                    <a:pt x="1" y="1"/>
                  </a:moveTo>
                  <a:lnTo>
                    <a:pt x="1" y="1013"/>
                  </a:lnTo>
                  <a:lnTo>
                    <a:pt x="272" y="1013"/>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4"/>
            <p:cNvSpPr/>
            <p:nvPr/>
          </p:nvSpPr>
          <p:spPr>
            <a:xfrm>
              <a:off x="8836703" y="3607695"/>
              <a:ext cx="27408" cy="101801"/>
            </a:xfrm>
            <a:custGeom>
              <a:rect b="b" l="l" r="r" t="t"/>
              <a:pathLst>
                <a:path extrusionOk="0" h="1014" w="273">
                  <a:moveTo>
                    <a:pt x="1" y="1"/>
                  </a:moveTo>
                  <a:lnTo>
                    <a:pt x="1" y="1014"/>
                  </a:lnTo>
                  <a:lnTo>
                    <a:pt x="272" y="1014"/>
                  </a:lnTo>
                  <a:lnTo>
                    <a:pt x="27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4"/>
            <p:cNvSpPr/>
            <p:nvPr/>
          </p:nvSpPr>
          <p:spPr>
            <a:xfrm>
              <a:off x="8836703" y="3734995"/>
              <a:ext cx="27408" cy="101801"/>
            </a:xfrm>
            <a:custGeom>
              <a:rect b="b" l="l" r="r" t="t"/>
              <a:pathLst>
                <a:path extrusionOk="0" h="1014" w="273">
                  <a:moveTo>
                    <a:pt x="1" y="1"/>
                  </a:moveTo>
                  <a:lnTo>
                    <a:pt x="1" y="1014"/>
                  </a:lnTo>
                  <a:lnTo>
                    <a:pt x="272" y="1014"/>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4"/>
            <p:cNvSpPr/>
            <p:nvPr/>
          </p:nvSpPr>
          <p:spPr>
            <a:xfrm>
              <a:off x="8836703" y="3862396"/>
              <a:ext cx="27408" cy="101700"/>
            </a:xfrm>
            <a:custGeom>
              <a:rect b="b" l="l" r="r" t="t"/>
              <a:pathLst>
                <a:path extrusionOk="0" h="1013" w="273">
                  <a:moveTo>
                    <a:pt x="1" y="1"/>
                  </a:moveTo>
                  <a:lnTo>
                    <a:pt x="1" y="1013"/>
                  </a:lnTo>
                  <a:lnTo>
                    <a:pt x="272" y="1013"/>
                  </a:lnTo>
                  <a:lnTo>
                    <a:pt x="272" y="1"/>
                  </a:lnTo>
                  <a:close/>
                </a:path>
              </a:pathLst>
            </a:custGeom>
            <a:solidFill>
              <a:srgbClr val="FFF5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4"/>
            <p:cNvSpPr/>
            <p:nvPr/>
          </p:nvSpPr>
          <p:spPr>
            <a:xfrm>
              <a:off x="8419462" y="2471933"/>
              <a:ext cx="27307" cy="101700"/>
            </a:xfrm>
            <a:custGeom>
              <a:rect b="b" l="l" r="r" t="t"/>
              <a:pathLst>
                <a:path extrusionOk="0" h="1013" w="272">
                  <a:moveTo>
                    <a:pt x="0" y="0"/>
                  </a:moveTo>
                  <a:lnTo>
                    <a:pt x="0"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4"/>
            <p:cNvSpPr/>
            <p:nvPr/>
          </p:nvSpPr>
          <p:spPr>
            <a:xfrm>
              <a:off x="8419462" y="2599233"/>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4"/>
            <p:cNvSpPr/>
            <p:nvPr/>
          </p:nvSpPr>
          <p:spPr>
            <a:xfrm>
              <a:off x="8419462" y="2726533"/>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4"/>
            <p:cNvSpPr/>
            <p:nvPr/>
          </p:nvSpPr>
          <p:spPr>
            <a:xfrm>
              <a:off x="8419462" y="2853934"/>
              <a:ext cx="27307" cy="101700"/>
            </a:xfrm>
            <a:custGeom>
              <a:rect b="b" l="l" r="r" t="t"/>
              <a:pathLst>
                <a:path extrusionOk="0" h="1013" w="272">
                  <a:moveTo>
                    <a:pt x="0" y="0"/>
                  </a:moveTo>
                  <a:lnTo>
                    <a:pt x="0"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4"/>
            <p:cNvSpPr/>
            <p:nvPr/>
          </p:nvSpPr>
          <p:spPr>
            <a:xfrm>
              <a:off x="8419462" y="2981234"/>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4"/>
            <p:cNvSpPr/>
            <p:nvPr/>
          </p:nvSpPr>
          <p:spPr>
            <a:xfrm>
              <a:off x="8419462" y="3108534"/>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4"/>
            <p:cNvSpPr/>
            <p:nvPr/>
          </p:nvSpPr>
          <p:spPr>
            <a:xfrm>
              <a:off x="8466045" y="2471933"/>
              <a:ext cx="27307" cy="101700"/>
            </a:xfrm>
            <a:custGeom>
              <a:rect b="b" l="l" r="r" t="t"/>
              <a:pathLst>
                <a:path extrusionOk="0" h="1013" w="272">
                  <a:moveTo>
                    <a:pt x="1" y="0"/>
                  </a:moveTo>
                  <a:lnTo>
                    <a:pt x="1" y="1012"/>
                  </a:lnTo>
                  <a:lnTo>
                    <a:pt x="271" y="1012"/>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4"/>
            <p:cNvSpPr/>
            <p:nvPr/>
          </p:nvSpPr>
          <p:spPr>
            <a:xfrm>
              <a:off x="8466045" y="2599233"/>
              <a:ext cx="27307" cy="101801"/>
            </a:xfrm>
            <a:custGeom>
              <a:rect b="b" l="l" r="r" t="t"/>
              <a:pathLst>
                <a:path extrusionOk="0" h="1014" w="272">
                  <a:moveTo>
                    <a:pt x="1" y="0"/>
                  </a:moveTo>
                  <a:lnTo>
                    <a:pt x="1"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4"/>
            <p:cNvSpPr/>
            <p:nvPr/>
          </p:nvSpPr>
          <p:spPr>
            <a:xfrm>
              <a:off x="8466045" y="2726533"/>
              <a:ext cx="27307" cy="101801"/>
            </a:xfrm>
            <a:custGeom>
              <a:rect b="b" l="l" r="r" t="t"/>
              <a:pathLst>
                <a:path extrusionOk="0" h="1014" w="272">
                  <a:moveTo>
                    <a:pt x="1" y="0"/>
                  </a:moveTo>
                  <a:lnTo>
                    <a:pt x="1"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4"/>
            <p:cNvSpPr/>
            <p:nvPr/>
          </p:nvSpPr>
          <p:spPr>
            <a:xfrm>
              <a:off x="8466045" y="2853934"/>
              <a:ext cx="27307" cy="101700"/>
            </a:xfrm>
            <a:custGeom>
              <a:rect b="b" l="l" r="r" t="t"/>
              <a:pathLst>
                <a:path extrusionOk="0" h="1013" w="272">
                  <a:moveTo>
                    <a:pt x="1" y="0"/>
                  </a:moveTo>
                  <a:lnTo>
                    <a:pt x="1" y="1012"/>
                  </a:lnTo>
                  <a:lnTo>
                    <a:pt x="271" y="1012"/>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4"/>
            <p:cNvSpPr/>
            <p:nvPr/>
          </p:nvSpPr>
          <p:spPr>
            <a:xfrm>
              <a:off x="8466045" y="2981234"/>
              <a:ext cx="27307" cy="101801"/>
            </a:xfrm>
            <a:custGeom>
              <a:rect b="b" l="l" r="r" t="t"/>
              <a:pathLst>
                <a:path extrusionOk="0" h="1014" w="272">
                  <a:moveTo>
                    <a:pt x="1" y="0"/>
                  </a:moveTo>
                  <a:lnTo>
                    <a:pt x="1"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4"/>
            <p:cNvSpPr/>
            <p:nvPr/>
          </p:nvSpPr>
          <p:spPr>
            <a:xfrm>
              <a:off x="8466045" y="3108534"/>
              <a:ext cx="27307" cy="101801"/>
            </a:xfrm>
            <a:custGeom>
              <a:rect b="b" l="l" r="r" t="t"/>
              <a:pathLst>
                <a:path extrusionOk="0" h="1014" w="272">
                  <a:moveTo>
                    <a:pt x="1" y="0"/>
                  </a:moveTo>
                  <a:lnTo>
                    <a:pt x="1"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4"/>
            <p:cNvSpPr/>
            <p:nvPr/>
          </p:nvSpPr>
          <p:spPr>
            <a:xfrm>
              <a:off x="8512629" y="2471933"/>
              <a:ext cx="27408" cy="101700"/>
            </a:xfrm>
            <a:custGeom>
              <a:rect b="b" l="l" r="r" t="t"/>
              <a:pathLst>
                <a:path extrusionOk="0" h="1013" w="273">
                  <a:moveTo>
                    <a:pt x="1" y="0"/>
                  </a:moveTo>
                  <a:lnTo>
                    <a:pt x="1"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4"/>
            <p:cNvSpPr/>
            <p:nvPr/>
          </p:nvSpPr>
          <p:spPr>
            <a:xfrm>
              <a:off x="8512629" y="2599233"/>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4"/>
            <p:cNvSpPr/>
            <p:nvPr/>
          </p:nvSpPr>
          <p:spPr>
            <a:xfrm>
              <a:off x="8512629" y="2726533"/>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4"/>
            <p:cNvSpPr/>
            <p:nvPr/>
          </p:nvSpPr>
          <p:spPr>
            <a:xfrm>
              <a:off x="8512629" y="2853934"/>
              <a:ext cx="27408" cy="101700"/>
            </a:xfrm>
            <a:custGeom>
              <a:rect b="b" l="l" r="r" t="t"/>
              <a:pathLst>
                <a:path extrusionOk="0" h="1013" w="273">
                  <a:moveTo>
                    <a:pt x="1" y="0"/>
                  </a:moveTo>
                  <a:lnTo>
                    <a:pt x="1"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4"/>
            <p:cNvSpPr/>
            <p:nvPr/>
          </p:nvSpPr>
          <p:spPr>
            <a:xfrm>
              <a:off x="8512629" y="2981234"/>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4"/>
            <p:cNvSpPr/>
            <p:nvPr/>
          </p:nvSpPr>
          <p:spPr>
            <a:xfrm>
              <a:off x="8512629" y="3108534"/>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4"/>
            <p:cNvSpPr/>
            <p:nvPr/>
          </p:nvSpPr>
          <p:spPr>
            <a:xfrm>
              <a:off x="8559312" y="2471933"/>
              <a:ext cx="27307" cy="101700"/>
            </a:xfrm>
            <a:custGeom>
              <a:rect b="b" l="l" r="r" t="t"/>
              <a:pathLst>
                <a:path extrusionOk="0" h="1013" w="272">
                  <a:moveTo>
                    <a:pt x="1" y="0"/>
                  </a:moveTo>
                  <a:lnTo>
                    <a:pt x="1" y="1012"/>
                  </a:lnTo>
                  <a:lnTo>
                    <a:pt x="271" y="1012"/>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4"/>
            <p:cNvSpPr/>
            <p:nvPr/>
          </p:nvSpPr>
          <p:spPr>
            <a:xfrm>
              <a:off x="8559312" y="2599233"/>
              <a:ext cx="27307" cy="101801"/>
            </a:xfrm>
            <a:custGeom>
              <a:rect b="b" l="l" r="r" t="t"/>
              <a:pathLst>
                <a:path extrusionOk="0" h="1014" w="272">
                  <a:moveTo>
                    <a:pt x="1" y="0"/>
                  </a:moveTo>
                  <a:lnTo>
                    <a:pt x="1"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4"/>
            <p:cNvSpPr/>
            <p:nvPr/>
          </p:nvSpPr>
          <p:spPr>
            <a:xfrm>
              <a:off x="8559312" y="2726533"/>
              <a:ext cx="27307" cy="101801"/>
            </a:xfrm>
            <a:custGeom>
              <a:rect b="b" l="l" r="r" t="t"/>
              <a:pathLst>
                <a:path extrusionOk="0" h="1014" w="272">
                  <a:moveTo>
                    <a:pt x="1" y="0"/>
                  </a:moveTo>
                  <a:lnTo>
                    <a:pt x="1"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4"/>
            <p:cNvSpPr/>
            <p:nvPr/>
          </p:nvSpPr>
          <p:spPr>
            <a:xfrm>
              <a:off x="8559312" y="2853934"/>
              <a:ext cx="27307" cy="101700"/>
            </a:xfrm>
            <a:custGeom>
              <a:rect b="b" l="l" r="r" t="t"/>
              <a:pathLst>
                <a:path extrusionOk="0" h="1013" w="272">
                  <a:moveTo>
                    <a:pt x="1" y="0"/>
                  </a:moveTo>
                  <a:lnTo>
                    <a:pt x="1" y="1012"/>
                  </a:lnTo>
                  <a:lnTo>
                    <a:pt x="271" y="1012"/>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4"/>
            <p:cNvSpPr/>
            <p:nvPr/>
          </p:nvSpPr>
          <p:spPr>
            <a:xfrm>
              <a:off x="8559312" y="2981234"/>
              <a:ext cx="27307" cy="101801"/>
            </a:xfrm>
            <a:custGeom>
              <a:rect b="b" l="l" r="r" t="t"/>
              <a:pathLst>
                <a:path extrusionOk="0" h="1014" w="272">
                  <a:moveTo>
                    <a:pt x="1" y="0"/>
                  </a:moveTo>
                  <a:lnTo>
                    <a:pt x="1"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4"/>
            <p:cNvSpPr/>
            <p:nvPr/>
          </p:nvSpPr>
          <p:spPr>
            <a:xfrm>
              <a:off x="8559312" y="3108534"/>
              <a:ext cx="27307" cy="101801"/>
            </a:xfrm>
            <a:custGeom>
              <a:rect b="b" l="l" r="r" t="t"/>
              <a:pathLst>
                <a:path extrusionOk="0" h="1014" w="272">
                  <a:moveTo>
                    <a:pt x="1" y="0"/>
                  </a:moveTo>
                  <a:lnTo>
                    <a:pt x="1"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4"/>
            <p:cNvSpPr/>
            <p:nvPr/>
          </p:nvSpPr>
          <p:spPr>
            <a:xfrm>
              <a:off x="8605895" y="2471933"/>
              <a:ext cx="27307" cy="101700"/>
            </a:xfrm>
            <a:custGeom>
              <a:rect b="b" l="l" r="r" t="t"/>
              <a:pathLst>
                <a:path extrusionOk="0" h="1013" w="272">
                  <a:moveTo>
                    <a:pt x="0" y="0"/>
                  </a:moveTo>
                  <a:lnTo>
                    <a:pt x="0"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4"/>
            <p:cNvSpPr/>
            <p:nvPr/>
          </p:nvSpPr>
          <p:spPr>
            <a:xfrm>
              <a:off x="8605895" y="2599233"/>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4"/>
            <p:cNvSpPr/>
            <p:nvPr/>
          </p:nvSpPr>
          <p:spPr>
            <a:xfrm>
              <a:off x="8605895" y="2726533"/>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4"/>
            <p:cNvSpPr/>
            <p:nvPr/>
          </p:nvSpPr>
          <p:spPr>
            <a:xfrm>
              <a:off x="8605895" y="2853934"/>
              <a:ext cx="27307" cy="101700"/>
            </a:xfrm>
            <a:custGeom>
              <a:rect b="b" l="l" r="r" t="t"/>
              <a:pathLst>
                <a:path extrusionOk="0" h="1013" w="272">
                  <a:moveTo>
                    <a:pt x="0" y="0"/>
                  </a:moveTo>
                  <a:lnTo>
                    <a:pt x="0"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4"/>
            <p:cNvSpPr/>
            <p:nvPr/>
          </p:nvSpPr>
          <p:spPr>
            <a:xfrm>
              <a:off x="8605895" y="2981234"/>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4"/>
            <p:cNvSpPr/>
            <p:nvPr/>
          </p:nvSpPr>
          <p:spPr>
            <a:xfrm>
              <a:off x="8605895" y="3108534"/>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4"/>
            <p:cNvSpPr/>
            <p:nvPr/>
          </p:nvSpPr>
          <p:spPr>
            <a:xfrm>
              <a:off x="8650270" y="2471933"/>
              <a:ext cx="27408" cy="101700"/>
            </a:xfrm>
            <a:custGeom>
              <a:rect b="b" l="l" r="r" t="t"/>
              <a:pathLst>
                <a:path extrusionOk="0" h="1013" w="273">
                  <a:moveTo>
                    <a:pt x="1" y="0"/>
                  </a:moveTo>
                  <a:lnTo>
                    <a:pt x="1"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4"/>
            <p:cNvSpPr/>
            <p:nvPr/>
          </p:nvSpPr>
          <p:spPr>
            <a:xfrm>
              <a:off x="8650270" y="2599233"/>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4"/>
            <p:cNvSpPr/>
            <p:nvPr/>
          </p:nvSpPr>
          <p:spPr>
            <a:xfrm>
              <a:off x="8650270" y="2726533"/>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4"/>
            <p:cNvSpPr/>
            <p:nvPr/>
          </p:nvSpPr>
          <p:spPr>
            <a:xfrm>
              <a:off x="8650270" y="2853934"/>
              <a:ext cx="27408" cy="101700"/>
            </a:xfrm>
            <a:custGeom>
              <a:rect b="b" l="l" r="r" t="t"/>
              <a:pathLst>
                <a:path extrusionOk="0" h="1013" w="273">
                  <a:moveTo>
                    <a:pt x="1" y="0"/>
                  </a:moveTo>
                  <a:lnTo>
                    <a:pt x="1"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4"/>
            <p:cNvSpPr/>
            <p:nvPr/>
          </p:nvSpPr>
          <p:spPr>
            <a:xfrm>
              <a:off x="8650270" y="2981234"/>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4"/>
            <p:cNvSpPr/>
            <p:nvPr/>
          </p:nvSpPr>
          <p:spPr>
            <a:xfrm>
              <a:off x="8650270" y="3108534"/>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4"/>
            <p:cNvSpPr/>
            <p:nvPr/>
          </p:nvSpPr>
          <p:spPr>
            <a:xfrm>
              <a:off x="8696953" y="2471933"/>
              <a:ext cx="27207" cy="101700"/>
            </a:xfrm>
            <a:custGeom>
              <a:rect b="b" l="l" r="r" t="t"/>
              <a:pathLst>
                <a:path extrusionOk="0" h="1013" w="271">
                  <a:moveTo>
                    <a:pt x="0" y="0"/>
                  </a:moveTo>
                  <a:lnTo>
                    <a:pt x="0" y="1012"/>
                  </a:lnTo>
                  <a:lnTo>
                    <a:pt x="271" y="1012"/>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4"/>
            <p:cNvSpPr/>
            <p:nvPr/>
          </p:nvSpPr>
          <p:spPr>
            <a:xfrm>
              <a:off x="8696953" y="2599233"/>
              <a:ext cx="27207" cy="101801"/>
            </a:xfrm>
            <a:custGeom>
              <a:rect b="b" l="l" r="r" t="t"/>
              <a:pathLst>
                <a:path extrusionOk="0" h="1014" w="271">
                  <a:moveTo>
                    <a:pt x="0" y="0"/>
                  </a:moveTo>
                  <a:lnTo>
                    <a:pt x="0"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4"/>
            <p:cNvSpPr/>
            <p:nvPr/>
          </p:nvSpPr>
          <p:spPr>
            <a:xfrm>
              <a:off x="8696953" y="2726533"/>
              <a:ext cx="27207" cy="101801"/>
            </a:xfrm>
            <a:custGeom>
              <a:rect b="b" l="l" r="r" t="t"/>
              <a:pathLst>
                <a:path extrusionOk="0" h="1014" w="271">
                  <a:moveTo>
                    <a:pt x="0" y="0"/>
                  </a:moveTo>
                  <a:lnTo>
                    <a:pt x="0"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4"/>
            <p:cNvSpPr/>
            <p:nvPr/>
          </p:nvSpPr>
          <p:spPr>
            <a:xfrm>
              <a:off x="8696953" y="2853934"/>
              <a:ext cx="27207" cy="101700"/>
            </a:xfrm>
            <a:custGeom>
              <a:rect b="b" l="l" r="r" t="t"/>
              <a:pathLst>
                <a:path extrusionOk="0" h="1013" w="271">
                  <a:moveTo>
                    <a:pt x="0" y="0"/>
                  </a:moveTo>
                  <a:lnTo>
                    <a:pt x="0" y="1012"/>
                  </a:lnTo>
                  <a:lnTo>
                    <a:pt x="271" y="1012"/>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4"/>
            <p:cNvSpPr/>
            <p:nvPr/>
          </p:nvSpPr>
          <p:spPr>
            <a:xfrm>
              <a:off x="8696953" y="2981234"/>
              <a:ext cx="27207" cy="101801"/>
            </a:xfrm>
            <a:custGeom>
              <a:rect b="b" l="l" r="r" t="t"/>
              <a:pathLst>
                <a:path extrusionOk="0" h="1014" w="271">
                  <a:moveTo>
                    <a:pt x="0" y="0"/>
                  </a:moveTo>
                  <a:lnTo>
                    <a:pt x="0"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4"/>
            <p:cNvSpPr/>
            <p:nvPr/>
          </p:nvSpPr>
          <p:spPr>
            <a:xfrm>
              <a:off x="8696953" y="3108534"/>
              <a:ext cx="27207" cy="101801"/>
            </a:xfrm>
            <a:custGeom>
              <a:rect b="b" l="l" r="r" t="t"/>
              <a:pathLst>
                <a:path extrusionOk="0" h="1014" w="271">
                  <a:moveTo>
                    <a:pt x="0" y="0"/>
                  </a:moveTo>
                  <a:lnTo>
                    <a:pt x="0"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4"/>
            <p:cNvSpPr/>
            <p:nvPr/>
          </p:nvSpPr>
          <p:spPr>
            <a:xfrm>
              <a:off x="8743536" y="2471933"/>
              <a:ext cx="27307" cy="101700"/>
            </a:xfrm>
            <a:custGeom>
              <a:rect b="b" l="l" r="r" t="t"/>
              <a:pathLst>
                <a:path extrusionOk="0" h="1013" w="272">
                  <a:moveTo>
                    <a:pt x="0" y="0"/>
                  </a:moveTo>
                  <a:lnTo>
                    <a:pt x="0"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4"/>
            <p:cNvSpPr/>
            <p:nvPr/>
          </p:nvSpPr>
          <p:spPr>
            <a:xfrm>
              <a:off x="8743536" y="2599233"/>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4"/>
            <p:cNvSpPr/>
            <p:nvPr/>
          </p:nvSpPr>
          <p:spPr>
            <a:xfrm>
              <a:off x="8743536" y="2726533"/>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4"/>
            <p:cNvSpPr/>
            <p:nvPr/>
          </p:nvSpPr>
          <p:spPr>
            <a:xfrm>
              <a:off x="8743536" y="2853934"/>
              <a:ext cx="27307" cy="101700"/>
            </a:xfrm>
            <a:custGeom>
              <a:rect b="b" l="l" r="r" t="t"/>
              <a:pathLst>
                <a:path extrusionOk="0" h="1013" w="272">
                  <a:moveTo>
                    <a:pt x="0" y="0"/>
                  </a:moveTo>
                  <a:lnTo>
                    <a:pt x="0"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4"/>
            <p:cNvSpPr/>
            <p:nvPr/>
          </p:nvSpPr>
          <p:spPr>
            <a:xfrm>
              <a:off x="8743536" y="2981234"/>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4"/>
            <p:cNvSpPr/>
            <p:nvPr/>
          </p:nvSpPr>
          <p:spPr>
            <a:xfrm>
              <a:off x="8743536" y="3108534"/>
              <a:ext cx="27307" cy="101801"/>
            </a:xfrm>
            <a:custGeom>
              <a:rect b="b" l="l" r="r" t="t"/>
              <a:pathLst>
                <a:path extrusionOk="0" h="1014" w="272">
                  <a:moveTo>
                    <a:pt x="0" y="0"/>
                  </a:moveTo>
                  <a:lnTo>
                    <a:pt x="0"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4"/>
            <p:cNvSpPr/>
            <p:nvPr/>
          </p:nvSpPr>
          <p:spPr>
            <a:xfrm>
              <a:off x="8790220" y="2471933"/>
              <a:ext cx="27207" cy="101700"/>
            </a:xfrm>
            <a:custGeom>
              <a:rect b="b" l="l" r="r" t="t"/>
              <a:pathLst>
                <a:path extrusionOk="0" h="1013" w="271">
                  <a:moveTo>
                    <a:pt x="0" y="0"/>
                  </a:moveTo>
                  <a:lnTo>
                    <a:pt x="0" y="1012"/>
                  </a:lnTo>
                  <a:lnTo>
                    <a:pt x="271" y="1012"/>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4"/>
            <p:cNvSpPr/>
            <p:nvPr/>
          </p:nvSpPr>
          <p:spPr>
            <a:xfrm>
              <a:off x="8790220" y="2599233"/>
              <a:ext cx="27207" cy="101801"/>
            </a:xfrm>
            <a:custGeom>
              <a:rect b="b" l="l" r="r" t="t"/>
              <a:pathLst>
                <a:path extrusionOk="0" h="1014" w="271">
                  <a:moveTo>
                    <a:pt x="0" y="0"/>
                  </a:moveTo>
                  <a:lnTo>
                    <a:pt x="0"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4"/>
            <p:cNvSpPr/>
            <p:nvPr/>
          </p:nvSpPr>
          <p:spPr>
            <a:xfrm>
              <a:off x="8790220" y="2726533"/>
              <a:ext cx="27207" cy="101801"/>
            </a:xfrm>
            <a:custGeom>
              <a:rect b="b" l="l" r="r" t="t"/>
              <a:pathLst>
                <a:path extrusionOk="0" h="1014" w="271">
                  <a:moveTo>
                    <a:pt x="0" y="0"/>
                  </a:moveTo>
                  <a:lnTo>
                    <a:pt x="0"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4"/>
            <p:cNvSpPr/>
            <p:nvPr/>
          </p:nvSpPr>
          <p:spPr>
            <a:xfrm>
              <a:off x="8790220" y="2853934"/>
              <a:ext cx="27207" cy="101700"/>
            </a:xfrm>
            <a:custGeom>
              <a:rect b="b" l="l" r="r" t="t"/>
              <a:pathLst>
                <a:path extrusionOk="0" h="1013" w="271">
                  <a:moveTo>
                    <a:pt x="0" y="0"/>
                  </a:moveTo>
                  <a:lnTo>
                    <a:pt x="0" y="1012"/>
                  </a:lnTo>
                  <a:lnTo>
                    <a:pt x="271" y="1012"/>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4"/>
            <p:cNvSpPr/>
            <p:nvPr/>
          </p:nvSpPr>
          <p:spPr>
            <a:xfrm>
              <a:off x="8790220" y="2981234"/>
              <a:ext cx="27207" cy="101801"/>
            </a:xfrm>
            <a:custGeom>
              <a:rect b="b" l="l" r="r" t="t"/>
              <a:pathLst>
                <a:path extrusionOk="0" h="1014" w="271">
                  <a:moveTo>
                    <a:pt x="0" y="0"/>
                  </a:moveTo>
                  <a:lnTo>
                    <a:pt x="0"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4"/>
            <p:cNvSpPr/>
            <p:nvPr/>
          </p:nvSpPr>
          <p:spPr>
            <a:xfrm>
              <a:off x="8790220" y="3108534"/>
              <a:ext cx="27207" cy="101801"/>
            </a:xfrm>
            <a:custGeom>
              <a:rect b="b" l="l" r="r" t="t"/>
              <a:pathLst>
                <a:path extrusionOk="0" h="1014" w="271">
                  <a:moveTo>
                    <a:pt x="0" y="0"/>
                  </a:moveTo>
                  <a:lnTo>
                    <a:pt x="0" y="1013"/>
                  </a:lnTo>
                  <a:lnTo>
                    <a:pt x="271" y="1013"/>
                  </a:lnTo>
                  <a:lnTo>
                    <a:pt x="27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4"/>
            <p:cNvSpPr/>
            <p:nvPr/>
          </p:nvSpPr>
          <p:spPr>
            <a:xfrm>
              <a:off x="8836703" y="2471933"/>
              <a:ext cx="27408" cy="101700"/>
            </a:xfrm>
            <a:custGeom>
              <a:rect b="b" l="l" r="r" t="t"/>
              <a:pathLst>
                <a:path extrusionOk="0" h="1013" w="273">
                  <a:moveTo>
                    <a:pt x="1" y="0"/>
                  </a:moveTo>
                  <a:lnTo>
                    <a:pt x="1"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4"/>
            <p:cNvSpPr/>
            <p:nvPr/>
          </p:nvSpPr>
          <p:spPr>
            <a:xfrm>
              <a:off x="8836703" y="2599233"/>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4"/>
            <p:cNvSpPr/>
            <p:nvPr/>
          </p:nvSpPr>
          <p:spPr>
            <a:xfrm>
              <a:off x="8836703" y="2726533"/>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4"/>
            <p:cNvSpPr/>
            <p:nvPr/>
          </p:nvSpPr>
          <p:spPr>
            <a:xfrm>
              <a:off x="8836703" y="2853934"/>
              <a:ext cx="27408" cy="101700"/>
            </a:xfrm>
            <a:custGeom>
              <a:rect b="b" l="l" r="r" t="t"/>
              <a:pathLst>
                <a:path extrusionOk="0" h="1013" w="273">
                  <a:moveTo>
                    <a:pt x="1" y="0"/>
                  </a:moveTo>
                  <a:lnTo>
                    <a:pt x="1" y="1012"/>
                  </a:lnTo>
                  <a:lnTo>
                    <a:pt x="272" y="1012"/>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4"/>
            <p:cNvSpPr/>
            <p:nvPr/>
          </p:nvSpPr>
          <p:spPr>
            <a:xfrm>
              <a:off x="8836703" y="2981234"/>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4"/>
            <p:cNvSpPr/>
            <p:nvPr/>
          </p:nvSpPr>
          <p:spPr>
            <a:xfrm>
              <a:off x="8836703" y="3108534"/>
              <a:ext cx="27408" cy="101801"/>
            </a:xfrm>
            <a:custGeom>
              <a:rect b="b" l="l" r="r" t="t"/>
              <a:pathLst>
                <a:path extrusionOk="0" h="1014" w="273">
                  <a:moveTo>
                    <a:pt x="1" y="0"/>
                  </a:moveTo>
                  <a:lnTo>
                    <a:pt x="1" y="1013"/>
                  </a:lnTo>
                  <a:lnTo>
                    <a:pt x="272" y="1013"/>
                  </a:lnTo>
                  <a:lnTo>
                    <a:pt x="27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4"/>
            <p:cNvSpPr/>
            <p:nvPr/>
          </p:nvSpPr>
          <p:spPr>
            <a:xfrm>
              <a:off x="8475081" y="2203879"/>
              <a:ext cx="26303" cy="69072"/>
            </a:xfrm>
            <a:custGeom>
              <a:rect b="b" l="l" r="r" t="t"/>
              <a:pathLst>
                <a:path extrusionOk="0" h="688" w="262">
                  <a:moveTo>
                    <a:pt x="0" y="1"/>
                  </a:moveTo>
                  <a:lnTo>
                    <a:pt x="0" y="688"/>
                  </a:lnTo>
                  <a:lnTo>
                    <a:pt x="262" y="688"/>
                  </a:lnTo>
                  <a:lnTo>
                    <a:pt x="26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4"/>
            <p:cNvSpPr/>
            <p:nvPr/>
          </p:nvSpPr>
          <p:spPr>
            <a:xfrm>
              <a:off x="8475081" y="2290219"/>
              <a:ext cx="26303" cy="69072"/>
            </a:xfrm>
            <a:custGeom>
              <a:rect b="b" l="l" r="r" t="t"/>
              <a:pathLst>
                <a:path extrusionOk="0" h="688" w="262">
                  <a:moveTo>
                    <a:pt x="0" y="0"/>
                  </a:moveTo>
                  <a:lnTo>
                    <a:pt x="0" y="687"/>
                  </a:lnTo>
                  <a:lnTo>
                    <a:pt x="262" y="687"/>
                  </a:lnTo>
                  <a:lnTo>
                    <a:pt x="26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4"/>
            <p:cNvSpPr/>
            <p:nvPr/>
          </p:nvSpPr>
          <p:spPr>
            <a:xfrm>
              <a:off x="8519957" y="2203879"/>
              <a:ext cx="26303" cy="69072"/>
            </a:xfrm>
            <a:custGeom>
              <a:rect b="b" l="l" r="r" t="t"/>
              <a:pathLst>
                <a:path extrusionOk="0" h="688" w="262">
                  <a:moveTo>
                    <a:pt x="1" y="1"/>
                  </a:moveTo>
                  <a:lnTo>
                    <a:pt x="1" y="688"/>
                  </a:lnTo>
                  <a:lnTo>
                    <a:pt x="262" y="688"/>
                  </a:lnTo>
                  <a:lnTo>
                    <a:pt x="26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4"/>
            <p:cNvSpPr/>
            <p:nvPr/>
          </p:nvSpPr>
          <p:spPr>
            <a:xfrm>
              <a:off x="8519957" y="2290219"/>
              <a:ext cx="26303" cy="69072"/>
            </a:xfrm>
            <a:custGeom>
              <a:rect b="b" l="l" r="r" t="t"/>
              <a:pathLst>
                <a:path extrusionOk="0" h="688" w="262">
                  <a:moveTo>
                    <a:pt x="1" y="0"/>
                  </a:moveTo>
                  <a:lnTo>
                    <a:pt x="1" y="687"/>
                  </a:lnTo>
                  <a:lnTo>
                    <a:pt x="262" y="687"/>
                  </a:lnTo>
                  <a:lnTo>
                    <a:pt x="26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4"/>
            <p:cNvSpPr/>
            <p:nvPr/>
          </p:nvSpPr>
          <p:spPr>
            <a:xfrm>
              <a:off x="8564934" y="2203879"/>
              <a:ext cx="26303" cy="69072"/>
            </a:xfrm>
            <a:custGeom>
              <a:rect b="b" l="l" r="r" t="t"/>
              <a:pathLst>
                <a:path extrusionOk="0" h="688" w="262">
                  <a:moveTo>
                    <a:pt x="0" y="1"/>
                  </a:moveTo>
                  <a:lnTo>
                    <a:pt x="0" y="688"/>
                  </a:lnTo>
                  <a:lnTo>
                    <a:pt x="261" y="688"/>
                  </a:lnTo>
                  <a:lnTo>
                    <a:pt x="26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4"/>
            <p:cNvSpPr/>
            <p:nvPr/>
          </p:nvSpPr>
          <p:spPr>
            <a:xfrm>
              <a:off x="8564934" y="2290219"/>
              <a:ext cx="26303" cy="69072"/>
            </a:xfrm>
            <a:custGeom>
              <a:rect b="b" l="l" r="r" t="t"/>
              <a:pathLst>
                <a:path extrusionOk="0" h="688" w="262">
                  <a:moveTo>
                    <a:pt x="0" y="0"/>
                  </a:moveTo>
                  <a:lnTo>
                    <a:pt x="0" y="687"/>
                  </a:lnTo>
                  <a:lnTo>
                    <a:pt x="261" y="687"/>
                  </a:lnTo>
                  <a:lnTo>
                    <a:pt x="26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4"/>
            <p:cNvSpPr/>
            <p:nvPr/>
          </p:nvSpPr>
          <p:spPr>
            <a:xfrm>
              <a:off x="8609811" y="2203879"/>
              <a:ext cx="26303" cy="69072"/>
            </a:xfrm>
            <a:custGeom>
              <a:rect b="b" l="l" r="r" t="t"/>
              <a:pathLst>
                <a:path extrusionOk="0" h="688" w="262">
                  <a:moveTo>
                    <a:pt x="0" y="1"/>
                  </a:moveTo>
                  <a:lnTo>
                    <a:pt x="0" y="688"/>
                  </a:lnTo>
                  <a:lnTo>
                    <a:pt x="262" y="688"/>
                  </a:lnTo>
                  <a:lnTo>
                    <a:pt x="26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4"/>
            <p:cNvSpPr/>
            <p:nvPr/>
          </p:nvSpPr>
          <p:spPr>
            <a:xfrm>
              <a:off x="8609811" y="2290219"/>
              <a:ext cx="26303" cy="69072"/>
            </a:xfrm>
            <a:custGeom>
              <a:rect b="b" l="l" r="r" t="t"/>
              <a:pathLst>
                <a:path extrusionOk="0" h="688" w="262">
                  <a:moveTo>
                    <a:pt x="0" y="0"/>
                  </a:moveTo>
                  <a:lnTo>
                    <a:pt x="0" y="687"/>
                  </a:lnTo>
                  <a:lnTo>
                    <a:pt x="262" y="687"/>
                  </a:lnTo>
                  <a:lnTo>
                    <a:pt x="26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4"/>
            <p:cNvSpPr/>
            <p:nvPr/>
          </p:nvSpPr>
          <p:spPr>
            <a:xfrm>
              <a:off x="8654687" y="2203879"/>
              <a:ext cx="26404" cy="69072"/>
            </a:xfrm>
            <a:custGeom>
              <a:rect b="b" l="l" r="r" t="t"/>
              <a:pathLst>
                <a:path extrusionOk="0" h="688" w="263">
                  <a:moveTo>
                    <a:pt x="1" y="1"/>
                  </a:moveTo>
                  <a:lnTo>
                    <a:pt x="1" y="688"/>
                  </a:lnTo>
                  <a:lnTo>
                    <a:pt x="262" y="688"/>
                  </a:lnTo>
                  <a:lnTo>
                    <a:pt x="262"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4"/>
            <p:cNvSpPr/>
            <p:nvPr/>
          </p:nvSpPr>
          <p:spPr>
            <a:xfrm>
              <a:off x="8654687" y="2290219"/>
              <a:ext cx="26404" cy="69072"/>
            </a:xfrm>
            <a:custGeom>
              <a:rect b="b" l="l" r="r" t="t"/>
              <a:pathLst>
                <a:path extrusionOk="0" h="688" w="263">
                  <a:moveTo>
                    <a:pt x="1" y="0"/>
                  </a:moveTo>
                  <a:lnTo>
                    <a:pt x="1" y="687"/>
                  </a:lnTo>
                  <a:lnTo>
                    <a:pt x="262" y="687"/>
                  </a:lnTo>
                  <a:lnTo>
                    <a:pt x="26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4"/>
            <p:cNvSpPr/>
            <p:nvPr/>
          </p:nvSpPr>
          <p:spPr>
            <a:xfrm>
              <a:off x="8699262" y="2203879"/>
              <a:ext cx="26303" cy="69072"/>
            </a:xfrm>
            <a:custGeom>
              <a:rect b="b" l="l" r="r" t="t"/>
              <a:pathLst>
                <a:path extrusionOk="0" h="688" w="262">
                  <a:moveTo>
                    <a:pt x="0" y="1"/>
                  </a:moveTo>
                  <a:lnTo>
                    <a:pt x="0" y="688"/>
                  </a:lnTo>
                  <a:lnTo>
                    <a:pt x="261" y="688"/>
                  </a:lnTo>
                  <a:lnTo>
                    <a:pt x="26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4"/>
            <p:cNvSpPr/>
            <p:nvPr/>
          </p:nvSpPr>
          <p:spPr>
            <a:xfrm>
              <a:off x="8699262" y="2290219"/>
              <a:ext cx="26303" cy="69072"/>
            </a:xfrm>
            <a:custGeom>
              <a:rect b="b" l="l" r="r" t="t"/>
              <a:pathLst>
                <a:path extrusionOk="0" h="688" w="262">
                  <a:moveTo>
                    <a:pt x="0" y="0"/>
                  </a:moveTo>
                  <a:lnTo>
                    <a:pt x="0" y="687"/>
                  </a:lnTo>
                  <a:lnTo>
                    <a:pt x="261" y="687"/>
                  </a:lnTo>
                  <a:lnTo>
                    <a:pt x="26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4"/>
            <p:cNvSpPr/>
            <p:nvPr/>
          </p:nvSpPr>
          <p:spPr>
            <a:xfrm>
              <a:off x="8743737" y="2203879"/>
              <a:ext cx="26203" cy="69072"/>
            </a:xfrm>
            <a:custGeom>
              <a:rect b="b" l="l" r="r" t="t"/>
              <a:pathLst>
                <a:path extrusionOk="0" h="688" w="261">
                  <a:moveTo>
                    <a:pt x="0" y="1"/>
                  </a:moveTo>
                  <a:lnTo>
                    <a:pt x="0" y="688"/>
                  </a:lnTo>
                  <a:lnTo>
                    <a:pt x="261" y="688"/>
                  </a:lnTo>
                  <a:lnTo>
                    <a:pt x="26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4"/>
            <p:cNvSpPr/>
            <p:nvPr/>
          </p:nvSpPr>
          <p:spPr>
            <a:xfrm>
              <a:off x="8743737" y="2290219"/>
              <a:ext cx="26203" cy="69072"/>
            </a:xfrm>
            <a:custGeom>
              <a:rect b="b" l="l" r="r" t="t"/>
              <a:pathLst>
                <a:path extrusionOk="0" h="688" w="261">
                  <a:moveTo>
                    <a:pt x="0" y="0"/>
                  </a:moveTo>
                  <a:lnTo>
                    <a:pt x="0" y="687"/>
                  </a:lnTo>
                  <a:lnTo>
                    <a:pt x="261" y="687"/>
                  </a:lnTo>
                  <a:lnTo>
                    <a:pt x="26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4"/>
            <p:cNvSpPr/>
            <p:nvPr/>
          </p:nvSpPr>
          <p:spPr>
            <a:xfrm>
              <a:off x="8788212" y="2203879"/>
              <a:ext cx="26203" cy="69072"/>
            </a:xfrm>
            <a:custGeom>
              <a:rect b="b" l="l" r="r" t="t"/>
              <a:pathLst>
                <a:path extrusionOk="0" h="688" w="261">
                  <a:moveTo>
                    <a:pt x="1" y="1"/>
                  </a:moveTo>
                  <a:lnTo>
                    <a:pt x="1" y="688"/>
                  </a:lnTo>
                  <a:lnTo>
                    <a:pt x="261" y="688"/>
                  </a:lnTo>
                  <a:lnTo>
                    <a:pt x="26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4"/>
            <p:cNvSpPr/>
            <p:nvPr/>
          </p:nvSpPr>
          <p:spPr>
            <a:xfrm>
              <a:off x="8788212" y="2290219"/>
              <a:ext cx="26203" cy="69072"/>
            </a:xfrm>
            <a:custGeom>
              <a:rect b="b" l="l" r="r" t="t"/>
              <a:pathLst>
                <a:path extrusionOk="0" h="688" w="261">
                  <a:moveTo>
                    <a:pt x="1" y="0"/>
                  </a:moveTo>
                  <a:lnTo>
                    <a:pt x="1" y="687"/>
                  </a:lnTo>
                  <a:lnTo>
                    <a:pt x="261" y="687"/>
                  </a:lnTo>
                  <a:lnTo>
                    <a:pt x="26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4"/>
            <p:cNvSpPr/>
            <p:nvPr/>
          </p:nvSpPr>
          <p:spPr>
            <a:xfrm>
              <a:off x="8560015" y="1914141"/>
              <a:ext cx="20983" cy="70176"/>
            </a:xfrm>
            <a:custGeom>
              <a:rect b="b" l="l" r="r" t="t"/>
              <a:pathLst>
                <a:path extrusionOk="0" h="699" w="209">
                  <a:moveTo>
                    <a:pt x="1" y="1"/>
                  </a:moveTo>
                  <a:lnTo>
                    <a:pt x="1" y="698"/>
                  </a:lnTo>
                  <a:lnTo>
                    <a:pt x="209" y="698"/>
                  </a:lnTo>
                  <a:lnTo>
                    <a:pt x="209"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4"/>
            <p:cNvSpPr/>
            <p:nvPr/>
          </p:nvSpPr>
          <p:spPr>
            <a:xfrm>
              <a:off x="8560015" y="2001785"/>
              <a:ext cx="20983" cy="70176"/>
            </a:xfrm>
            <a:custGeom>
              <a:rect b="b" l="l" r="r" t="t"/>
              <a:pathLst>
                <a:path extrusionOk="0" h="699" w="209">
                  <a:moveTo>
                    <a:pt x="1" y="1"/>
                  </a:moveTo>
                  <a:lnTo>
                    <a:pt x="1" y="698"/>
                  </a:lnTo>
                  <a:lnTo>
                    <a:pt x="209" y="698"/>
                  </a:lnTo>
                  <a:lnTo>
                    <a:pt x="209"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4"/>
            <p:cNvSpPr/>
            <p:nvPr/>
          </p:nvSpPr>
          <p:spPr>
            <a:xfrm>
              <a:off x="8595856" y="1914141"/>
              <a:ext cx="20983" cy="70176"/>
            </a:xfrm>
            <a:custGeom>
              <a:rect b="b" l="l" r="r" t="t"/>
              <a:pathLst>
                <a:path extrusionOk="0" h="699" w="209">
                  <a:moveTo>
                    <a:pt x="1" y="1"/>
                  </a:moveTo>
                  <a:lnTo>
                    <a:pt x="1" y="698"/>
                  </a:lnTo>
                  <a:lnTo>
                    <a:pt x="208" y="698"/>
                  </a:lnTo>
                  <a:lnTo>
                    <a:pt x="20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4"/>
            <p:cNvSpPr/>
            <p:nvPr/>
          </p:nvSpPr>
          <p:spPr>
            <a:xfrm>
              <a:off x="8595856" y="2001785"/>
              <a:ext cx="20983" cy="70176"/>
            </a:xfrm>
            <a:custGeom>
              <a:rect b="b" l="l" r="r" t="t"/>
              <a:pathLst>
                <a:path extrusionOk="0" h="699" w="209">
                  <a:moveTo>
                    <a:pt x="1" y="1"/>
                  </a:moveTo>
                  <a:lnTo>
                    <a:pt x="1" y="698"/>
                  </a:lnTo>
                  <a:lnTo>
                    <a:pt x="208" y="698"/>
                  </a:lnTo>
                  <a:lnTo>
                    <a:pt x="20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4"/>
            <p:cNvSpPr/>
            <p:nvPr/>
          </p:nvSpPr>
          <p:spPr>
            <a:xfrm>
              <a:off x="8631697" y="1914141"/>
              <a:ext cx="20983" cy="70176"/>
            </a:xfrm>
            <a:custGeom>
              <a:rect b="b" l="l" r="r" t="t"/>
              <a:pathLst>
                <a:path extrusionOk="0" h="699" w="209">
                  <a:moveTo>
                    <a:pt x="0" y="1"/>
                  </a:moveTo>
                  <a:lnTo>
                    <a:pt x="0" y="698"/>
                  </a:lnTo>
                  <a:lnTo>
                    <a:pt x="208" y="698"/>
                  </a:lnTo>
                  <a:lnTo>
                    <a:pt x="20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4"/>
            <p:cNvSpPr/>
            <p:nvPr/>
          </p:nvSpPr>
          <p:spPr>
            <a:xfrm>
              <a:off x="8631697" y="2001785"/>
              <a:ext cx="20983" cy="70176"/>
            </a:xfrm>
            <a:custGeom>
              <a:rect b="b" l="l" r="r" t="t"/>
              <a:pathLst>
                <a:path extrusionOk="0" h="699" w="209">
                  <a:moveTo>
                    <a:pt x="0" y="1"/>
                  </a:moveTo>
                  <a:lnTo>
                    <a:pt x="0" y="698"/>
                  </a:lnTo>
                  <a:lnTo>
                    <a:pt x="208" y="698"/>
                  </a:lnTo>
                  <a:lnTo>
                    <a:pt x="20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4"/>
            <p:cNvSpPr/>
            <p:nvPr/>
          </p:nvSpPr>
          <p:spPr>
            <a:xfrm>
              <a:off x="8667538" y="1914141"/>
              <a:ext cx="20983" cy="70176"/>
            </a:xfrm>
            <a:custGeom>
              <a:rect b="b" l="l" r="r" t="t"/>
              <a:pathLst>
                <a:path extrusionOk="0" h="699" w="209">
                  <a:moveTo>
                    <a:pt x="0" y="1"/>
                  </a:moveTo>
                  <a:lnTo>
                    <a:pt x="0" y="698"/>
                  </a:lnTo>
                  <a:lnTo>
                    <a:pt x="208" y="698"/>
                  </a:lnTo>
                  <a:lnTo>
                    <a:pt x="20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4"/>
            <p:cNvSpPr/>
            <p:nvPr/>
          </p:nvSpPr>
          <p:spPr>
            <a:xfrm>
              <a:off x="8667538" y="2001785"/>
              <a:ext cx="20983" cy="70176"/>
            </a:xfrm>
            <a:custGeom>
              <a:rect b="b" l="l" r="r" t="t"/>
              <a:pathLst>
                <a:path extrusionOk="0" h="699" w="209">
                  <a:moveTo>
                    <a:pt x="0" y="1"/>
                  </a:moveTo>
                  <a:lnTo>
                    <a:pt x="0" y="698"/>
                  </a:lnTo>
                  <a:lnTo>
                    <a:pt x="208" y="698"/>
                  </a:lnTo>
                  <a:lnTo>
                    <a:pt x="20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4"/>
            <p:cNvSpPr/>
            <p:nvPr/>
          </p:nvSpPr>
          <p:spPr>
            <a:xfrm>
              <a:off x="8703379" y="1914141"/>
              <a:ext cx="20882" cy="70176"/>
            </a:xfrm>
            <a:custGeom>
              <a:rect b="b" l="l" r="r" t="t"/>
              <a:pathLst>
                <a:path extrusionOk="0" h="699" w="208">
                  <a:moveTo>
                    <a:pt x="0" y="1"/>
                  </a:moveTo>
                  <a:lnTo>
                    <a:pt x="0" y="698"/>
                  </a:lnTo>
                  <a:lnTo>
                    <a:pt x="208" y="698"/>
                  </a:lnTo>
                  <a:lnTo>
                    <a:pt x="20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4"/>
            <p:cNvSpPr/>
            <p:nvPr/>
          </p:nvSpPr>
          <p:spPr>
            <a:xfrm>
              <a:off x="8703379" y="2001785"/>
              <a:ext cx="20882" cy="70176"/>
            </a:xfrm>
            <a:custGeom>
              <a:rect b="b" l="l" r="r" t="t"/>
              <a:pathLst>
                <a:path extrusionOk="0" h="699" w="208">
                  <a:moveTo>
                    <a:pt x="0" y="1"/>
                  </a:moveTo>
                  <a:lnTo>
                    <a:pt x="0" y="698"/>
                  </a:lnTo>
                  <a:lnTo>
                    <a:pt x="208" y="698"/>
                  </a:lnTo>
                  <a:lnTo>
                    <a:pt x="20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4"/>
            <p:cNvSpPr/>
            <p:nvPr/>
          </p:nvSpPr>
          <p:spPr>
            <a:xfrm>
              <a:off x="8356615" y="3261334"/>
              <a:ext cx="273275" cy="995918"/>
            </a:xfrm>
            <a:custGeom>
              <a:rect b="b" l="l" r="r" t="t"/>
              <a:pathLst>
                <a:path extrusionOk="0" h="9920" w="2722">
                  <a:moveTo>
                    <a:pt x="1" y="1"/>
                  </a:moveTo>
                  <a:lnTo>
                    <a:pt x="1" y="9920"/>
                  </a:lnTo>
                  <a:lnTo>
                    <a:pt x="2722" y="9920"/>
                  </a:lnTo>
                  <a:lnTo>
                    <a:pt x="272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4"/>
            <p:cNvSpPr/>
            <p:nvPr/>
          </p:nvSpPr>
          <p:spPr>
            <a:xfrm>
              <a:off x="8038263" y="2983643"/>
              <a:ext cx="264842" cy="410314"/>
            </a:xfrm>
            <a:custGeom>
              <a:rect b="b" l="l" r="r" t="t"/>
              <a:pathLst>
                <a:path extrusionOk="0" h="4087" w="2638">
                  <a:moveTo>
                    <a:pt x="1326" y="0"/>
                  </a:moveTo>
                  <a:lnTo>
                    <a:pt x="1326" y="2310"/>
                  </a:lnTo>
                  <a:lnTo>
                    <a:pt x="1113" y="2343"/>
                  </a:lnTo>
                  <a:lnTo>
                    <a:pt x="1113" y="1330"/>
                  </a:lnTo>
                  <a:lnTo>
                    <a:pt x="971" y="1330"/>
                  </a:lnTo>
                  <a:lnTo>
                    <a:pt x="971" y="2364"/>
                  </a:lnTo>
                  <a:lnTo>
                    <a:pt x="0" y="2511"/>
                  </a:lnTo>
                  <a:lnTo>
                    <a:pt x="0" y="4087"/>
                  </a:lnTo>
                  <a:lnTo>
                    <a:pt x="2637" y="4087"/>
                  </a:lnTo>
                  <a:lnTo>
                    <a:pt x="2637" y="2111"/>
                  </a:lnTo>
                  <a:lnTo>
                    <a:pt x="1468" y="2289"/>
                  </a:lnTo>
                  <a:lnTo>
                    <a:pt x="146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4"/>
            <p:cNvSpPr/>
            <p:nvPr/>
          </p:nvSpPr>
          <p:spPr>
            <a:xfrm>
              <a:off x="8549587" y="3384920"/>
              <a:ext cx="452480" cy="416338"/>
            </a:xfrm>
            <a:custGeom>
              <a:rect b="b" l="l" r="r" t="t"/>
              <a:pathLst>
                <a:path extrusionOk="0" h="4147" w="4507">
                  <a:moveTo>
                    <a:pt x="2187" y="1"/>
                  </a:moveTo>
                  <a:lnTo>
                    <a:pt x="2187" y="1840"/>
                  </a:lnTo>
                  <a:lnTo>
                    <a:pt x="1574" y="1840"/>
                  </a:lnTo>
                  <a:lnTo>
                    <a:pt x="1574" y="704"/>
                  </a:lnTo>
                  <a:lnTo>
                    <a:pt x="1432" y="704"/>
                  </a:lnTo>
                  <a:lnTo>
                    <a:pt x="1432" y="1840"/>
                  </a:lnTo>
                  <a:lnTo>
                    <a:pt x="893" y="1840"/>
                  </a:lnTo>
                  <a:lnTo>
                    <a:pt x="893" y="2571"/>
                  </a:lnTo>
                  <a:lnTo>
                    <a:pt x="0" y="2571"/>
                  </a:lnTo>
                  <a:lnTo>
                    <a:pt x="0" y="4146"/>
                  </a:lnTo>
                  <a:lnTo>
                    <a:pt x="4507" y="4146"/>
                  </a:lnTo>
                  <a:lnTo>
                    <a:pt x="4507" y="2571"/>
                  </a:lnTo>
                  <a:lnTo>
                    <a:pt x="2669" y="2571"/>
                  </a:lnTo>
                  <a:lnTo>
                    <a:pt x="2669" y="1840"/>
                  </a:lnTo>
                  <a:lnTo>
                    <a:pt x="2329" y="1840"/>
                  </a:lnTo>
                  <a:lnTo>
                    <a:pt x="232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4"/>
            <p:cNvSpPr/>
            <p:nvPr/>
          </p:nvSpPr>
          <p:spPr>
            <a:xfrm>
              <a:off x="5203417" y="3457304"/>
              <a:ext cx="466134" cy="818520"/>
            </a:xfrm>
            <a:custGeom>
              <a:rect b="b" l="l" r="r" t="t"/>
              <a:pathLst>
                <a:path extrusionOk="0" h="8153" w="4643">
                  <a:moveTo>
                    <a:pt x="1420" y="0"/>
                  </a:moveTo>
                  <a:lnTo>
                    <a:pt x="1420" y="1548"/>
                  </a:lnTo>
                  <a:lnTo>
                    <a:pt x="1030" y="1548"/>
                  </a:lnTo>
                  <a:lnTo>
                    <a:pt x="1030" y="2382"/>
                  </a:lnTo>
                  <a:lnTo>
                    <a:pt x="0" y="2382"/>
                  </a:lnTo>
                  <a:lnTo>
                    <a:pt x="0" y="3981"/>
                  </a:lnTo>
                  <a:lnTo>
                    <a:pt x="1030" y="3981"/>
                  </a:lnTo>
                  <a:lnTo>
                    <a:pt x="1030" y="8153"/>
                  </a:lnTo>
                  <a:lnTo>
                    <a:pt x="4642" y="8153"/>
                  </a:lnTo>
                  <a:lnTo>
                    <a:pt x="4642" y="1548"/>
                  </a:lnTo>
                  <a:lnTo>
                    <a:pt x="1595" y="1548"/>
                  </a:lnTo>
                  <a:lnTo>
                    <a:pt x="159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4"/>
            <p:cNvSpPr/>
            <p:nvPr/>
          </p:nvSpPr>
          <p:spPr>
            <a:xfrm>
              <a:off x="8590836" y="3682489"/>
              <a:ext cx="452480" cy="593334"/>
            </a:xfrm>
            <a:custGeom>
              <a:rect b="b" l="l" r="r" t="t"/>
              <a:pathLst>
                <a:path extrusionOk="0" h="5910" w="4507">
                  <a:moveTo>
                    <a:pt x="0" y="0"/>
                  </a:moveTo>
                  <a:lnTo>
                    <a:pt x="0" y="5910"/>
                  </a:lnTo>
                  <a:lnTo>
                    <a:pt x="4507" y="5910"/>
                  </a:lnTo>
                  <a:lnTo>
                    <a:pt x="4507"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4"/>
            <p:cNvSpPr/>
            <p:nvPr/>
          </p:nvSpPr>
          <p:spPr>
            <a:xfrm>
              <a:off x="8684906" y="3717025"/>
              <a:ext cx="46182" cy="107423"/>
            </a:xfrm>
            <a:custGeom>
              <a:rect b="b" l="l" r="r" t="t"/>
              <a:pathLst>
                <a:path extrusionOk="0" h="1070" w="460">
                  <a:moveTo>
                    <a:pt x="0" y="1"/>
                  </a:moveTo>
                  <a:lnTo>
                    <a:pt x="0"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4"/>
            <p:cNvSpPr/>
            <p:nvPr/>
          </p:nvSpPr>
          <p:spPr>
            <a:xfrm>
              <a:off x="8684906" y="3853260"/>
              <a:ext cx="46182" cy="107423"/>
            </a:xfrm>
            <a:custGeom>
              <a:rect b="b" l="l" r="r" t="t"/>
              <a:pathLst>
                <a:path extrusionOk="0" h="1070" w="460">
                  <a:moveTo>
                    <a:pt x="0" y="0"/>
                  </a:moveTo>
                  <a:lnTo>
                    <a:pt x="0" y="1070"/>
                  </a:lnTo>
                  <a:lnTo>
                    <a:pt x="460" y="1070"/>
                  </a:lnTo>
                  <a:lnTo>
                    <a:pt x="460"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4"/>
            <p:cNvSpPr/>
            <p:nvPr/>
          </p:nvSpPr>
          <p:spPr>
            <a:xfrm>
              <a:off x="8684906" y="3989495"/>
              <a:ext cx="46182" cy="107423"/>
            </a:xfrm>
            <a:custGeom>
              <a:rect b="b" l="l" r="r" t="t"/>
              <a:pathLst>
                <a:path extrusionOk="0" h="1070" w="460">
                  <a:moveTo>
                    <a:pt x="0" y="1"/>
                  </a:moveTo>
                  <a:lnTo>
                    <a:pt x="0"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4"/>
            <p:cNvSpPr/>
            <p:nvPr/>
          </p:nvSpPr>
          <p:spPr>
            <a:xfrm>
              <a:off x="8754480" y="3717025"/>
              <a:ext cx="46182" cy="107423"/>
            </a:xfrm>
            <a:custGeom>
              <a:rect b="b" l="l" r="r" t="t"/>
              <a:pathLst>
                <a:path extrusionOk="0" h="1070" w="460">
                  <a:moveTo>
                    <a:pt x="0" y="1"/>
                  </a:moveTo>
                  <a:lnTo>
                    <a:pt x="0"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4"/>
            <p:cNvSpPr/>
            <p:nvPr/>
          </p:nvSpPr>
          <p:spPr>
            <a:xfrm>
              <a:off x="8754480" y="3853260"/>
              <a:ext cx="46182" cy="107423"/>
            </a:xfrm>
            <a:custGeom>
              <a:rect b="b" l="l" r="r" t="t"/>
              <a:pathLst>
                <a:path extrusionOk="0" h="1070" w="460">
                  <a:moveTo>
                    <a:pt x="0" y="0"/>
                  </a:moveTo>
                  <a:lnTo>
                    <a:pt x="0" y="1070"/>
                  </a:lnTo>
                  <a:lnTo>
                    <a:pt x="460" y="1070"/>
                  </a:lnTo>
                  <a:lnTo>
                    <a:pt x="460"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4"/>
            <p:cNvSpPr/>
            <p:nvPr/>
          </p:nvSpPr>
          <p:spPr>
            <a:xfrm>
              <a:off x="8754480" y="3989495"/>
              <a:ext cx="46182" cy="107423"/>
            </a:xfrm>
            <a:custGeom>
              <a:rect b="b" l="l" r="r" t="t"/>
              <a:pathLst>
                <a:path extrusionOk="0" h="1070" w="460">
                  <a:moveTo>
                    <a:pt x="0" y="1"/>
                  </a:moveTo>
                  <a:lnTo>
                    <a:pt x="0"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4"/>
            <p:cNvSpPr/>
            <p:nvPr/>
          </p:nvSpPr>
          <p:spPr>
            <a:xfrm>
              <a:off x="8824053" y="3717025"/>
              <a:ext cx="46282" cy="107423"/>
            </a:xfrm>
            <a:custGeom>
              <a:rect b="b" l="l" r="r" t="t"/>
              <a:pathLst>
                <a:path extrusionOk="0" h="1070" w="461">
                  <a:moveTo>
                    <a:pt x="0" y="1"/>
                  </a:moveTo>
                  <a:lnTo>
                    <a:pt x="0"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4"/>
            <p:cNvSpPr/>
            <p:nvPr/>
          </p:nvSpPr>
          <p:spPr>
            <a:xfrm>
              <a:off x="8824053" y="3853260"/>
              <a:ext cx="46282" cy="107423"/>
            </a:xfrm>
            <a:custGeom>
              <a:rect b="b" l="l" r="r" t="t"/>
              <a:pathLst>
                <a:path extrusionOk="0" h="1070" w="461">
                  <a:moveTo>
                    <a:pt x="0" y="0"/>
                  </a:moveTo>
                  <a:lnTo>
                    <a:pt x="0" y="1070"/>
                  </a:lnTo>
                  <a:lnTo>
                    <a:pt x="460" y="1070"/>
                  </a:lnTo>
                  <a:lnTo>
                    <a:pt x="460"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4"/>
            <p:cNvSpPr/>
            <p:nvPr/>
          </p:nvSpPr>
          <p:spPr>
            <a:xfrm>
              <a:off x="8824053" y="3989495"/>
              <a:ext cx="46282" cy="107423"/>
            </a:xfrm>
            <a:custGeom>
              <a:rect b="b" l="l" r="r" t="t"/>
              <a:pathLst>
                <a:path extrusionOk="0" h="1070" w="461">
                  <a:moveTo>
                    <a:pt x="0" y="1"/>
                  </a:moveTo>
                  <a:lnTo>
                    <a:pt x="0"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4"/>
            <p:cNvSpPr/>
            <p:nvPr/>
          </p:nvSpPr>
          <p:spPr>
            <a:xfrm>
              <a:off x="8893627" y="3717025"/>
              <a:ext cx="46282" cy="107423"/>
            </a:xfrm>
            <a:custGeom>
              <a:rect b="b" l="l" r="r" t="t"/>
              <a:pathLst>
                <a:path extrusionOk="0" h="1070" w="461">
                  <a:moveTo>
                    <a:pt x="1" y="1"/>
                  </a:moveTo>
                  <a:lnTo>
                    <a:pt x="1"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4"/>
            <p:cNvSpPr/>
            <p:nvPr/>
          </p:nvSpPr>
          <p:spPr>
            <a:xfrm>
              <a:off x="8893627" y="3853260"/>
              <a:ext cx="46282" cy="107423"/>
            </a:xfrm>
            <a:custGeom>
              <a:rect b="b" l="l" r="r" t="t"/>
              <a:pathLst>
                <a:path extrusionOk="0" h="1070" w="461">
                  <a:moveTo>
                    <a:pt x="1" y="0"/>
                  </a:moveTo>
                  <a:lnTo>
                    <a:pt x="1" y="1070"/>
                  </a:lnTo>
                  <a:lnTo>
                    <a:pt x="460" y="1070"/>
                  </a:lnTo>
                  <a:lnTo>
                    <a:pt x="460"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4"/>
            <p:cNvSpPr/>
            <p:nvPr/>
          </p:nvSpPr>
          <p:spPr>
            <a:xfrm>
              <a:off x="8893627" y="3989495"/>
              <a:ext cx="46282" cy="107423"/>
            </a:xfrm>
            <a:custGeom>
              <a:rect b="b" l="l" r="r" t="t"/>
              <a:pathLst>
                <a:path extrusionOk="0" h="1070" w="461">
                  <a:moveTo>
                    <a:pt x="1" y="1"/>
                  </a:moveTo>
                  <a:lnTo>
                    <a:pt x="1"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4"/>
            <p:cNvSpPr/>
            <p:nvPr/>
          </p:nvSpPr>
          <p:spPr>
            <a:xfrm>
              <a:off x="8963200" y="3717025"/>
              <a:ext cx="46282" cy="107423"/>
            </a:xfrm>
            <a:custGeom>
              <a:rect b="b" l="l" r="r" t="t"/>
              <a:pathLst>
                <a:path extrusionOk="0" h="1070" w="461">
                  <a:moveTo>
                    <a:pt x="1" y="1"/>
                  </a:moveTo>
                  <a:lnTo>
                    <a:pt x="1"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4"/>
            <p:cNvSpPr/>
            <p:nvPr/>
          </p:nvSpPr>
          <p:spPr>
            <a:xfrm>
              <a:off x="8963200" y="3853260"/>
              <a:ext cx="46282" cy="107423"/>
            </a:xfrm>
            <a:custGeom>
              <a:rect b="b" l="l" r="r" t="t"/>
              <a:pathLst>
                <a:path extrusionOk="0" h="1070" w="461">
                  <a:moveTo>
                    <a:pt x="1" y="0"/>
                  </a:moveTo>
                  <a:lnTo>
                    <a:pt x="1" y="1070"/>
                  </a:lnTo>
                  <a:lnTo>
                    <a:pt x="460" y="1070"/>
                  </a:lnTo>
                  <a:lnTo>
                    <a:pt x="460"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4"/>
            <p:cNvSpPr/>
            <p:nvPr/>
          </p:nvSpPr>
          <p:spPr>
            <a:xfrm>
              <a:off x="8963200" y="3989495"/>
              <a:ext cx="46282" cy="107423"/>
            </a:xfrm>
            <a:custGeom>
              <a:rect b="b" l="l" r="r" t="t"/>
              <a:pathLst>
                <a:path extrusionOk="0" h="1070" w="461">
                  <a:moveTo>
                    <a:pt x="1" y="1"/>
                  </a:moveTo>
                  <a:lnTo>
                    <a:pt x="1" y="1069"/>
                  </a:lnTo>
                  <a:lnTo>
                    <a:pt x="460" y="1069"/>
                  </a:lnTo>
                  <a:lnTo>
                    <a:pt x="46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4"/>
            <p:cNvSpPr/>
            <p:nvPr/>
          </p:nvSpPr>
          <p:spPr>
            <a:xfrm>
              <a:off x="8469459" y="3682489"/>
              <a:ext cx="180510" cy="593334"/>
            </a:xfrm>
            <a:custGeom>
              <a:rect b="b" l="l" r="r" t="t"/>
              <a:pathLst>
                <a:path extrusionOk="0" h="5910" w="1798">
                  <a:moveTo>
                    <a:pt x="1" y="0"/>
                  </a:moveTo>
                  <a:lnTo>
                    <a:pt x="1" y="5910"/>
                  </a:lnTo>
                  <a:lnTo>
                    <a:pt x="1797" y="5910"/>
                  </a:lnTo>
                  <a:lnTo>
                    <a:pt x="1797"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4"/>
            <p:cNvSpPr/>
            <p:nvPr/>
          </p:nvSpPr>
          <p:spPr>
            <a:xfrm>
              <a:off x="5847750" y="2995590"/>
              <a:ext cx="240848" cy="1275719"/>
            </a:xfrm>
            <a:custGeom>
              <a:rect b="b" l="l" r="r" t="t"/>
              <a:pathLst>
                <a:path extrusionOk="0" h="12707" w="2399">
                  <a:moveTo>
                    <a:pt x="46" y="0"/>
                  </a:moveTo>
                  <a:lnTo>
                    <a:pt x="0" y="12696"/>
                  </a:lnTo>
                  <a:lnTo>
                    <a:pt x="2399" y="12706"/>
                  </a:lnTo>
                  <a:lnTo>
                    <a:pt x="2399" y="11"/>
                  </a:lnTo>
                  <a:lnTo>
                    <a:pt x="4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4"/>
            <p:cNvSpPr/>
            <p:nvPr/>
          </p:nvSpPr>
          <p:spPr>
            <a:xfrm>
              <a:off x="7969694" y="3410219"/>
              <a:ext cx="217355" cy="870224"/>
            </a:xfrm>
            <a:custGeom>
              <a:rect b="b" l="l" r="r" t="t"/>
              <a:pathLst>
                <a:path extrusionOk="0" h="8668" w="2165">
                  <a:moveTo>
                    <a:pt x="0" y="0"/>
                  </a:moveTo>
                  <a:lnTo>
                    <a:pt x="0" y="8668"/>
                  </a:lnTo>
                  <a:lnTo>
                    <a:pt x="2164" y="8668"/>
                  </a:lnTo>
                  <a:lnTo>
                    <a:pt x="2164" y="0"/>
                  </a:lnTo>
                  <a:close/>
                </a:path>
              </a:pathLst>
            </a:custGeom>
            <a:solidFill>
              <a:srgbClr val="513E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4"/>
            <p:cNvSpPr/>
            <p:nvPr/>
          </p:nvSpPr>
          <p:spPr>
            <a:xfrm>
              <a:off x="7400154" y="2963464"/>
              <a:ext cx="217355" cy="1270499"/>
            </a:xfrm>
            <a:custGeom>
              <a:rect b="b" l="l" r="r" t="t"/>
              <a:pathLst>
                <a:path extrusionOk="0" h="12655" w="2165">
                  <a:moveTo>
                    <a:pt x="1" y="1"/>
                  </a:moveTo>
                  <a:lnTo>
                    <a:pt x="1" y="12654"/>
                  </a:lnTo>
                  <a:lnTo>
                    <a:pt x="2164" y="12654"/>
                  </a:lnTo>
                  <a:lnTo>
                    <a:pt x="216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4"/>
            <p:cNvSpPr/>
            <p:nvPr/>
          </p:nvSpPr>
          <p:spPr>
            <a:xfrm>
              <a:off x="6737850" y="2125973"/>
              <a:ext cx="19075" cy="332809"/>
            </a:xfrm>
            <a:custGeom>
              <a:rect b="b" l="l" r="r" t="t"/>
              <a:pathLst>
                <a:path extrusionOk="0" h="3315" w="190">
                  <a:moveTo>
                    <a:pt x="0" y="0"/>
                  </a:moveTo>
                  <a:lnTo>
                    <a:pt x="0" y="3315"/>
                  </a:lnTo>
                  <a:lnTo>
                    <a:pt x="190" y="3315"/>
                  </a:lnTo>
                  <a:lnTo>
                    <a:pt x="19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4"/>
            <p:cNvSpPr/>
            <p:nvPr/>
          </p:nvSpPr>
          <p:spPr>
            <a:xfrm>
              <a:off x="6695584" y="1932814"/>
              <a:ext cx="19075" cy="423567"/>
            </a:xfrm>
            <a:custGeom>
              <a:rect b="b" l="l" r="r" t="t"/>
              <a:pathLst>
                <a:path extrusionOk="0" h="4219" w="190">
                  <a:moveTo>
                    <a:pt x="1" y="1"/>
                  </a:moveTo>
                  <a:lnTo>
                    <a:pt x="1" y="4218"/>
                  </a:lnTo>
                  <a:lnTo>
                    <a:pt x="190" y="4218"/>
                  </a:lnTo>
                  <a:lnTo>
                    <a:pt x="19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4"/>
            <p:cNvSpPr/>
            <p:nvPr/>
          </p:nvSpPr>
          <p:spPr>
            <a:xfrm>
              <a:off x="6653519" y="2251567"/>
              <a:ext cx="267854" cy="1270499"/>
            </a:xfrm>
            <a:custGeom>
              <a:rect b="b" l="l" r="r" t="t"/>
              <a:pathLst>
                <a:path extrusionOk="0" h="12655" w="2668">
                  <a:moveTo>
                    <a:pt x="0" y="1"/>
                  </a:moveTo>
                  <a:lnTo>
                    <a:pt x="0" y="12654"/>
                  </a:lnTo>
                  <a:lnTo>
                    <a:pt x="2668" y="12654"/>
                  </a:lnTo>
                  <a:lnTo>
                    <a:pt x="266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4"/>
            <p:cNvSpPr/>
            <p:nvPr/>
          </p:nvSpPr>
          <p:spPr>
            <a:xfrm>
              <a:off x="6429839" y="3005429"/>
              <a:ext cx="544342" cy="1270398"/>
            </a:xfrm>
            <a:custGeom>
              <a:rect b="b" l="l" r="r" t="t"/>
              <a:pathLst>
                <a:path extrusionOk="0" h="12654" w="5422">
                  <a:moveTo>
                    <a:pt x="1" y="0"/>
                  </a:moveTo>
                  <a:lnTo>
                    <a:pt x="1" y="12654"/>
                  </a:lnTo>
                  <a:lnTo>
                    <a:pt x="5421" y="12654"/>
                  </a:lnTo>
                  <a:lnTo>
                    <a:pt x="542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4"/>
            <p:cNvSpPr/>
            <p:nvPr/>
          </p:nvSpPr>
          <p:spPr>
            <a:xfrm>
              <a:off x="7546128" y="2191129"/>
              <a:ext cx="452079" cy="2084702"/>
            </a:xfrm>
            <a:custGeom>
              <a:rect b="b" l="l" r="r" t="t"/>
              <a:pathLst>
                <a:path extrusionOk="0" h="20765" w="4503">
                  <a:moveTo>
                    <a:pt x="2301" y="0"/>
                  </a:moveTo>
                  <a:lnTo>
                    <a:pt x="2301" y="3592"/>
                  </a:lnTo>
                  <a:lnTo>
                    <a:pt x="1988" y="3592"/>
                  </a:lnTo>
                  <a:lnTo>
                    <a:pt x="1988" y="3297"/>
                  </a:lnTo>
                  <a:lnTo>
                    <a:pt x="1322" y="3297"/>
                  </a:lnTo>
                  <a:lnTo>
                    <a:pt x="1322" y="2124"/>
                  </a:lnTo>
                  <a:lnTo>
                    <a:pt x="1234" y="2124"/>
                  </a:lnTo>
                  <a:lnTo>
                    <a:pt x="1234" y="3297"/>
                  </a:lnTo>
                  <a:lnTo>
                    <a:pt x="943" y="3297"/>
                  </a:lnTo>
                  <a:lnTo>
                    <a:pt x="943" y="3592"/>
                  </a:lnTo>
                  <a:lnTo>
                    <a:pt x="432" y="3592"/>
                  </a:lnTo>
                  <a:lnTo>
                    <a:pt x="432" y="4215"/>
                  </a:lnTo>
                  <a:lnTo>
                    <a:pt x="1" y="4531"/>
                  </a:lnTo>
                  <a:lnTo>
                    <a:pt x="1" y="20765"/>
                  </a:lnTo>
                  <a:lnTo>
                    <a:pt x="1478" y="20765"/>
                  </a:lnTo>
                  <a:lnTo>
                    <a:pt x="765" y="4426"/>
                  </a:lnTo>
                  <a:lnTo>
                    <a:pt x="4502" y="4426"/>
                  </a:lnTo>
                  <a:lnTo>
                    <a:pt x="4502" y="3592"/>
                  </a:lnTo>
                  <a:lnTo>
                    <a:pt x="3541" y="3592"/>
                  </a:lnTo>
                  <a:lnTo>
                    <a:pt x="3541" y="2584"/>
                  </a:lnTo>
                  <a:lnTo>
                    <a:pt x="3452" y="2584"/>
                  </a:lnTo>
                  <a:lnTo>
                    <a:pt x="3452" y="3592"/>
                  </a:lnTo>
                  <a:lnTo>
                    <a:pt x="2390" y="3592"/>
                  </a:lnTo>
                  <a:lnTo>
                    <a:pt x="239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4"/>
            <p:cNvSpPr/>
            <p:nvPr/>
          </p:nvSpPr>
          <p:spPr>
            <a:xfrm>
              <a:off x="8212247" y="3279907"/>
              <a:ext cx="392444" cy="995918"/>
            </a:xfrm>
            <a:custGeom>
              <a:rect b="b" l="l" r="r" t="t"/>
              <a:pathLst>
                <a:path extrusionOk="0" h="9920" w="3909">
                  <a:moveTo>
                    <a:pt x="0" y="1"/>
                  </a:moveTo>
                  <a:lnTo>
                    <a:pt x="0" y="9920"/>
                  </a:lnTo>
                  <a:lnTo>
                    <a:pt x="3908" y="9920"/>
                  </a:lnTo>
                  <a:lnTo>
                    <a:pt x="3908"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4"/>
            <p:cNvSpPr/>
            <p:nvPr/>
          </p:nvSpPr>
          <p:spPr>
            <a:xfrm>
              <a:off x="8240157" y="3380302"/>
              <a:ext cx="44375" cy="108828"/>
            </a:xfrm>
            <a:custGeom>
              <a:rect b="b" l="l" r="r" t="t"/>
              <a:pathLst>
                <a:path extrusionOk="0" h="1084" w="442">
                  <a:moveTo>
                    <a:pt x="1" y="0"/>
                  </a:moveTo>
                  <a:lnTo>
                    <a:pt x="1" y="1083"/>
                  </a:lnTo>
                  <a:lnTo>
                    <a:pt x="442" y="1083"/>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4"/>
            <p:cNvSpPr/>
            <p:nvPr/>
          </p:nvSpPr>
          <p:spPr>
            <a:xfrm>
              <a:off x="8240157" y="3516437"/>
              <a:ext cx="44375" cy="108728"/>
            </a:xfrm>
            <a:custGeom>
              <a:rect b="b" l="l" r="r" t="t"/>
              <a:pathLst>
                <a:path extrusionOk="0" h="1083" w="442">
                  <a:moveTo>
                    <a:pt x="1" y="1"/>
                  </a:moveTo>
                  <a:lnTo>
                    <a:pt x="1" y="1083"/>
                  </a:lnTo>
                  <a:lnTo>
                    <a:pt x="442" y="1083"/>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4"/>
            <p:cNvSpPr/>
            <p:nvPr/>
          </p:nvSpPr>
          <p:spPr>
            <a:xfrm>
              <a:off x="8240157" y="3652572"/>
              <a:ext cx="44375" cy="108828"/>
            </a:xfrm>
            <a:custGeom>
              <a:rect b="b" l="l" r="r" t="t"/>
              <a:pathLst>
                <a:path extrusionOk="0" h="1084" w="442">
                  <a:moveTo>
                    <a:pt x="1" y="0"/>
                  </a:moveTo>
                  <a:lnTo>
                    <a:pt x="1" y="1083"/>
                  </a:lnTo>
                  <a:lnTo>
                    <a:pt x="442" y="1083"/>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4"/>
            <p:cNvSpPr/>
            <p:nvPr/>
          </p:nvSpPr>
          <p:spPr>
            <a:xfrm>
              <a:off x="8240157" y="3788606"/>
              <a:ext cx="44375" cy="108828"/>
            </a:xfrm>
            <a:custGeom>
              <a:rect b="b" l="l" r="r" t="t"/>
              <a:pathLst>
                <a:path extrusionOk="0" h="1084" w="442">
                  <a:moveTo>
                    <a:pt x="1" y="1"/>
                  </a:moveTo>
                  <a:lnTo>
                    <a:pt x="1" y="1084"/>
                  </a:lnTo>
                  <a:lnTo>
                    <a:pt x="442" y="1084"/>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4"/>
            <p:cNvSpPr/>
            <p:nvPr/>
          </p:nvSpPr>
          <p:spPr>
            <a:xfrm>
              <a:off x="8240157" y="3924841"/>
              <a:ext cx="44375" cy="108627"/>
            </a:xfrm>
            <a:custGeom>
              <a:rect b="b" l="l" r="r" t="t"/>
              <a:pathLst>
                <a:path extrusionOk="0" h="1082" w="442">
                  <a:moveTo>
                    <a:pt x="1" y="0"/>
                  </a:moveTo>
                  <a:lnTo>
                    <a:pt x="1" y="1082"/>
                  </a:lnTo>
                  <a:lnTo>
                    <a:pt x="442" y="1082"/>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4"/>
            <p:cNvSpPr/>
            <p:nvPr/>
          </p:nvSpPr>
          <p:spPr>
            <a:xfrm>
              <a:off x="8240157" y="4060876"/>
              <a:ext cx="44375" cy="108728"/>
            </a:xfrm>
            <a:custGeom>
              <a:rect b="b" l="l" r="r" t="t"/>
              <a:pathLst>
                <a:path extrusionOk="0" h="1083" w="442">
                  <a:moveTo>
                    <a:pt x="1" y="1"/>
                  </a:moveTo>
                  <a:lnTo>
                    <a:pt x="1" y="1082"/>
                  </a:lnTo>
                  <a:lnTo>
                    <a:pt x="442" y="1082"/>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4"/>
            <p:cNvSpPr/>
            <p:nvPr/>
          </p:nvSpPr>
          <p:spPr>
            <a:xfrm>
              <a:off x="8316056" y="3380302"/>
              <a:ext cx="44375" cy="108828"/>
            </a:xfrm>
            <a:custGeom>
              <a:rect b="b" l="l" r="r" t="t"/>
              <a:pathLst>
                <a:path extrusionOk="0" h="1084" w="442">
                  <a:moveTo>
                    <a:pt x="1" y="0"/>
                  </a:moveTo>
                  <a:lnTo>
                    <a:pt x="1" y="1083"/>
                  </a:lnTo>
                  <a:lnTo>
                    <a:pt x="442" y="1083"/>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4"/>
            <p:cNvSpPr/>
            <p:nvPr/>
          </p:nvSpPr>
          <p:spPr>
            <a:xfrm>
              <a:off x="8316056" y="3516437"/>
              <a:ext cx="44375" cy="108728"/>
            </a:xfrm>
            <a:custGeom>
              <a:rect b="b" l="l" r="r" t="t"/>
              <a:pathLst>
                <a:path extrusionOk="0" h="1083" w="442">
                  <a:moveTo>
                    <a:pt x="1" y="1"/>
                  </a:moveTo>
                  <a:lnTo>
                    <a:pt x="1" y="1083"/>
                  </a:lnTo>
                  <a:lnTo>
                    <a:pt x="442" y="1083"/>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4"/>
            <p:cNvSpPr/>
            <p:nvPr/>
          </p:nvSpPr>
          <p:spPr>
            <a:xfrm>
              <a:off x="8316056" y="3652572"/>
              <a:ext cx="44375" cy="108828"/>
            </a:xfrm>
            <a:custGeom>
              <a:rect b="b" l="l" r="r" t="t"/>
              <a:pathLst>
                <a:path extrusionOk="0" h="1084" w="442">
                  <a:moveTo>
                    <a:pt x="1" y="0"/>
                  </a:moveTo>
                  <a:lnTo>
                    <a:pt x="1" y="1083"/>
                  </a:lnTo>
                  <a:lnTo>
                    <a:pt x="442" y="1083"/>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4"/>
            <p:cNvSpPr/>
            <p:nvPr/>
          </p:nvSpPr>
          <p:spPr>
            <a:xfrm>
              <a:off x="8316056" y="3788606"/>
              <a:ext cx="44375" cy="108828"/>
            </a:xfrm>
            <a:custGeom>
              <a:rect b="b" l="l" r="r" t="t"/>
              <a:pathLst>
                <a:path extrusionOk="0" h="1084" w="442">
                  <a:moveTo>
                    <a:pt x="1" y="1"/>
                  </a:moveTo>
                  <a:lnTo>
                    <a:pt x="1" y="1084"/>
                  </a:lnTo>
                  <a:lnTo>
                    <a:pt x="442" y="1084"/>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4"/>
            <p:cNvSpPr/>
            <p:nvPr/>
          </p:nvSpPr>
          <p:spPr>
            <a:xfrm>
              <a:off x="8316056" y="3924841"/>
              <a:ext cx="44375" cy="108627"/>
            </a:xfrm>
            <a:custGeom>
              <a:rect b="b" l="l" r="r" t="t"/>
              <a:pathLst>
                <a:path extrusionOk="0" h="1082" w="442">
                  <a:moveTo>
                    <a:pt x="1" y="0"/>
                  </a:moveTo>
                  <a:lnTo>
                    <a:pt x="1" y="1082"/>
                  </a:lnTo>
                  <a:lnTo>
                    <a:pt x="442" y="1082"/>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4"/>
            <p:cNvSpPr/>
            <p:nvPr/>
          </p:nvSpPr>
          <p:spPr>
            <a:xfrm>
              <a:off x="8316056" y="4060876"/>
              <a:ext cx="44375" cy="108728"/>
            </a:xfrm>
            <a:custGeom>
              <a:rect b="b" l="l" r="r" t="t"/>
              <a:pathLst>
                <a:path extrusionOk="0" h="1083" w="442">
                  <a:moveTo>
                    <a:pt x="1" y="1"/>
                  </a:moveTo>
                  <a:lnTo>
                    <a:pt x="1" y="1082"/>
                  </a:lnTo>
                  <a:lnTo>
                    <a:pt x="442" y="1082"/>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4"/>
            <p:cNvSpPr/>
            <p:nvPr/>
          </p:nvSpPr>
          <p:spPr>
            <a:xfrm>
              <a:off x="8392054" y="3380302"/>
              <a:ext cx="44274" cy="108828"/>
            </a:xfrm>
            <a:custGeom>
              <a:rect b="b" l="l" r="r" t="t"/>
              <a:pathLst>
                <a:path extrusionOk="0" h="1084" w="441">
                  <a:moveTo>
                    <a:pt x="1" y="0"/>
                  </a:moveTo>
                  <a:lnTo>
                    <a:pt x="1" y="1083"/>
                  </a:lnTo>
                  <a:lnTo>
                    <a:pt x="441" y="1083"/>
                  </a:lnTo>
                  <a:lnTo>
                    <a:pt x="441"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4"/>
            <p:cNvSpPr/>
            <p:nvPr/>
          </p:nvSpPr>
          <p:spPr>
            <a:xfrm>
              <a:off x="8392054" y="3516437"/>
              <a:ext cx="44274" cy="108728"/>
            </a:xfrm>
            <a:custGeom>
              <a:rect b="b" l="l" r="r" t="t"/>
              <a:pathLst>
                <a:path extrusionOk="0" h="1083" w="441">
                  <a:moveTo>
                    <a:pt x="1" y="1"/>
                  </a:moveTo>
                  <a:lnTo>
                    <a:pt x="1" y="1083"/>
                  </a:lnTo>
                  <a:lnTo>
                    <a:pt x="441" y="1083"/>
                  </a:lnTo>
                  <a:lnTo>
                    <a:pt x="441"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4"/>
            <p:cNvSpPr/>
            <p:nvPr/>
          </p:nvSpPr>
          <p:spPr>
            <a:xfrm>
              <a:off x="8392054" y="3652572"/>
              <a:ext cx="44274" cy="108828"/>
            </a:xfrm>
            <a:custGeom>
              <a:rect b="b" l="l" r="r" t="t"/>
              <a:pathLst>
                <a:path extrusionOk="0" h="1084" w="441">
                  <a:moveTo>
                    <a:pt x="1" y="0"/>
                  </a:moveTo>
                  <a:lnTo>
                    <a:pt x="1" y="1083"/>
                  </a:lnTo>
                  <a:lnTo>
                    <a:pt x="441" y="1083"/>
                  </a:lnTo>
                  <a:lnTo>
                    <a:pt x="441"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4"/>
            <p:cNvSpPr/>
            <p:nvPr/>
          </p:nvSpPr>
          <p:spPr>
            <a:xfrm>
              <a:off x="8392054" y="3788606"/>
              <a:ext cx="44274" cy="108828"/>
            </a:xfrm>
            <a:custGeom>
              <a:rect b="b" l="l" r="r" t="t"/>
              <a:pathLst>
                <a:path extrusionOk="0" h="1084" w="441">
                  <a:moveTo>
                    <a:pt x="1" y="1"/>
                  </a:moveTo>
                  <a:lnTo>
                    <a:pt x="1" y="1084"/>
                  </a:lnTo>
                  <a:lnTo>
                    <a:pt x="441" y="1084"/>
                  </a:lnTo>
                  <a:lnTo>
                    <a:pt x="441"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4"/>
            <p:cNvSpPr/>
            <p:nvPr/>
          </p:nvSpPr>
          <p:spPr>
            <a:xfrm>
              <a:off x="8392054" y="3924841"/>
              <a:ext cx="44274" cy="108627"/>
            </a:xfrm>
            <a:custGeom>
              <a:rect b="b" l="l" r="r" t="t"/>
              <a:pathLst>
                <a:path extrusionOk="0" h="1082" w="441">
                  <a:moveTo>
                    <a:pt x="1" y="0"/>
                  </a:moveTo>
                  <a:lnTo>
                    <a:pt x="1" y="1082"/>
                  </a:lnTo>
                  <a:lnTo>
                    <a:pt x="441" y="1082"/>
                  </a:lnTo>
                  <a:lnTo>
                    <a:pt x="441"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4"/>
            <p:cNvSpPr/>
            <p:nvPr/>
          </p:nvSpPr>
          <p:spPr>
            <a:xfrm>
              <a:off x="8392054" y="4060876"/>
              <a:ext cx="44274" cy="108728"/>
            </a:xfrm>
            <a:custGeom>
              <a:rect b="b" l="l" r="r" t="t"/>
              <a:pathLst>
                <a:path extrusionOk="0" h="1083" w="441">
                  <a:moveTo>
                    <a:pt x="1" y="1"/>
                  </a:moveTo>
                  <a:lnTo>
                    <a:pt x="1" y="1082"/>
                  </a:lnTo>
                  <a:lnTo>
                    <a:pt x="441" y="1082"/>
                  </a:lnTo>
                  <a:lnTo>
                    <a:pt x="441"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4"/>
            <p:cNvSpPr/>
            <p:nvPr/>
          </p:nvSpPr>
          <p:spPr>
            <a:xfrm>
              <a:off x="8467953" y="3380302"/>
              <a:ext cx="44375" cy="108828"/>
            </a:xfrm>
            <a:custGeom>
              <a:rect b="b" l="l" r="r" t="t"/>
              <a:pathLst>
                <a:path extrusionOk="0" h="1084" w="442">
                  <a:moveTo>
                    <a:pt x="0" y="0"/>
                  </a:moveTo>
                  <a:lnTo>
                    <a:pt x="0" y="1083"/>
                  </a:lnTo>
                  <a:lnTo>
                    <a:pt x="442" y="1083"/>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4"/>
            <p:cNvSpPr/>
            <p:nvPr/>
          </p:nvSpPr>
          <p:spPr>
            <a:xfrm>
              <a:off x="8467953" y="3516437"/>
              <a:ext cx="44375" cy="108728"/>
            </a:xfrm>
            <a:custGeom>
              <a:rect b="b" l="l" r="r" t="t"/>
              <a:pathLst>
                <a:path extrusionOk="0" h="1083" w="442">
                  <a:moveTo>
                    <a:pt x="0" y="1"/>
                  </a:moveTo>
                  <a:lnTo>
                    <a:pt x="0" y="1083"/>
                  </a:lnTo>
                  <a:lnTo>
                    <a:pt x="442" y="1083"/>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4"/>
            <p:cNvSpPr/>
            <p:nvPr/>
          </p:nvSpPr>
          <p:spPr>
            <a:xfrm>
              <a:off x="8467953" y="3652572"/>
              <a:ext cx="44375" cy="108828"/>
            </a:xfrm>
            <a:custGeom>
              <a:rect b="b" l="l" r="r" t="t"/>
              <a:pathLst>
                <a:path extrusionOk="0" h="1084" w="442">
                  <a:moveTo>
                    <a:pt x="0" y="0"/>
                  </a:moveTo>
                  <a:lnTo>
                    <a:pt x="0" y="1083"/>
                  </a:lnTo>
                  <a:lnTo>
                    <a:pt x="442" y="1083"/>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4"/>
            <p:cNvSpPr/>
            <p:nvPr/>
          </p:nvSpPr>
          <p:spPr>
            <a:xfrm>
              <a:off x="8467953" y="3788606"/>
              <a:ext cx="44375" cy="108828"/>
            </a:xfrm>
            <a:custGeom>
              <a:rect b="b" l="l" r="r" t="t"/>
              <a:pathLst>
                <a:path extrusionOk="0" h="1084" w="442">
                  <a:moveTo>
                    <a:pt x="0" y="1"/>
                  </a:moveTo>
                  <a:lnTo>
                    <a:pt x="0" y="1084"/>
                  </a:lnTo>
                  <a:lnTo>
                    <a:pt x="442" y="1084"/>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4"/>
            <p:cNvSpPr/>
            <p:nvPr/>
          </p:nvSpPr>
          <p:spPr>
            <a:xfrm>
              <a:off x="8467953" y="3924841"/>
              <a:ext cx="44375" cy="108627"/>
            </a:xfrm>
            <a:custGeom>
              <a:rect b="b" l="l" r="r" t="t"/>
              <a:pathLst>
                <a:path extrusionOk="0" h="1082" w="442">
                  <a:moveTo>
                    <a:pt x="0" y="0"/>
                  </a:moveTo>
                  <a:lnTo>
                    <a:pt x="0" y="1082"/>
                  </a:lnTo>
                  <a:lnTo>
                    <a:pt x="442" y="1082"/>
                  </a:lnTo>
                  <a:lnTo>
                    <a:pt x="442"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4"/>
            <p:cNvSpPr/>
            <p:nvPr/>
          </p:nvSpPr>
          <p:spPr>
            <a:xfrm>
              <a:off x="8467953" y="4060876"/>
              <a:ext cx="44375" cy="108728"/>
            </a:xfrm>
            <a:custGeom>
              <a:rect b="b" l="l" r="r" t="t"/>
              <a:pathLst>
                <a:path extrusionOk="0" h="1083" w="442">
                  <a:moveTo>
                    <a:pt x="0" y="1"/>
                  </a:moveTo>
                  <a:lnTo>
                    <a:pt x="0" y="1082"/>
                  </a:lnTo>
                  <a:lnTo>
                    <a:pt x="442" y="1082"/>
                  </a:lnTo>
                  <a:lnTo>
                    <a:pt x="442"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4"/>
            <p:cNvSpPr/>
            <p:nvPr/>
          </p:nvSpPr>
          <p:spPr>
            <a:xfrm>
              <a:off x="8543851" y="3380302"/>
              <a:ext cx="44475" cy="108828"/>
            </a:xfrm>
            <a:custGeom>
              <a:rect b="b" l="l" r="r" t="t"/>
              <a:pathLst>
                <a:path extrusionOk="0" h="1084" w="443">
                  <a:moveTo>
                    <a:pt x="0" y="0"/>
                  </a:moveTo>
                  <a:lnTo>
                    <a:pt x="0" y="1083"/>
                  </a:lnTo>
                  <a:lnTo>
                    <a:pt x="443" y="1083"/>
                  </a:lnTo>
                  <a:lnTo>
                    <a:pt x="44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4"/>
            <p:cNvSpPr/>
            <p:nvPr/>
          </p:nvSpPr>
          <p:spPr>
            <a:xfrm>
              <a:off x="8543851" y="3516437"/>
              <a:ext cx="44475" cy="108728"/>
            </a:xfrm>
            <a:custGeom>
              <a:rect b="b" l="l" r="r" t="t"/>
              <a:pathLst>
                <a:path extrusionOk="0" h="1083" w="443">
                  <a:moveTo>
                    <a:pt x="0" y="1"/>
                  </a:moveTo>
                  <a:lnTo>
                    <a:pt x="0" y="1083"/>
                  </a:lnTo>
                  <a:lnTo>
                    <a:pt x="443" y="1083"/>
                  </a:lnTo>
                  <a:lnTo>
                    <a:pt x="44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4"/>
            <p:cNvSpPr/>
            <p:nvPr/>
          </p:nvSpPr>
          <p:spPr>
            <a:xfrm>
              <a:off x="8543851" y="3652572"/>
              <a:ext cx="44475" cy="108828"/>
            </a:xfrm>
            <a:custGeom>
              <a:rect b="b" l="l" r="r" t="t"/>
              <a:pathLst>
                <a:path extrusionOk="0" h="1084" w="443">
                  <a:moveTo>
                    <a:pt x="0" y="0"/>
                  </a:moveTo>
                  <a:lnTo>
                    <a:pt x="0" y="1083"/>
                  </a:lnTo>
                  <a:lnTo>
                    <a:pt x="443" y="1083"/>
                  </a:lnTo>
                  <a:lnTo>
                    <a:pt x="44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4"/>
            <p:cNvSpPr/>
            <p:nvPr/>
          </p:nvSpPr>
          <p:spPr>
            <a:xfrm>
              <a:off x="8543851" y="3788606"/>
              <a:ext cx="44475" cy="108828"/>
            </a:xfrm>
            <a:custGeom>
              <a:rect b="b" l="l" r="r" t="t"/>
              <a:pathLst>
                <a:path extrusionOk="0" h="1084" w="443">
                  <a:moveTo>
                    <a:pt x="0" y="1"/>
                  </a:moveTo>
                  <a:lnTo>
                    <a:pt x="0" y="1084"/>
                  </a:lnTo>
                  <a:lnTo>
                    <a:pt x="443" y="1084"/>
                  </a:lnTo>
                  <a:lnTo>
                    <a:pt x="44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4"/>
            <p:cNvSpPr/>
            <p:nvPr/>
          </p:nvSpPr>
          <p:spPr>
            <a:xfrm>
              <a:off x="8543851" y="3924841"/>
              <a:ext cx="44475" cy="108627"/>
            </a:xfrm>
            <a:custGeom>
              <a:rect b="b" l="l" r="r" t="t"/>
              <a:pathLst>
                <a:path extrusionOk="0" h="1082" w="443">
                  <a:moveTo>
                    <a:pt x="0" y="0"/>
                  </a:moveTo>
                  <a:lnTo>
                    <a:pt x="0" y="1082"/>
                  </a:lnTo>
                  <a:lnTo>
                    <a:pt x="443" y="1082"/>
                  </a:lnTo>
                  <a:lnTo>
                    <a:pt x="44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4"/>
            <p:cNvSpPr/>
            <p:nvPr/>
          </p:nvSpPr>
          <p:spPr>
            <a:xfrm>
              <a:off x="8543851" y="4060876"/>
              <a:ext cx="44475" cy="108728"/>
            </a:xfrm>
            <a:custGeom>
              <a:rect b="b" l="l" r="r" t="t"/>
              <a:pathLst>
                <a:path extrusionOk="0" h="1083" w="443">
                  <a:moveTo>
                    <a:pt x="0" y="1"/>
                  </a:moveTo>
                  <a:lnTo>
                    <a:pt x="0" y="1082"/>
                  </a:lnTo>
                  <a:lnTo>
                    <a:pt x="443" y="1082"/>
                  </a:lnTo>
                  <a:lnTo>
                    <a:pt x="44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4"/>
            <p:cNvSpPr/>
            <p:nvPr/>
          </p:nvSpPr>
          <p:spPr>
            <a:xfrm>
              <a:off x="8016076" y="3279907"/>
              <a:ext cx="201493" cy="995918"/>
            </a:xfrm>
            <a:custGeom>
              <a:rect b="b" l="l" r="r" t="t"/>
              <a:pathLst>
                <a:path extrusionOk="0" h="9920" w="2007">
                  <a:moveTo>
                    <a:pt x="1957" y="1"/>
                  </a:moveTo>
                  <a:lnTo>
                    <a:pt x="0" y="865"/>
                  </a:lnTo>
                  <a:lnTo>
                    <a:pt x="0" y="9920"/>
                  </a:lnTo>
                  <a:lnTo>
                    <a:pt x="2007" y="9920"/>
                  </a:lnTo>
                  <a:lnTo>
                    <a:pt x="195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4"/>
            <p:cNvSpPr/>
            <p:nvPr/>
          </p:nvSpPr>
          <p:spPr>
            <a:xfrm>
              <a:off x="7621625" y="2591302"/>
              <a:ext cx="462018" cy="1684528"/>
            </a:xfrm>
            <a:custGeom>
              <a:rect b="b" l="l" r="r" t="t"/>
              <a:pathLst>
                <a:path extrusionOk="0" h="16779" w="4602">
                  <a:moveTo>
                    <a:pt x="1" y="0"/>
                  </a:moveTo>
                  <a:lnTo>
                    <a:pt x="1" y="16779"/>
                  </a:lnTo>
                  <a:lnTo>
                    <a:pt x="4602" y="16779"/>
                  </a:lnTo>
                  <a:lnTo>
                    <a:pt x="4602"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4"/>
            <p:cNvSpPr/>
            <p:nvPr/>
          </p:nvSpPr>
          <p:spPr>
            <a:xfrm>
              <a:off x="6774193" y="1308160"/>
              <a:ext cx="733687" cy="2967676"/>
            </a:xfrm>
            <a:custGeom>
              <a:rect b="b" l="l" r="r" t="t"/>
              <a:pathLst>
                <a:path extrusionOk="0" h="29560" w="7308">
                  <a:moveTo>
                    <a:pt x="3486" y="0"/>
                  </a:moveTo>
                  <a:lnTo>
                    <a:pt x="3486" y="3592"/>
                  </a:lnTo>
                  <a:lnTo>
                    <a:pt x="2974" y="3592"/>
                  </a:lnTo>
                  <a:lnTo>
                    <a:pt x="2974" y="3297"/>
                  </a:lnTo>
                  <a:lnTo>
                    <a:pt x="1886" y="3297"/>
                  </a:lnTo>
                  <a:lnTo>
                    <a:pt x="1886" y="2124"/>
                  </a:lnTo>
                  <a:lnTo>
                    <a:pt x="1741" y="2124"/>
                  </a:lnTo>
                  <a:lnTo>
                    <a:pt x="1741" y="3297"/>
                  </a:lnTo>
                  <a:lnTo>
                    <a:pt x="1266" y="3297"/>
                  </a:lnTo>
                  <a:lnTo>
                    <a:pt x="1266" y="3592"/>
                  </a:lnTo>
                  <a:lnTo>
                    <a:pt x="431" y="3592"/>
                  </a:lnTo>
                  <a:lnTo>
                    <a:pt x="431" y="4114"/>
                  </a:lnTo>
                  <a:lnTo>
                    <a:pt x="394" y="4114"/>
                  </a:lnTo>
                  <a:lnTo>
                    <a:pt x="0" y="4589"/>
                  </a:lnTo>
                  <a:lnTo>
                    <a:pt x="0" y="29560"/>
                  </a:lnTo>
                  <a:lnTo>
                    <a:pt x="7307" y="29560"/>
                  </a:lnTo>
                  <a:lnTo>
                    <a:pt x="7307" y="4114"/>
                  </a:lnTo>
                  <a:lnTo>
                    <a:pt x="7081" y="4114"/>
                  </a:lnTo>
                  <a:lnTo>
                    <a:pt x="7081" y="3592"/>
                  </a:lnTo>
                  <a:lnTo>
                    <a:pt x="3630" y="3592"/>
                  </a:lnTo>
                  <a:lnTo>
                    <a:pt x="363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4"/>
            <p:cNvSpPr/>
            <p:nvPr/>
          </p:nvSpPr>
          <p:spPr>
            <a:xfrm>
              <a:off x="6835936" y="1721082"/>
              <a:ext cx="630681" cy="2554752"/>
            </a:xfrm>
            <a:custGeom>
              <a:rect b="b" l="l" r="r" t="t"/>
              <a:pathLst>
                <a:path extrusionOk="0" h="25447" w="6282">
                  <a:moveTo>
                    <a:pt x="0" y="1"/>
                  </a:moveTo>
                  <a:lnTo>
                    <a:pt x="0" y="25447"/>
                  </a:lnTo>
                  <a:lnTo>
                    <a:pt x="6282" y="25447"/>
                  </a:lnTo>
                  <a:lnTo>
                    <a:pt x="628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4"/>
            <p:cNvSpPr/>
            <p:nvPr/>
          </p:nvSpPr>
          <p:spPr>
            <a:xfrm>
              <a:off x="8026718" y="2611079"/>
              <a:ext cx="53711" cy="1560038"/>
            </a:xfrm>
            <a:custGeom>
              <a:rect b="b" l="l" r="r" t="t"/>
              <a:pathLst>
                <a:path extrusionOk="0" h="15539" w="535">
                  <a:moveTo>
                    <a:pt x="0" y="1"/>
                  </a:moveTo>
                  <a:lnTo>
                    <a:pt x="0" y="15539"/>
                  </a:lnTo>
                  <a:lnTo>
                    <a:pt x="535" y="15539"/>
                  </a:lnTo>
                  <a:lnTo>
                    <a:pt x="535"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4"/>
            <p:cNvSpPr/>
            <p:nvPr/>
          </p:nvSpPr>
          <p:spPr>
            <a:xfrm>
              <a:off x="7933853" y="2611079"/>
              <a:ext cx="53812" cy="1560038"/>
            </a:xfrm>
            <a:custGeom>
              <a:rect b="b" l="l" r="r" t="t"/>
              <a:pathLst>
                <a:path extrusionOk="0" h="15539" w="536">
                  <a:moveTo>
                    <a:pt x="0" y="1"/>
                  </a:moveTo>
                  <a:lnTo>
                    <a:pt x="0" y="15539"/>
                  </a:lnTo>
                  <a:lnTo>
                    <a:pt x="535" y="15539"/>
                  </a:lnTo>
                  <a:lnTo>
                    <a:pt x="535"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4"/>
            <p:cNvSpPr/>
            <p:nvPr/>
          </p:nvSpPr>
          <p:spPr>
            <a:xfrm>
              <a:off x="7840887" y="2611079"/>
              <a:ext cx="53812" cy="1560038"/>
            </a:xfrm>
            <a:custGeom>
              <a:rect b="b" l="l" r="r" t="t"/>
              <a:pathLst>
                <a:path extrusionOk="0" h="15539" w="536">
                  <a:moveTo>
                    <a:pt x="2" y="1"/>
                  </a:moveTo>
                  <a:lnTo>
                    <a:pt x="1" y="15539"/>
                  </a:lnTo>
                  <a:lnTo>
                    <a:pt x="536" y="15539"/>
                  </a:lnTo>
                  <a:lnTo>
                    <a:pt x="536"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4"/>
            <p:cNvSpPr/>
            <p:nvPr/>
          </p:nvSpPr>
          <p:spPr>
            <a:xfrm>
              <a:off x="7748123" y="2611079"/>
              <a:ext cx="53812" cy="1560038"/>
            </a:xfrm>
            <a:custGeom>
              <a:rect b="b" l="l" r="r" t="t"/>
              <a:pathLst>
                <a:path extrusionOk="0" h="15539" w="536">
                  <a:moveTo>
                    <a:pt x="0" y="1"/>
                  </a:moveTo>
                  <a:lnTo>
                    <a:pt x="0" y="15539"/>
                  </a:lnTo>
                  <a:lnTo>
                    <a:pt x="535" y="15539"/>
                  </a:lnTo>
                  <a:lnTo>
                    <a:pt x="535"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4"/>
            <p:cNvSpPr/>
            <p:nvPr/>
          </p:nvSpPr>
          <p:spPr>
            <a:xfrm>
              <a:off x="7655257" y="2611079"/>
              <a:ext cx="53812" cy="1560038"/>
            </a:xfrm>
            <a:custGeom>
              <a:rect b="b" l="l" r="r" t="t"/>
              <a:pathLst>
                <a:path extrusionOk="0" h="15539" w="536">
                  <a:moveTo>
                    <a:pt x="1" y="1"/>
                  </a:moveTo>
                  <a:lnTo>
                    <a:pt x="1" y="15539"/>
                  </a:lnTo>
                  <a:lnTo>
                    <a:pt x="536" y="15539"/>
                  </a:lnTo>
                  <a:lnTo>
                    <a:pt x="536"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4"/>
            <p:cNvSpPr/>
            <p:nvPr/>
          </p:nvSpPr>
          <p:spPr>
            <a:xfrm>
              <a:off x="6820174" y="3008240"/>
              <a:ext cx="662406" cy="151396"/>
            </a:xfrm>
            <a:custGeom>
              <a:rect b="b" l="l" r="r" t="t"/>
              <a:pathLst>
                <a:path extrusionOk="0" h="1508" w="6598">
                  <a:moveTo>
                    <a:pt x="0" y="1"/>
                  </a:moveTo>
                  <a:lnTo>
                    <a:pt x="0" y="1508"/>
                  </a:lnTo>
                  <a:lnTo>
                    <a:pt x="6597" y="1508"/>
                  </a:lnTo>
                  <a:lnTo>
                    <a:pt x="6597"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4"/>
            <p:cNvSpPr/>
            <p:nvPr/>
          </p:nvSpPr>
          <p:spPr>
            <a:xfrm>
              <a:off x="6820174" y="2807652"/>
              <a:ext cx="662406" cy="151295"/>
            </a:xfrm>
            <a:custGeom>
              <a:rect b="b" l="l" r="r" t="t"/>
              <a:pathLst>
                <a:path extrusionOk="0" h="1507" w="6598">
                  <a:moveTo>
                    <a:pt x="0" y="1"/>
                  </a:moveTo>
                  <a:lnTo>
                    <a:pt x="0" y="1506"/>
                  </a:lnTo>
                  <a:lnTo>
                    <a:pt x="6597" y="1506"/>
                  </a:lnTo>
                  <a:lnTo>
                    <a:pt x="6597"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4"/>
            <p:cNvSpPr/>
            <p:nvPr/>
          </p:nvSpPr>
          <p:spPr>
            <a:xfrm>
              <a:off x="6819973" y="3610306"/>
              <a:ext cx="662507" cy="151396"/>
            </a:xfrm>
            <a:custGeom>
              <a:rect b="b" l="l" r="r" t="t"/>
              <a:pathLst>
                <a:path extrusionOk="0" h="1508" w="6599">
                  <a:moveTo>
                    <a:pt x="1" y="1"/>
                  </a:moveTo>
                  <a:lnTo>
                    <a:pt x="1" y="1507"/>
                  </a:lnTo>
                  <a:lnTo>
                    <a:pt x="6598" y="1507"/>
                  </a:lnTo>
                  <a:lnTo>
                    <a:pt x="659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4"/>
            <p:cNvSpPr/>
            <p:nvPr/>
          </p:nvSpPr>
          <p:spPr>
            <a:xfrm>
              <a:off x="6819973" y="3409717"/>
              <a:ext cx="662507" cy="151195"/>
            </a:xfrm>
            <a:custGeom>
              <a:rect b="b" l="l" r="r" t="t"/>
              <a:pathLst>
                <a:path extrusionOk="0" h="1506" w="6599">
                  <a:moveTo>
                    <a:pt x="1" y="0"/>
                  </a:moveTo>
                  <a:lnTo>
                    <a:pt x="1" y="1506"/>
                  </a:lnTo>
                  <a:lnTo>
                    <a:pt x="6598" y="1506"/>
                  </a:lnTo>
                  <a:lnTo>
                    <a:pt x="6598"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4"/>
            <p:cNvSpPr/>
            <p:nvPr/>
          </p:nvSpPr>
          <p:spPr>
            <a:xfrm>
              <a:off x="6819973" y="3209029"/>
              <a:ext cx="662507" cy="151295"/>
            </a:xfrm>
            <a:custGeom>
              <a:rect b="b" l="l" r="r" t="t"/>
              <a:pathLst>
                <a:path extrusionOk="0" h="1507" w="6599">
                  <a:moveTo>
                    <a:pt x="1" y="0"/>
                  </a:moveTo>
                  <a:lnTo>
                    <a:pt x="1" y="1507"/>
                  </a:lnTo>
                  <a:lnTo>
                    <a:pt x="6598" y="1507"/>
                  </a:lnTo>
                  <a:lnTo>
                    <a:pt x="6598"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4"/>
            <p:cNvSpPr/>
            <p:nvPr/>
          </p:nvSpPr>
          <p:spPr>
            <a:xfrm>
              <a:off x="6819973" y="2606963"/>
              <a:ext cx="662507" cy="151396"/>
            </a:xfrm>
            <a:custGeom>
              <a:rect b="b" l="l" r="r" t="t"/>
              <a:pathLst>
                <a:path extrusionOk="0" h="1508" w="6599">
                  <a:moveTo>
                    <a:pt x="1" y="0"/>
                  </a:moveTo>
                  <a:lnTo>
                    <a:pt x="1" y="1507"/>
                  </a:lnTo>
                  <a:lnTo>
                    <a:pt x="6598" y="1507"/>
                  </a:lnTo>
                  <a:lnTo>
                    <a:pt x="6598"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4"/>
            <p:cNvSpPr/>
            <p:nvPr/>
          </p:nvSpPr>
          <p:spPr>
            <a:xfrm>
              <a:off x="6819973" y="2406275"/>
              <a:ext cx="662507" cy="151295"/>
            </a:xfrm>
            <a:custGeom>
              <a:rect b="b" l="l" r="r" t="t"/>
              <a:pathLst>
                <a:path extrusionOk="0" h="1507" w="6599">
                  <a:moveTo>
                    <a:pt x="1" y="0"/>
                  </a:moveTo>
                  <a:lnTo>
                    <a:pt x="1" y="1507"/>
                  </a:lnTo>
                  <a:lnTo>
                    <a:pt x="6598" y="1507"/>
                  </a:lnTo>
                  <a:lnTo>
                    <a:pt x="6598"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4"/>
            <p:cNvSpPr/>
            <p:nvPr/>
          </p:nvSpPr>
          <p:spPr>
            <a:xfrm>
              <a:off x="6819973" y="2205686"/>
              <a:ext cx="662507" cy="151195"/>
            </a:xfrm>
            <a:custGeom>
              <a:rect b="b" l="l" r="r" t="t"/>
              <a:pathLst>
                <a:path extrusionOk="0" h="1506" w="6599">
                  <a:moveTo>
                    <a:pt x="1" y="0"/>
                  </a:moveTo>
                  <a:lnTo>
                    <a:pt x="1" y="1506"/>
                  </a:lnTo>
                  <a:lnTo>
                    <a:pt x="6598" y="1506"/>
                  </a:lnTo>
                  <a:lnTo>
                    <a:pt x="6598"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4"/>
            <p:cNvSpPr/>
            <p:nvPr/>
          </p:nvSpPr>
          <p:spPr>
            <a:xfrm>
              <a:off x="6819973" y="2004897"/>
              <a:ext cx="662507" cy="151396"/>
            </a:xfrm>
            <a:custGeom>
              <a:rect b="b" l="l" r="r" t="t"/>
              <a:pathLst>
                <a:path extrusionOk="0" h="1508" w="6599">
                  <a:moveTo>
                    <a:pt x="1" y="1"/>
                  </a:moveTo>
                  <a:lnTo>
                    <a:pt x="1" y="1507"/>
                  </a:lnTo>
                  <a:lnTo>
                    <a:pt x="6598" y="1507"/>
                  </a:lnTo>
                  <a:lnTo>
                    <a:pt x="659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4"/>
            <p:cNvSpPr/>
            <p:nvPr/>
          </p:nvSpPr>
          <p:spPr>
            <a:xfrm>
              <a:off x="6819973" y="1804209"/>
              <a:ext cx="662507" cy="151396"/>
            </a:xfrm>
            <a:custGeom>
              <a:rect b="b" l="l" r="r" t="t"/>
              <a:pathLst>
                <a:path extrusionOk="0" h="1508" w="6599">
                  <a:moveTo>
                    <a:pt x="1" y="1"/>
                  </a:moveTo>
                  <a:lnTo>
                    <a:pt x="1" y="1507"/>
                  </a:lnTo>
                  <a:lnTo>
                    <a:pt x="6598" y="1507"/>
                  </a:lnTo>
                  <a:lnTo>
                    <a:pt x="659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4"/>
            <p:cNvSpPr/>
            <p:nvPr/>
          </p:nvSpPr>
          <p:spPr>
            <a:xfrm>
              <a:off x="6819973" y="3819728"/>
              <a:ext cx="662507" cy="151295"/>
            </a:xfrm>
            <a:custGeom>
              <a:rect b="b" l="l" r="r" t="t"/>
              <a:pathLst>
                <a:path extrusionOk="0" h="1507" w="6599">
                  <a:moveTo>
                    <a:pt x="1" y="0"/>
                  </a:moveTo>
                  <a:lnTo>
                    <a:pt x="1" y="1507"/>
                  </a:lnTo>
                  <a:lnTo>
                    <a:pt x="6598" y="1507"/>
                  </a:lnTo>
                  <a:lnTo>
                    <a:pt x="6598"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4"/>
            <p:cNvSpPr/>
            <p:nvPr/>
          </p:nvSpPr>
          <p:spPr>
            <a:xfrm>
              <a:off x="6819973" y="4029051"/>
              <a:ext cx="662507" cy="151396"/>
            </a:xfrm>
            <a:custGeom>
              <a:rect b="b" l="l" r="r" t="t"/>
              <a:pathLst>
                <a:path extrusionOk="0" h="1508" w="6599">
                  <a:moveTo>
                    <a:pt x="1" y="1"/>
                  </a:moveTo>
                  <a:lnTo>
                    <a:pt x="1" y="1507"/>
                  </a:lnTo>
                  <a:lnTo>
                    <a:pt x="6598" y="1507"/>
                  </a:lnTo>
                  <a:lnTo>
                    <a:pt x="6598"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4"/>
            <p:cNvSpPr/>
            <p:nvPr/>
          </p:nvSpPr>
          <p:spPr>
            <a:xfrm>
              <a:off x="5149605" y="3712708"/>
              <a:ext cx="506292" cy="563116"/>
            </a:xfrm>
            <a:custGeom>
              <a:rect b="b" l="l" r="r" t="t"/>
              <a:pathLst>
                <a:path extrusionOk="0" h="5609" w="5043">
                  <a:moveTo>
                    <a:pt x="0" y="1"/>
                  </a:moveTo>
                  <a:lnTo>
                    <a:pt x="0" y="5609"/>
                  </a:lnTo>
                  <a:lnTo>
                    <a:pt x="5043" y="5609"/>
                  </a:lnTo>
                  <a:lnTo>
                    <a:pt x="5043"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4"/>
            <p:cNvSpPr/>
            <p:nvPr/>
          </p:nvSpPr>
          <p:spPr>
            <a:xfrm>
              <a:off x="5164865" y="3735999"/>
              <a:ext cx="47888" cy="167660"/>
            </a:xfrm>
            <a:custGeom>
              <a:rect b="b" l="l" r="r" t="t"/>
              <a:pathLst>
                <a:path extrusionOk="0" h="1670" w="477">
                  <a:moveTo>
                    <a:pt x="1" y="0"/>
                  </a:moveTo>
                  <a:lnTo>
                    <a:pt x="1" y="1669"/>
                  </a:lnTo>
                  <a:lnTo>
                    <a:pt x="477" y="1669"/>
                  </a:lnTo>
                  <a:lnTo>
                    <a:pt x="477"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4"/>
            <p:cNvSpPr/>
            <p:nvPr/>
          </p:nvSpPr>
          <p:spPr>
            <a:xfrm>
              <a:off x="5233134" y="3735999"/>
              <a:ext cx="47888" cy="167660"/>
            </a:xfrm>
            <a:custGeom>
              <a:rect b="b" l="l" r="r" t="t"/>
              <a:pathLst>
                <a:path extrusionOk="0" h="1670" w="477">
                  <a:moveTo>
                    <a:pt x="0" y="0"/>
                  </a:moveTo>
                  <a:lnTo>
                    <a:pt x="0" y="1669"/>
                  </a:lnTo>
                  <a:lnTo>
                    <a:pt x="476" y="1669"/>
                  </a:lnTo>
                  <a:lnTo>
                    <a:pt x="476"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4"/>
            <p:cNvSpPr/>
            <p:nvPr/>
          </p:nvSpPr>
          <p:spPr>
            <a:xfrm>
              <a:off x="5301402" y="3735999"/>
              <a:ext cx="47888" cy="167660"/>
            </a:xfrm>
            <a:custGeom>
              <a:rect b="b" l="l" r="r" t="t"/>
              <a:pathLst>
                <a:path extrusionOk="0" h="1670" w="477">
                  <a:moveTo>
                    <a:pt x="0" y="0"/>
                  </a:moveTo>
                  <a:lnTo>
                    <a:pt x="0" y="1669"/>
                  </a:lnTo>
                  <a:lnTo>
                    <a:pt x="476" y="1669"/>
                  </a:lnTo>
                  <a:lnTo>
                    <a:pt x="476"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4"/>
            <p:cNvSpPr/>
            <p:nvPr/>
          </p:nvSpPr>
          <p:spPr>
            <a:xfrm>
              <a:off x="5164865" y="3933977"/>
              <a:ext cx="47888" cy="272874"/>
            </a:xfrm>
            <a:custGeom>
              <a:rect b="b" l="l" r="r" t="t"/>
              <a:pathLst>
                <a:path extrusionOk="0" h="2718" w="477">
                  <a:moveTo>
                    <a:pt x="1" y="1"/>
                  </a:moveTo>
                  <a:lnTo>
                    <a:pt x="1" y="2718"/>
                  </a:lnTo>
                  <a:lnTo>
                    <a:pt x="477" y="2718"/>
                  </a:lnTo>
                  <a:lnTo>
                    <a:pt x="477"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4"/>
            <p:cNvSpPr/>
            <p:nvPr/>
          </p:nvSpPr>
          <p:spPr>
            <a:xfrm>
              <a:off x="5233134" y="3933977"/>
              <a:ext cx="47888" cy="272874"/>
            </a:xfrm>
            <a:custGeom>
              <a:rect b="b" l="l" r="r" t="t"/>
              <a:pathLst>
                <a:path extrusionOk="0" h="2718" w="477">
                  <a:moveTo>
                    <a:pt x="0" y="1"/>
                  </a:moveTo>
                  <a:lnTo>
                    <a:pt x="0" y="2718"/>
                  </a:lnTo>
                  <a:lnTo>
                    <a:pt x="476" y="2718"/>
                  </a:lnTo>
                  <a:lnTo>
                    <a:pt x="476"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4"/>
            <p:cNvSpPr/>
            <p:nvPr/>
          </p:nvSpPr>
          <p:spPr>
            <a:xfrm>
              <a:off x="5301402" y="3933977"/>
              <a:ext cx="47888" cy="272874"/>
            </a:xfrm>
            <a:custGeom>
              <a:rect b="b" l="l" r="r" t="t"/>
              <a:pathLst>
                <a:path extrusionOk="0" h="2718" w="477">
                  <a:moveTo>
                    <a:pt x="0" y="1"/>
                  </a:moveTo>
                  <a:lnTo>
                    <a:pt x="0" y="2718"/>
                  </a:lnTo>
                  <a:lnTo>
                    <a:pt x="476" y="2718"/>
                  </a:lnTo>
                  <a:lnTo>
                    <a:pt x="476"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4"/>
            <p:cNvSpPr/>
            <p:nvPr/>
          </p:nvSpPr>
          <p:spPr>
            <a:xfrm>
              <a:off x="5374791" y="3712708"/>
              <a:ext cx="172981" cy="563116"/>
            </a:xfrm>
            <a:custGeom>
              <a:rect b="b" l="l" r="r" t="t"/>
              <a:pathLst>
                <a:path extrusionOk="0" h="5609" w="1723">
                  <a:moveTo>
                    <a:pt x="0" y="1"/>
                  </a:moveTo>
                  <a:lnTo>
                    <a:pt x="0" y="5609"/>
                  </a:lnTo>
                  <a:lnTo>
                    <a:pt x="1723" y="5609"/>
                  </a:lnTo>
                  <a:lnTo>
                    <a:pt x="1723"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4"/>
            <p:cNvSpPr/>
            <p:nvPr/>
          </p:nvSpPr>
          <p:spPr>
            <a:xfrm>
              <a:off x="5549277" y="2269035"/>
              <a:ext cx="369755" cy="2002177"/>
            </a:xfrm>
            <a:custGeom>
              <a:rect b="b" l="l" r="r" t="t"/>
              <a:pathLst>
                <a:path extrusionOk="0" h="19943" w="3683">
                  <a:moveTo>
                    <a:pt x="1277" y="0"/>
                  </a:moveTo>
                  <a:lnTo>
                    <a:pt x="1277" y="2598"/>
                  </a:lnTo>
                  <a:lnTo>
                    <a:pt x="779" y="2598"/>
                  </a:lnTo>
                  <a:lnTo>
                    <a:pt x="779" y="1168"/>
                  </a:lnTo>
                  <a:lnTo>
                    <a:pt x="555" y="1168"/>
                  </a:lnTo>
                  <a:lnTo>
                    <a:pt x="555" y="2598"/>
                  </a:lnTo>
                  <a:lnTo>
                    <a:pt x="0" y="2598"/>
                  </a:lnTo>
                  <a:lnTo>
                    <a:pt x="0" y="3575"/>
                  </a:lnTo>
                  <a:lnTo>
                    <a:pt x="2217" y="3575"/>
                  </a:lnTo>
                  <a:lnTo>
                    <a:pt x="2217" y="19942"/>
                  </a:lnTo>
                  <a:lnTo>
                    <a:pt x="3682" y="19942"/>
                  </a:lnTo>
                  <a:lnTo>
                    <a:pt x="3682" y="3378"/>
                  </a:lnTo>
                  <a:lnTo>
                    <a:pt x="2994" y="3191"/>
                  </a:lnTo>
                  <a:lnTo>
                    <a:pt x="2994" y="2106"/>
                  </a:lnTo>
                  <a:lnTo>
                    <a:pt x="2502" y="2106"/>
                  </a:lnTo>
                  <a:lnTo>
                    <a:pt x="2502" y="2598"/>
                  </a:lnTo>
                  <a:lnTo>
                    <a:pt x="1500" y="2598"/>
                  </a:lnTo>
                  <a:lnTo>
                    <a:pt x="150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4"/>
            <p:cNvSpPr/>
            <p:nvPr/>
          </p:nvSpPr>
          <p:spPr>
            <a:xfrm>
              <a:off x="5411134" y="2568010"/>
              <a:ext cx="362928" cy="1703201"/>
            </a:xfrm>
            <a:custGeom>
              <a:rect b="b" l="l" r="r" t="t"/>
              <a:pathLst>
                <a:path extrusionOk="0" h="16965" w="3615">
                  <a:moveTo>
                    <a:pt x="0" y="1"/>
                  </a:moveTo>
                  <a:lnTo>
                    <a:pt x="0" y="16964"/>
                  </a:lnTo>
                  <a:lnTo>
                    <a:pt x="3614" y="16964"/>
                  </a:lnTo>
                  <a:lnTo>
                    <a:pt x="3614"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4"/>
            <p:cNvSpPr/>
            <p:nvPr/>
          </p:nvSpPr>
          <p:spPr>
            <a:xfrm>
              <a:off x="5712519" y="2591804"/>
              <a:ext cx="40359" cy="1579314"/>
            </a:xfrm>
            <a:custGeom>
              <a:rect b="b" l="l" r="r" t="t"/>
              <a:pathLst>
                <a:path extrusionOk="0" h="15731" w="402">
                  <a:moveTo>
                    <a:pt x="0" y="0"/>
                  </a:moveTo>
                  <a:lnTo>
                    <a:pt x="0" y="15731"/>
                  </a:lnTo>
                  <a:lnTo>
                    <a:pt x="401" y="15731"/>
                  </a:lnTo>
                  <a:lnTo>
                    <a:pt x="40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4"/>
            <p:cNvSpPr/>
            <p:nvPr/>
          </p:nvSpPr>
          <p:spPr>
            <a:xfrm>
              <a:off x="5642945" y="2591804"/>
              <a:ext cx="40359" cy="1579314"/>
            </a:xfrm>
            <a:custGeom>
              <a:rect b="b" l="l" r="r" t="t"/>
              <a:pathLst>
                <a:path extrusionOk="0" h="15731" w="402">
                  <a:moveTo>
                    <a:pt x="0" y="0"/>
                  </a:moveTo>
                  <a:lnTo>
                    <a:pt x="0" y="15731"/>
                  </a:lnTo>
                  <a:lnTo>
                    <a:pt x="401" y="15731"/>
                  </a:lnTo>
                  <a:lnTo>
                    <a:pt x="40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4"/>
            <p:cNvSpPr/>
            <p:nvPr/>
          </p:nvSpPr>
          <p:spPr>
            <a:xfrm>
              <a:off x="5573271" y="2591804"/>
              <a:ext cx="40359" cy="1579314"/>
            </a:xfrm>
            <a:custGeom>
              <a:rect b="b" l="l" r="r" t="t"/>
              <a:pathLst>
                <a:path extrusionOk="0" h="15731" w="402">
                  <a:moveTo>
                    <a:pt x="1" y="0"/>
                  </a:moveTo>
                  <a:lnTo>
                    <a:pt x="1" y="15731"/>
                  </a:lnTo>
                  <a:lnTo>
                    <a:pt x="402" y="15731"/>
                  </a:lnTo>
                  <a:lnTo>
                    <a:pt x="402"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4"/>
            <p:cNvSpPr/>
            <p:nvPr/>
          </p:nvSpPr>
          <p:spPr>
            <a:xfrm>
              <a:off x="5503798" y="2591804"/>
              <a:ext cx="40258" cy="1579314"/>
            </a:xfrm>
            <a:custGeom>
              <a:rect b="b" l="l" r="r" t="t"/>
              <a:pathLst>
                <a:path extrusionOk="0" h="15731" w="401">
                  <a:moveTo>
                    <a:pt x="1" y="0"/>
                  </a:moveTo>
                  <a:lnTo>
                    <a:pt x="1" y="15731"/>
                  </a:lnTo>
                  <a:lnTo>
                    <a:pt x="401" y="15731"/>
                  </a:lnTo>
                  <a:lnTo>
                    <a:pt x="40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4"/>
            <p:cNvSpPr/>
            <p:nvPr/>
          </p:nvSpPr>
          <p:spPr>
            <a:xfrm>
              <a:off x="5434224" y="2591804"/>
              <a:ext cx="40258" cy="1579314"/>
            </a:xfrm>
            <a:custGeom>
              <a:rect b="b" l="l" r="r" t="t"/>
              <a:pathLst>
                <a:path extrusionOk="0" h="15731" w="401">
                  <a:moveTo>
                    <a:pt x="1" y="0"/>
                  </a:moveTo>
                  <a:lnTo>
                    <a:pt x="1" y="15731"/>
                  </a:lnTo>
                  <a:lnTo>
                    <a:pt x="401" y="15731"/>
                  </a:lnTo>
                  <a:lnTo>
                    <a:pt x="401"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4"/>
            <p:cNvSpPr/>
            <p:nvPr/>
          </p:nvSpPr>
          <p:spPr>
            <a:xfrm>
              <a:off x="5422679" y="2768096"/>
              <a:ext cx="333914" cy="73288"/>
            </a:xfrm>
            <a:custGeom>
              <a:rect b="b" l="l" r="r" t="t"/>
              <a:pathLst>
                <a:path extrusionOk="0" h="730" w="3326">
                  <a:moveTo>
                    <a:pt x="0" y="1"/>
                  </a:moveTo>
                  <a:lnTo>
                    <a:pt x="0" y="730"/>
                  </a:lnTo>
                  <a:lnTo>
                    <a:pt x="3325" y="730"/>
                  </a:lnTo>
                  <a:lnTo>
                    <a:pt x="3325"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4"/>
            <p:cNvSpPr/>
            <p:nvPr/>
          </p:nvSpPr>
          <p:spPr>
            <a:xfrm>
              <a:off x="5422679" y="3137950"/>
              <a:ext cx="333914" cy="73389"/>
            </a:xfrm>
            <a:custGeom>
              <a:rect b="b" l="l" r="r" t="t"/>
              <a:pathLst>
                <a:path extrusionOk="0" h="731" w="3326">
                  <a:moveTo>
                    <a:pt x="0" y="1"/>
                  </a:moveTo>
                  <a:lnTo>
                    <a:pt x="0" y="731"/>
                  </a:lnTo>
                  <a:lnTo>
                    <a:pt x="3325" y="731"/>
                  </a:lnTo>
                  <a:lnTo>
                    <a:pt x="3325"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4"/>
            <p:cNvSpPr/>
            <p:nvPr/>
          </p:nvSpPr>
          <p:spPr>
            <a:xfrm>
              <a:off x="5422679" y="3508004"/>
              <a:ext cx="333914" cy="73288"/>
            </a:xfrm>
            <a:custGeom>
              <a:rect b="b" l="l" r="r" t="t"/>
              <a:pathLst>
                <a:path extrusionOk="0" h="730" w="3326">
                  <a:moveTo>
                    <a:pt x="0" y="0"/>
                  </a:moveTo>
                  <a:lnTo>
                    <a:pt x="0" y="730"/>
                  </a:lnTo>
                  <a:lnTo>
                    <a:pt x="3325" y="730"/>
                  </a:lnTo>
                  <a:lnTo>
                    <a:pt x="3325"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4"/>
            <p:cNvSpPr/>
            <p:nvPr/>
          </p:nvSpPr>
          <p:spPr>
            <a:xfrm>
              <a:off x="5422679" y="3877957"/>
              <a:ext cx="333914" cy="73288"/>
            </a:xfrm>
            <a:custGeom>
              <a:rect b="b" l="l" r="r" t="t"/>
              <a:pathLst>
                <a:path extrusionOk="0" h="730" w="3326">
                  <a:moveTo>
                    <a:pt x="0" y="0"/>
                  </a:moveTo>
                  <a:lnTo>
                    <a:pt x="0" y="729"/>
                  </a:lnTo>
                  <a:lnTo>
                    <a:pt x="3325" y="729"/>
                  </a:lnTo>
                  <a:lnTo>
                    <a:pt x="3325"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4"/>
            <p:cNvSpPr/>
            <p:nvPr/>
          </p:nvSpPr>
          <p:spPr>
            <a:xfrm>
              <a:off x="5957381" y="920738"/>
              <a:ext cx="715214" cy="3355101"/>
            </a:xfrm>
            <a:custGeom>
              <a:rect b="b" l="l" r="r" t="t"/>
              <a:pathLst>
                <a:path extrusionOk="0" h="33419" w="7124">
                  <a:moveTo>
                    <a:pt x="1766" y="0"/>
                  </a:moveTo>
                  <a:lnTo>
                    <a:pt x="1766" y="3146"/>
                  </a:lnTo>
                  <a:lnTo>
                    <a:pt x="1360" y="3146"/>
                  </a:lnTo>
                  <a:lnTo>
                    <a:pt x="1360" y="1415"/>
                  </a:lnTo>
                  <a:lnTo>
                    <a:pt x="1178" y="1415"/>
                  </a:lnTo>
                  <a:lnTo>
                    <a:pt x="1178" y="3146"/>
                  </a:lnTo>
                  <a:lnTo>
                    <a:pt x="726" y="3146"/>
                  </a:lnTo>
                  <a:lnTo>
                    <a:pt x="726" y="3523"/>
                  </a:lnTo>
                  <a:lnTo>
                    <a:pt x="1" y="3523"/>
                  </a:lnTo>
                  <a:lnTo>
                    <a:pt x="1" y="33419"/>
                  </a:lnTo>
                  <a:lnTo>
                    <a:pt x="7123" y="33419"/>
                  </a:lnTo>
                  <a:lnTo>
                    <a:pt x="7123" y="4392"/>
                  </a:lnTo>
                  <a:lnTo>
                    <a:pt x="6288" y="3523"/>
                  </a:lnTo>
                  <a:lnTo>
                    <a:pt x="3167" y="3523"/>
                  </a:lnTo>
                  <a:lnTo>
                    <a:pt x="3167" y="2550"/>
                  </a:lnTo>
                  <a:lnTo>
                    <a:pt x="2766" y="2550"/>
                  </a:lnTo>
                  <a:lnTo>
                    <a:pt x="2766" y="3146"/>
                  </a:lnTo>
                  <a:lnTo>
                    <a:pt x="1948" y="3146"/>
                  </a:lnTo>
                  <a:lnTo>
                    <a:pt x="194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4"/>
            <p:cNvSpPr/>
            <p:nvPr/>
          </p:nvSpPr>
          <p:spPr>
            <a:xfrm>
              <a:off x="5959590" y="1274327"/>
              <a:ext cx="628673" cy="3001509"/>
            </a:xfrm>
            <a:custGeom>
              <a:rect b="b" l="l" r="r" t="t"/>
              <a:pathLst>
                <a:path extrusionOk="0" h="29897" w="6262">
                  <a:moveTo>
                    <a:pt x="0" y="1"/>
                  </a:moveTo>
                  <a:lnTo>
                    <a:pt x="0" y="29897"/>
                  </a:lnTo>
                  <a:lnTo>
                    <a:pt x="6261" y="29897"/>
                  </a:lnTo>
                  <a:lnTo>
                    <a:pt x="6261"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4"/>
            <p:cNvSpPr/>
            <p:nvPr/>
          </p:nvSpPr>
          <p:spPr>
            <a:xfrm>
              <a:off x="5995933" y="3991102"/>
              <a:ext cx="97082" cy="191754"/>
            </a:xfrm>
            <a:custGeom>
              <a:rect b="b" l="l" r="r" t="t"/>
              <a:pathLst>
                <a:path extrusionOk="0" h="1910" w="967">
                  <a:moveTo>
                    <a:pt x="0" y="0"/>
                  </a:moveTo>
                  <a:lnTo>
                    <a:pt x="0"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4"/>
            <p:cNvSpPr/>
            <p:nvPr/>
          </p:nvSpPr>
          <p:spPr>
            <a:xfrm>
              <a:off x="5995933" y="3784189"/>
              <a:ext cx="97082" cy="191654"/>
            </a:xfrm>
            <a:custGeom>
              <a:rect b="b" l="l" r="r" t="t"/>
              <a:pathLst>
                <a:path extrusionOk="0" h="1909" w="967">
                  <a:moveTo>
                    <a:pt x="0" y="0"/>
                  </a:moveTo>
                  <a:lnTo>
                    <a:pt x="0" y="1908"/>
                  </a:lnTo>
                  <a:lnTo>
                    <a:pt x="967" y="1908"/>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4"/>
            <p:cNvSpPr/>
            <p:nvPr/>
          </p:nvSpPr>
          <p:spPr>
            <a:xfrm>
              <a:off x="5995933" y="3577175"/>
              <a:ext cx="97082" cy="191754"/>
            </a:xfrm>
            <a:custGeom>
              <a:rect b="b" l="l" r="r" t="t"/>
              <a:pathLst>
                <a:path extrusionOk="0" h="1910" w="967">
                  <a:moveTo>
                    <a:pt x="0" y="0"/>
                  </a:moveTo>
                  <a:lnTo>
                    <a:pt x="0"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4"/>
            <p:cNvSpPr/>
            <p:nvPr/>
          </p:nvSpPr>
          <p:spPr>
            <a:xfrm>
              <a:off x="5995933" y="3370162"/>
              <a:ext cx="97082" cy="191754"/>
            </a:xfrm>
            <a:custGeom>
              <a:rect b="b" l="l" r="r" t="t"/>
              <a:pathLst>
                <a:path extrusionOk="0" h="1910" w="967">
                  <a:moveTo>
                    <a:pt x="0" y="0"/>
                  </a:moveTo>
                  <a:lnTo>
                    <a:pt x="0"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4"/>
            <p:cNvSpPr/>
            <p:nvPr/>
          </p:nvSpPr>
          <p:spPr>
            <a:xfrm>
              <a:off x="5995933" y="3163249"/>
              <a:ext cx="97082" cy="191654"/>
            </a:xfrm>
            <a:custGeom>
              <a:rect b="b" l="l" r="r" t="t"/>
              <a:pathLst>
                <a:path extrusionOk="0" h="1909" w="967">
                  <a:moveTo>
                    <a:pt x="0" y="1"/>
                  </a:moveTo>
                  <a:lnTo>
                    <a:pt x="0"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4"/>
            <p:cNvSpPr/>
            <p:nvPr/>
          </p:nvSpPr>
          <p:spPr>
            <a:xfrm>
              <a:off x="5995933" y="2956236"/>
              <a:ext cx="97082" cy="191754"/>
            </a:xfrm>
            <a:custGeom>
              <a:rect b="b" l="l" r="r" t="t"/>
              <a:pathLst>
                <a:path extrusionOk="0" h="1910" w="967">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4"/>
            <p:cNvSpPr/>
            <p:nvPr/>
          </p:nvSpPr>
          <p:spPr>
            <a:xfrm>
              <a:off x="5995933" y="2749323"/>
              <a:ext cx="97082" cy="191654"/>
            </a:xfrm>
            <a:custGeom>
              <a:rect b="b" l="l" r="r" t="t"/>
              <a:pathLst>
                <a:path extrusionOk="0" h="1909" w="967">
                  <a:moveTo>
                    <a:pt x="0" y="1"/>
                  </a:moveTo>
                  <a:lnTo>
                    <a:pt x="0"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4"/>
            <p:cNvSpPr/>
            <p:nvPr/>
          </p:nvSpPr>
          <p:spPr>
            <a:xfrm>
              <a:off x="5995933" y="2542309"/>
              <a:ext cx="97082" cy="191754"/>
            </a:xfrm>
            <a:custGeom>
              <a:rect b="b" l="l" r="r" t="t"/>
              <a:pathLst>
                <a:path extrusionOk="0" h="1910" w="967">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4"/>
            <p:cNvSpPr/>
            <p:nvPr/>
          </p:nvSpPr>
          <p:spPr>
            <a:xfrm>
              <a:off x="5995933" y="2335396"/>
              <a:ext cx="97082" cy="191654"/>
            </a:xfrm>
            <a:custGeom>
              <a:rect b="b" l="l" r="r" t="t"/>
              <a:pathLst>
                <a:path extrusionOk="0" h="1909" w="967">
                  <a:moveTo>
                    <a:pt x="0" y="1"/>
                  </a:moveTo>
                  <a:lnTo>
                    <a:pt x="0"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4"/>
            <p:cNvSpPr/>
            <p:nvPr/>
          </p:nvSpPr>
          <p:spPr>
            <a:xfrm>
              <a:off x="5995933" y="2128383"/>
              <a:ext cx="97082" cy="191754"/>
            </a:xfrm>
            <a:custGeom>
              <a:rect b="b" l="l" r="r" t="t"/>
              <a:pathLst>
                <a:path extrusionOk="0" h="1910" w="967">
                  <a:moveTo>
                    <a:pt x="0" y="1"/>
                  </a:moveTo>
                  <a:lnTo>
                    <a:pt x="0" y="1910"/>
                  </a:lnTo>
                  <a:lnTo>
                    <a:pt x="967" y="1910"/>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4"/>
            <p:cNvSpPr/>
            <p:nvPr/>
          </p:nvSpPr>
          <p:spPr>
            <a:xfrm>
              <a:off x="5995933" y="1921470"/>
              <a:ext cx="97082" cy="191654"/>
            </a:xfrm>
            <a:custGeom>
              <a:rect b="b" l="l" r="r" t="t"/>
              <a:pathLst>
                <a:path extrusionOk="0" h="1909" w="967">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4"/>
            <p:cNvSpPr/>
            <p:nvPr/>
          </p:nvSpPr>
          <p:spPr>
            <a:xfrm>
              <a:off x="5995933" y="1714456"/>
              <a:ext cx="97082" cy="191654"/>
            </a:xfrm>
            <a:custGeom>
              <a:rect b="b" l="l" r="r" t="t"/>
              <a:pathLst>
                <a:path extrusionOk="0" h="1909" w="967">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4"/>
            <p:cNvSpPr/>
            <p:nvPr/>
          </p:nvSpPr>
          <p:spPr>
            <a:xfrm>
              <a:off x="5995933" y="1507443"/>
              <a:ext cx="97082" cy="191754"/>
            </a:xfrm>
            <a:custGeom>
              <a:rect b="b" l="l" r="r" t="t"/>
              <a:pathLst>
                <a:path extrusionOk="0" h="1910" w="967">
                  <a:moveTo>
                    <a:pt x="0" y="1"/>
                  </a:moveTo>
                  <a:lnTo>
                    <a:pt x="0" y="1910"/>
                  </a:lnTo>
                  <a:lnTo>
                    <a:pt x="967" y="1910"/>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4"/>
            <p:cNvSpPr/>
            <p:nvPr/>
          </p:nvSpPr>
          <p:spPr>
            <a:xfrm>
              <a:off x="5995933" y="1300530"/>
              <a:ext cx="97082" cy="191654"/>
            </a:xfrm>
            <a:custGeom>
              <a:rect b="b" l="l" r="r" t="t"/>
              <a:pathLst>
                <a:path extrusionOk="0" h="1909" w="967">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4"/>
            <p:cNvSpPr/>
            <p:nvPr/>
          </p:nvSpPr>
          <p:spPr>
            <a:xfrm>
              <a:off x="6110584" y="3991102"/>
              <a:ext cx="97182" cy="191754"/>
            </a:xfrm>
            <a:custGeom>
              <a:rect b="b" l="l" r="r" t="t"/>
              <a:pathLst>
                <a:path extrusionOk="0" h="1910" w="968">
                  <a:moveTo>
                    <a:pt x="1" y="0"/>
                  </a:moveTo>
                  <a:lnTo>
                    <a:pt x="1"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4"/>
            <p:cNvSpPr/>
            <p:nvPr/>
          </p:nvSpPr>
          <p:spPr>
            <a:xfrm>
              <a:off x="6110584" y="3784189"/>
              <a:ext cx="97182" cy="191654"/>
            </a:xfrm>
            <a:custGeom>
              <a:rect b="b" l="l" r="r" t="t"/>
              <a:pathLst>
                <a:path extrusionOk="0" h="1909" w="968">
                  <a:moveTo>
                    <a:pt x="1" y="0"/>
                  </a:moveTo>
                  <a:lnTo>
                    <a:pt x="1" y="1908"/>
                  </a:lnTo>
                  <a:lnTo>
                    <a:pt x="967" y="1908"/>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4"/>
            <p:cNvSpPr/>
            <p:nvPr/>
          </p:nvSpPr>
          <p:spPr>
            <a:xfrm>
              <a:off x="6110584" y="3577175"/>
              <a:ext cx="97182" cy="191754"/>
            </a:xfrm>
            <a:custGeom>
              <a:rect b="b" l="l" r="r" t="t"/>
              <a:pathLst>
                <a:path extrusionOk="0" h="1910" w="968">
                  <a:moveTo>
                    <a:pt x="1" y="0"/>
                  </a:moveTo>
                  <a:lnTo>
                    <a:pt x="1"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4"/>
            <p:cNvSpPr/>
            <p:nvPr/>
          </p:nvSpPr>
          <p:spPr>
            <a:xfrm>
              <a:off x="6110584" y="3370162"/>
              <a:ext cx="97182" cy="191754"/>
            </a:xfrm>
            <a:custGeom>
              <a:rect b="b" l="l" r="r" t="t"/>
              <a:pathLst>
                <a:path extrusionOk="0" h="1910" w="968">
                  <a:moveTo>
                    <a:pt x="1" y="0"/>
                  </a:moveTo>
                  <a:lnTo>
                    <a:pt x="1"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4"/>
            <p:cNvSpPr/>
            <p:nvPr/>
          </p:nvSpPr>
          <p:spPr>
            <a:xfrm>
              <a:off x="6110584" y="3163249"/>
              <a:ext cx="97182" cy="191654"/>
            </a:xfrm>
            <a:custGeom>
              <a:rect b="b" l="l" r="r" t="t"/>
              <a:pathLst>
                <a:path extrusionOk="0" h="1909" w="968">
                  <a:moveTo>
                    <a:pt x="1" y="1"/>
                  </a:moveTo>
                  <a:lnTo>
                    <a:pt x="1"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4"/>
            <p:cNvSpPr/>
            <p:nvPr/>
          </p:nvSpPr>
          <p:spPr>
            <a:xfrm>
              <a:off x="6110584" y="2956236"/>
              <a:ext cx="97182" cy="191754"/>
            </a:xfrm>
            <a:custGeom>
              <a:rect b="b" l="l" r="r" t="t"/>
              <a:pathLst>
                <a:path extrusionOk="0" h="1910" w="968">
                  <a:moveTo>
                    <a:pt x="1" y="1"/>
                  </a:moveTo>
                  <a:lnTo>
                    <a:pt x="1"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4"/>
            <p:cNvSpPr/>
            <p:nvPr/>
          </p:nvSpPr>
          <p:spPr>
            <a:xfrm>
              <a:off x="6110584" y="2749323"/>
              <a:ext cx="97182" cy="191654"/>
            </a:xfrm>
            <a:custGeom>
              <a:rect b="b" l="l" r="r" t="t"/>
              <a:pathLst>
                <a:path extrusionOk="0" h="1909" w="968">
                  <a:moveTo>
                    <a:pt x="1" y="1"/>
                  </a:moveTo>
                  <a:lnTo>
                    <a:pt x="1"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4"/>
            <p:cNvSpPr/>
            <p:nvPr/>
          </p:nvSpPr>
          <p:spPr>
            <a:xfrm>
              <a:off x="6110584" y="2542309"/>
              <a:ext cx="97182" cy="191754"/>
            </a:xfrm>
            <a:custGeom>
              <a:rect b="b" l="l" r="r" t="t"/>
              <a:pathLst>
                <a:path extrusionOk="0" h="1910" w="968">
                  <a:moveTo>
                    <a:pt x="1" y="1"/>
                  </a:moveTo>
                  <a:lnTo>
                    <a:pt x="1"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4"/>
            <p:cNvSpPr/>
            <p:nvPr/>
          </p:nvSpPr>
          <p:spPr>
            <a:xfrm>
              <a:off x="6110584" y="2335396"/>
              <a:ext cx="97182" cy="191654"/>
            </a:xfrm>
            <a:custGeom>
              <a:rect b="b" l="l" r="r" t="t"/>
              <a:pathLst>
                <a:path extrusionOk="0" h="1909" w="968">
                  <a:moveTo>
                    <a:pt x="1" y="1"/>
                  </a:moveTo>
                  <a:lnTo>
                    <a:pt x="1"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4"/>
            <p:cNvSpPr/>
            <p:nvPr/>
          </p:nvSpPr>
          <p:spPr>
            <a:xfrm>
              <a:off x="6110584" y="2128383"/>
              <a:ext cx="97182" cy="191754"/>
            </a:xfrm>
            <a:custGeom>
              <a:rect b="b" l="l" r="r" t="t"/>
              <a:pathLst>
                <a:path extrusionOk="0" h="1910" w="968">
                  <a:moveTo>
                    <a:pt x="1" y="1"/>
                  </a:moveTo>
                  <a:lnTo>
                    <a:pt x="1" y="1910"/>
                  </a:lnTo>
                  <a:lnTo>
                    <a:pt x="967" y="1910"/>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4"/>
            <p:cNvSpPr/>
            <p:nvPr/>
          </p:nvSpPr>
          <p:spPr>
            <a:xfrm>
              <a:off x="6110584" y="1921470"/>
              <a:ext cx="97182" cy="191654"/>
            </a:xfrm>
            <a:custGeom>
              <a:rect b="b" l="l" r="r" t="t"/>
              <a:pathLst>
                <a:path extrusionOk="0" h="1909" w="968">
                  <a:moveTo>
                    <a:pt x="1" y="1"/>
                  </a:moveTo>
                  <a:lnTo>
                    <a:pt x="1"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4"/>
            <p:cNvSpPr/>
            <p:nvPr/>
          </p:nvSpPr>
          <p:spPr>
            <a:xfrm>
              <a:off x="6110584" y="1714456"/>
              <a:ext cx="97182" cy="191654"/>
            </a:xfrm>
            <a:custGeom>
              <a:rect b="b" l="l" r="r" t="t"/>
              <a:pathLst>
                <a:path extrusionOk="0" h="1909" w="968">
                  <a:moveTo>
                    <a:pt x="1" y="1"/>
                  </a:moveTo>
                  <a:lnTo>
                    <a:pt x="1"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4"/>
            <p:cNvSpPr/>
            <p:nvPr/>
          </p:nvSpPr>
          <p:spPr>
            <a:xfrm>
              <a:off x="6110584" y="1507443"/>
              <a:ext cx="97182" cy="191754"/>
            </a:xfrm>
            <a:custGeom>
              <a:rect b="b" l="l" r="r" t="t"/>
              <a:pathLst>
                <a:path extrusionOk="0" h="1910" w="968">
                  <a:moveTo>
                    <a:pt x="1" y="1"/>
                  </a:moveTo>
                  <a:lnTo>
                    <a:pt x="1" y="1910"/>
                  </a:lnTo>
                  <a:lnTo>
                    <a:pt x="967" y="1910"/>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4"/>
            <p:cNvSpPr/>
            <p:nvPr/>
          </p:nvSpPr>
          <p:spPr>
            <a:xfrm>
              <a:off x="6110584" y="1300530"/>
              <a:ext cx="97182" cy="191654"/>
            </a:xfrm>
            <a:custGeom>
              <a:rect b="b" l="l" r="r" t="t"/>
              <a:pathLst>
                <a:path extrusionOk="0" h="1909" w="968">
                  <a:moveTo>
                    <a:pt x="1" y="1"/>
                  </a:moveTo>
                  <a:lnTo>
                    <a:pt x="1"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4"/>
            <p:cNvSpPr/>
            <p:nvPr/>
          </p:nvSpPr>
          <p:spPr>
            <a:xfrm>
              <a:off x="6225335" y="3991102"/>
              <a:ext cx="97082" cy="191754"/>
            </a:xfrm>
            <a:custGeom>
              <a:rect b="b" l="l" r="r" t="t"/>
              <a:pathLst>
                <a:path extrusionOk="0" h="1910" w="967">
                  <a:moveTo>
                    <a:pt x="0" y="0"/>
                  </a:moveTo>
                  <a:lnTo>
                    <a:pt x="0" y="1909"/>
                  </a:lnTo>
                  <a:lnTo>
                    <a:pt x="966" y="1909"/>
                  </a:lnTo>
                  <a:lnTo>
                    <a:pt x="96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4"/>
            <p:cNvSpPr/>
            <p:nvPr/>
          </p:nvSpPr>
          <p:spPr>
            <a:xfrm>
              <a:off x="6225335" y="3784189"/>
              <a:ext cx="97082" cy="191654"/>
            </a:xfrm>
            <a:custGeom>
              <a:rect b="b" l="l" r="r" t="t"/>
              <a:pathLst>
                <a:path extrusionOk="0" h="1909" w="967">
                  <a:moveTo>
                    <a:pt x="0" y="0"/>
                  </a:moveTo>
                  <a:lnTo>
                    <a:pt x="0" y="1908"/>
                  </a:lnTo>
                  <a:lnTo>
                    <a:pt x="966" y="1908"/>
                  </a:lnTo>
                  <a:lnTo>
                    <a:pt x="96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4"/>
            <p:cNvSpPr/>
            <p:nvPr/>
          </p:nvSpPr>
          <p:spPr>
            <a:xfrm>
              <a:off x="6225335" y="3577175"/>
              <a:ext cx="97082" cy="191754"/>
            </a:xfrm>
            <a:custGeom>
              <a:rect b="b" l="l" r="r" t="t"/>
              <a:pathLst>
                <a:path extrusionOk="0" h="1910" w="967">
                  <a:moveTo>
                    <a:pt x="0" y="0"/>
                  </a:moveTo>
                  <a:lnTo>
                    <a:pt x="0" y="1909"/>
                  </a:lnTo>
                  <a:lnTo>
                    <a:pt x="966" y="1909"/>
                  </a:lnTo>
                  <a:lnTo>
                    <a:pt x="96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4"/>
            <p:cNvSpPr/>
            <p:nvPr/>
          </p:nvSpPr>
          <p:spPr>
            <a:xfrm>
              <a:off x="6225335" y="3370162"/>
              <a:ext cx="97082" cy="191754"/>
            </a:xfrm>
            <a:custGeom>
              <a:rect b="b" l="l" r="r" t="t"/>
              <a:pathLst>
                <a:path extrusionOk="0" h="1910" w="967">
                  <a:moveTo>
                    <a:pt x="0" y="0"/>
                  </a:moveTo>
                  <a:lnTo>
                    <a:pt x="0" y="1909"/>
                  </a:lnTo>
                  <a:lnTo>
                    <a:pt x="966" y="1909"/>
                  </a:lnTo>
                  <a:lnTo>
                    <a:pt x="96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4"/>
            <p:cNvSpPr/>
            <p:nvPr/>
          </p:nvSpPr>
          <p:spPr>
            <a:xfrm>
              <a:off x="6225335" y="3163249"/>
              <a:ext cx="97082" cy="191654"/>
            </a:xfrm>
            <a:custGeom>
              <a:rect b="b" l="l" r="r" t="t"/>
              <a:pathLst>
                <a:path extrusionOk="0" h="1909" w="967">
                  <a:moveTo>
                    <a:pt x="0" y="1"/>
                  </a:moveTo>
                  <a:lnTo>
                    <a:pt x="0" y="1908"/>
                  </a:lnTo>
                  <a:lnTo>
                    <a:pt x="966" y="1908"/>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4"/>
            <p:cNvSpPr/>
            <p:nvPr/>
          </p:nvSpPr>
          <p:spPr>
            <a:xfrm>
              <a:off x="6225335" y="2956236"/>
              <a:ext cx="97082" cy="191754"/>
            </a:xfrm>
            <a:custGeom>
              <a:rect b="b" l="l" r="r" t="t"/>
              <a:pathLst>
                <a:path extrusionOk="0" h="1910" w="967">
                  <a:moveTo>
                    <a:pt x="0" y="1"/>
                  </a:moveTo>
                  <a:lnTo>
                    <a:pt x="0" y="1909"/>
                  </a:lnTo>
                  <a:lnTo>
                    <a:pt x="966" y="1909"/>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4"/>
            <p:cNvSpPr/>
            <p:nvPr/>
          </p:nvSpPr>
          <p:spPr>
            <a:xfrm>
              <a:off x="6225335" y="2749323"/>
              <a:ext cx="97082" cy="191654"/>
            </a:xfrm>
            <a:custGeom>
              <a:rect b="b" l="l" r="r" t="t"/>
              <a:pathLst>
                <a:path extrusionOk="0" h="1909" w="967">
                  <a:moveTo>
                    <a:pt x="0" y="1"/>
                  </a:moveTo>
                  <a:lnTo>
                    <a:pt x="0" y="1908"/>
                  </a:lnTo>
                  <a:lnTo>
                    <a:pt x="966" y="1908"/>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4"/>
            <p:cNvSpPr/>
            <p:nvPr/>
          </p:nvSpPr>
          <p:spPr>
            <a:xfrm>
              <a:off x="6225335" y="2542309"/>
              <a:ext cx="97082" cy="191754"/>
            </a:xfrm>
            <a:custGeom>
              <a:rect b="b" l="l" r="r" t="t"/>
              <a:pathLst>
                <a:path extrusionOk="0" h="1910" w="967">
                  <a:moveTo>
                    <a:pt x="0" y="1"/>
                  </a:moveTo>
                  <a:lnTo>
                    <a:pt x="0" y="1909"/>
                  </a:lnTo>
                  <a:lnTo>
                    <a:pt x="966" y="1909"/>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4"/>
            <p:cNvSpPr/>
            <p:nvPr/>
          </p:nvSpPr>
          <p:spPr>
            <a:xfrm>
              <a:off x="6225335" y="2335396"/>
              <a:ext cx="97082" cy="191654"/>
            </a:xfrm>
            <a:custGeom>
              <a:rect b="b" l="l" r="r" t="t"/>
              <a:pathLst>
                <a:path extrusionOk="0" h="1909" w="967">
                  <a:moveTo>
                    <a:pt x="0" y="1"/>
                  </a:moveTo>
                  <a:lnTo>
                    <a:pt x="0" y="1908"/>
                  </a:lnTo>
                  <a:lnTo>
                    <a:pt x="966" y="1908"/>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4"/>
            <p:cNvSpPr/>
            <p:nvPr/>
          </p:nvSpPr>
          <p:spPr>
            <a:xfrm>
              <a:off x="6225335" y="2128383"/>
              <a:ext cx="97082" cy="191754"/>
            </a:xfrm>
            <a:custGeom>
              <a:rect b="b" l="l" r="r" t="t"/>
              <a:pathLst>
                <a:path extrusionOk="0" h="1910" w="967">
                  <a:moveTo>
                    <a:pt x="0" y="1"/>
                  </a:moveTo>
                  <a:lnTo>
                    <a:pt x="0" y="1910"/>
                  </a:lnTo>
                  <a:lnTo>
                    <a:pt x="966" y="1910"/>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4"/>
            <p:cNvSpPr/>
            <p:nvPr/>
          </p:nvSpPr>
          <p:spPr>
            <a:xfrm>
              <a:off x="6225335" y="1921470"/>
              <a:ext cx="97082" cy="191654"/>
            </a:xfrm>
            <a:custGeom>
              <a:rect b="b" l="l" r="r" t="t"/>
              <a:pathLst>
                <a:path extrusionOk="0" h="1909" w="967">
                  <a:moveTo>
                    <a:pt x="0" y="1"/>
                  </a:moveTo>
                  <a:lnTo>
                    <a:pt x="0" y="1909"/>
                  </a:lnTo>
                  <a:lnTo>
                    <a:pt x="966" y="1909"/>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4"/>
            <p:cNvSpPr/>
            <p:nvPr/>
          </p:nvSpPr>
          <p:spPr>
            <a:xfrm>
              <a:off x="6225335" y="1714456"/>
              <a:ext cx="97082" cy="191654"/>
            </a:xfrm>
            <a:custGeom>
              <a:rect b="b" l="l" r="r" t="t"/>
              <a:pathLst>
                <a:path extrusionOk="0" h="1909" w="967">
                  <a:moveTo>
                    <a:pt x="0" y="1"/>
                  </a:moveTo>
                  <a:lnTo>
                    <a:pt x="0" y="1909"/>
                  </a:lnTo>
                  <a:lnTo>
                    <a:pt x="966" y="1909"/>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4"/>
            <p:cNvSpPr/>
            <p:nvPr/>
          </p:nvSpPr>
          <p:spPr>
            <a:xfrm>
              <a:off x="6225335" y="1507443"/>
              <a:ext cx="97082" cy="191754"/>
            </a:xfrm>
            <a:custGeom>
              <a:rect b="b" l="l" r="r" t="t"/>
              <a:pathLst>
                <a:path extrusionOk="0" h="1910" w="967">
                  <a:moveTo>
                    <a:pt x="0" y="1"/>
                  </a:moveTo>
                  <a:lnTo>
                    <a:pt x="0" y="1910"/>
                  </a:lnTo>
                  <a:lnTo>
                    <a:pt x="966" y="1910"/>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4"/>
            <p:cNvSpPr/>
            <p:nvPr/>
          </p:nvSpPr>
          <p:spPr>
            <a:xfrm>
              <a:off x="6225335" y="1300530"/>
              <a:ext cx="97082" cy="191654"/>
            </a:xfrm>
            <a:custGeom>
              <a:rect b="b" l="l" r="r" t="t"/>
              <a:pathLst>
                <a:path extrusionOk="0" h="1909" w="967">
                  <a:moveTo>
                    <a:pt x="0" y="1"/>
                  </a:moveTo>
                  <a:lnTo>
                    <a:pt x="0" y="1909"/>
                  </a:lnTo>
                  <a:lnTo>
                    <a:pt x="966" y="1909"/>
                  </a:lnTo>
                  <a:lnTo>
                    <a:pt x="966"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4"/>
            <p:cNvSpPr/>
            <p:nvPr/>
          </p:nvSpPr>
          <p:spPr>
            <a:xfrm>
              <a:off x="6339885" y="3991102"/>
              <a:ext cx="97182" cy="191754"/>
            </a:xfrm>
            <a:custGeom>
              <a:rect b="b" l="l" r="r" t="t"/>
              <a:pathLst>
                <a:path extrusionOk="0" h="1910" w="968">
                  <a:moveTo>
                    <a:pt x="1" y="0"/>
                  </a:moveTo>
                  <a:lnTo>
                    <a:pt x="1" y="1909"/>
                  </a:lnTo>
                  <a:lnTo>
                    <a:pt x="968" y="1909"/>
                  </a:lnTo>
                  <a:lnTo>
                    <a:pt x="968"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4"/>
            <p:cNvSpPr/>
            <p:nvPr/>
          </p:nvSpPr>
          <p:spPr>
            <a:xfrm>
              <a:off x="6339885" y="3784189"/>
              <a:ext cx="97182" cy="191654"/>
            </a:xfrm>
            <a:custGeom>
              <a:rect b="b" l="l" r="r" t="t"/>
              <a:pathLst>
                <a:path extrusionOk="0" h="1909" w="968">
                  <a:moveTo>
                    <a:pt x="1" y="0"/>
                  </a:moveTo>
                  <a:lnTo>
                    <a:pt x="1" y="1908"/>
                  </a:lnTo>
                  <a:lnTo>
                    <a:pt x="968" y="1908"/>
                  </a:lnTo>
                  <a:lnTo>
                    <a:pt x="968"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4"/>
            <p:cNvSpPr/>
            <p:nvPr/>
          </p:nvSpPr>
          <p:spPr>
            <a:xfrm>
              <a:off x="6339885" y="3577175"/>
              <a:ext cx="97182" cy="191754"/>
            </a:xfrm>
            <a:custGeom>
              <a:rect b="b" l="l" r="r" t="t"/>
              <a:pathLst>
                <a:path extrusionOk="0" h="1910" w="968">
                  <a:moveTo>
                    <a:pt x="1" y="0"/>
                  </a:moveTo>
                  <a:lnTo>
                    <a:pt x="1" y="1909"/>
                  </a:lnTo>
                  <a:lnTo>
                    <a:pt x="968" y="1909"/>
                  </a:lnTo>
                  <a:lnTo>
                    <a:pt x="968"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4"/>
            <p:cNvSpPr/>
            <p:nvPr/>
          </p:nvSpPr>
          <p:spPr>
            <a:xfrm>
              <a:off x="6339885" y="3370162"/>
              <a:ext cx="97182" cy="191754"/>
            </a:xfrm>
            <a:custGeom>
              <a:rect b="b" l="l" r="r" t="t"/>
              <a:pathLst>
                <a:path extrusionOk="0" h="1910" w="968">
                  <a:moveTo>
                    <a:pt x="1" y="0"/>
                  </a:moveTo>
                  <a:lnTo>
                    <a:pt x="1" y="1909"/>
                  </a:lnTo>
                  <a:lnTo>
                    <a:pt x="968" y="1909"/>
                  </a:lnTo>
                  <a:lnTo>
                    <a:pt x="968"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4"/>
            <p:cNvSpPr/>
            <p:nvPr/>
          </p:nvSpPr>
          <p:spPr>
            <a:xfrm>
              <a:off x="6339885" y="3163249"/>
              <a:ext cx="97182" cy="191654"/>
            </a:xfrm>
            <a:custGeom>
              <a:rect b="b" l="l" r="r" t="t"/>
              <a:pathLst>
                <a:path extrusionOk="0" h="1909" w="968">
                  <a:moveTo>
                    <a:pt x="1" y="1"/>
                  </a:moveTo>
                  <a:lnTo>
                    <a:pt x="1" y="1908"/>
                  </a:lnTo>
                  <a:lnTo>
                    <a:pt x="968" y="1908"/>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4"/>
            <p:cNvSpPr/>
            <p:nvPr/>
          </p:nvSpPr>
          <p:spPr>
            <a:xfrm>
              <a:off x="6339885" y="2956236"/>
              <a:ext cx="97182" cy="191754"/>
            </a:xfrm>
            <a:custGeom>
              <a:rect b="b" l="l" r="r" t="t"/>
              <a:pathLst>
                <a:path extrusionOk="0" h="1910" w="968">
                  <a:moveTo>
                    <a:pt x="1" y="1"/>
                  </a:moveTo>
                  <a:lnTo>
                    <a:pt x="1" y="1909"/>
                  </a:lnTo>
                  <a:lnTo>
                    <a:pt x="968" y="1909"/>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4"/>
            <p:cNvSpPr/>
            <p:nvPr/>
          </p:nvSpPr>
          <p:spPr>
            <a:xfrm>
              <a:off x="6339885" y="2749323"/>
              <a:ext cx="97182" cy="191654"/>
            </a:xfrm>
            <a:custGeom>
              <a:rect b="b" l="l" r="r" t="t"/>
              <a:pathLst>
                <a:path extrusionOk="0" h="1909" w="968">
                  <a:moveTo>
                    <a:pt x="1" y="1"/>
                  </a:moveTo>
                  <a:lnTo>
                    <a:pt x="1" y="1908"/>
                  </a:lnTo>
                  <a:lnTo>
                    <a:pt x="968" y="1908"/>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4"/>
            <p:cNvSpPr/>
            <p:nvPr/>
          </p:nvSpPr>
          <p:spPr>
            <a:xfrm>
              <a:off x="6339885" y="2542309"/>
              <a:ext cx="97182" cy="191754"/>
            </a:xfrm>
            <a:custGeom>
              <a:rect b="b" l="l" r="r" t="t"/>
              <a:pathLst>
                <a:path extrusionOk="0" h="1910" w="968">
                  <a:moveTo>
                    <a:pt x="1" y="1"/>
                  </a:moveTo>
                  <a:lnTo>
                    <a:pt x="1" y="1909"/>
                  </a:lnTo>
                  <a:lnTo>
                    <a:pt x="968" y="1909"/>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4"/>
            <p:cNvSpPr/>
            <p:nvPr/>
          </p:nvSpPr>
          <p:spPr>
            <a:xfrm>
              <a:off x="6339885" y="2335396"/>
              <a:ext cx="97182" cy="191654"/>
            </a:xfrm>
            <a:custGeom>
              <a:rect b="b" l="l" r="r" t="t"/>
              <a:pathLst>
                <a:path extrusionOk="0" h="1909" w="968">
                  <a:moveTo>
                    <a:pt x="1" y="1"/>
                  </a:moveTo>
                  <a:lnTo>
                    <a:pt x="1" y="1908"/>
                  </a:lnTo>
                  <a:lnTo>
                    <a:pt x="968" y="1908"/>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4"/>
            <p:cNvSpPr/>
            <p:nvPr/>
          </p:nvSpPr>
          <p:spPr>
            <a:xfrm>
              <a:off x="6339885" y="2128383"/>
              <a:ext cx="97182" cy="191754"/>
            </a:xfrm>
            <a:custGeom>
              <a:rect b="b" l="l" r="r" t="t"/>
              <a:pathLst>
                <a:path extrusionOk="0" h="1910" w="968">
                  <a:moveTo>
                    <a:pt x="1" y="1"/>
                  </a:moveTo>
                  <a:lnTo>
                    <a:pt x="1" y="1910"/>
                  </a:lnTo>
                  <a:lnTo>
                    <a:pt x="968" y="1910"/>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4"/>
            <p:cNvSpPr/>
            <p:nvPr/>
          </p:nvSpPr>
          <p:spPr>
            <a:xfrm>
              <a:off x="6339885" y="1921470"/>
              <a:ext cx="97182" cy="191654"/>
            </a:xfrm>
            <a:custGeom>
              <a:rect b="b" l="l" r="r" t="t"/>
              <a:pathLst>
                <a:path extrusionOk="0" h="1909" w="968">
                  <a:moveTo>
                    <a:pt x="1" y="1"/>
                  </a:moveTo>
                  <a:lnTo>
                    <a:pt x="1" y="1909"/>
                  </a:lnTo>
                  <a:lnTo>
                    <a:pt x="968" y="1909"/>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4"/>
            <p:cNvSpPr/>
            <p:nvPr/>
          </p:nvSpPr>
          <p:spPr>
            <a:xfrm>
              <a:off x="6339885" y="1714456"/>
              <a:ext cx="97182" cy="191654"/>
            </a:xfrm>
            <a:custGeom>
              <a:rect b="b" l="l" r="r" t="t"/>
              <a:pathLst>
                <a:path extrusionOk="0" h="1909" w="968">
                  <a:moveTo>
                    <a:pt x="1" y="1"/>
                  </a:moveTo>
                  <a:lnTo>
                    <a:pt x="1" y="1909"/>
                  </a:lnTo>
                  <a:lnTo>
                    <a:pt x="968" y="1909"/>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4"/>
            <p:cNvSpPr/>
            <p:nvPr/>
          </p:nvSpPr>
          <p:spPr>
            <a:xfrm>
              <a:off x="6339885" y="1507443"/>
              <a:ext cx="97182" cy="191754"/>
            </a:xfrm>
            <a:custGeom>
              <a:rect b="b" l="l" r="r" t="t"/>
              <a:pathLst>
                <a:path extrusionOk="0" h="1910" w="968">
                  <a:moveTo>
                    <a:pt x="1" y="1"/>
                  </a:moveTo>
                  <a:lnTo>
                    <a:pt x="1" y="1910"/>
                  </a:lnTo>
                  <a:lnTo>
                    <a:pt x="968" y="1910"/>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4"/>
            <p:cNvSpPr/>
            <p:nvPr/>
          </p:nvSpPr>
          <p:spPr>
            <a:xfrm>
              <a:off x="6339885" y="1300530"/>
              <a:ext cx="97182" cy="191654"/>
            </a:xfrm>
            <a:custGeom>
              <a:rect b="b" l="l" r="r" t="t"/>
              <a:pathLst>
                <a:path extrusionOk="0" h="1909" w="968">
                  <a:moveTo>
                    <a:pt x="1" y="1"/>
                  </a:moveTo>
                  <a:lnTo>
                    <a:pt x="1" y="1909"/>
                  </a:lnTo>
                  <a:lnTo>
                    <a:pt x="968" y="1909"/>
                  </a:lnTo>
                  <a:lnTo>
                    <a:pt x="96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4"/>
            <p:cNvSpPr/>
            <p:nvPr/>
          </p:nvSpPr>
          <p:spPr>
            <a:xfrm>
              <a:off x="6454637" y="3991102"/>
              <a:ext cx="97182" cy="191754"/>
            </a:xfrm>
            <a:custGeom>
              <a:rect b="b" l="l" r="r" t="t"/>
              <a:pathLst>
                <a:path extrusionOk="0" h="1910" w="968">
                  <a:moveTo>
                    <a:pt x="0" y="0"/>
                  </a:moveTo>
                  <a:lnTo>
                    <a:pt x="0"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4"/>
            <p:cNvSpPr/>
            <p:nvPr/>
          </p:nvSpPr>
          <p:spPr>
            <a:xfrm>
              <a:off x="6454637" y="3784189"/>
              <a:ext cx="97182" cy="191654"/>
            </a:xfrm>
            <a:custGeom>
              <a:rect b="b" l="l" r="r" t="t"/>
              <a:pathLst>
                <a:path extrusionOk="0" h="1909" w="968">
                  <a:moveTo>
                    <a:pt x="0" y="0"/>
                  </a:moveTo>
                  <a:lnTo>
                    <a:pt x="0" y="1908"/>
                  </a:lnTo>
                  <a:lnTo>
                    <a:pt x="967" y="1908"/>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4"/>
            <p:cNvSpPr/>
            <p:nvPr/>
          </p:nvSpPr>
          <p:spPr>
            <a:xfrm>
              <a:off x="6454637" y="3577175"/>
              <a:ext cx="97182" cy="191754"/>
            </a:xfrm>
            <a:custGeom>
              <a:rect b="b" l="l" r="r" t="t"/>
              <a:pathLst>
                <a:path extrusionOk="0" h="1910" w="968">
                  <a:moveTo>
                    <a:pt x="0" y="0"/>
                  </a:moveTo>
                  <a:lnTo>
                    <a:pt x="0"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4"/>
            <p:cNvSpPr/>
            <p:nvPr/>
          </p:nvSpPr>
          <p:spPr>
            <a:xfrm>
              <a:off x="6454637" y="3370162"/>
              <a:ext cx="97182" cy="191754"/>
            </a:xfrm>
            <a:custGeom>
              <a:rect b="b" l="l" r="r" t="t"/>
              <a:pathLst>
                <a:path extrusionOk="0" h="1910" w="968">
                  <a:moveTo>
                    <a:pt x="0" y="0"/>
                  </a:moveTo>
                  <a:lnTo>
                    <a:pt x="0" y="1909"/>
                  </a:lnTo>
                  <a:lnTo>
                    <a:pt x="967" y="1909"/>
                  </a:lnTo>
                  <a:lnTo>
                    <a:pt x="967"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4"/>
            <p:cNvSpPr/>
            <p:nvPr/>
          </p:nvSpPr>
          <p:spPr>
            <a:xfrm>
              <a:off x="6454637" y="3163249"/>
              <a:ext cx="97182" cy="191654"/>
            </a:xfrm>
            <a:custGeom>
              <a:rect b="b" l="l" r="r" t="t"/>
              <a:pathLst>
                <a:path extrusionOk="0" h="1909" w="968">
                  <a:moveTo>
                    <a:pt x="0" y="1"/>
                  </a:moveTo>
                  <a:lnTo>
                    <a:pt x="0"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4"/>
            <p:cNvSpPr/>
            <p:nvPr/>
          </p:nvSpPr>
          <p:spPr>
            <a:xfrm>
              <a:off x="6454637" y="2956236"/>
              <a:ext cx="97182" cy="191754"/>
            </a:xfrm>
            <a:custGeom>
              <a:rect b="b" l="l" r="r" t="t"/>
              <a:pathLst>
                <a:path extrusionOk="0" h="1910" w="968">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4"/>
            <p:cNvSpPr/>
            <p:nvPr/>
          </p:nvSpPr>
          <p:spPr>
            <a:xfrm>
              <a:off x="6454637" y="2749323"/>
              <a:ext cx="97182" cy="191654"/>
            </a:xfrm>
            <a:custGeom>
              <a:rect b="b" l="l" r="r" t="t"/>
              <a:pathLst>
                <a:path extrusionOk="0" h="1909" w="968">
                  <a:moveTo>
                    <a:pt x="0" y="1"/>
                  </a:moveTo>
                  <a:lnTo>
                    <a:pt x="0"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4"/>
            <p:cNvSpPr/>
            <p:nvPr/>
          </p:nvSpPr>
          <p:spPr>
            <a:xfrm>
              <a:off x="6454637" y="2542309"/>
              <a:ext cx="97182" cy="191754"/>
            </a:xfrm>
            <a:custGeom>
              <a:rect b="b" l="l" r="r" t="t"/>
              <a:pathLst>
                <a:path extrusionOk="0" h="1910" w="968">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4"/>
            <p:cNvSpPr/>
            <p:nvPr/>
          </p:nvSpPr>
          <p:spPr>
            <a:xfrm>
              <a:off x="6454637" y="2335396"/>
              <a:ext cx="97182" cy="191654"/>
            </a:xfrm>
            <a:custGeom>
              <a:rect b="b" l="l" r="r" t="t"/>
              <a:pathLst>
                <a:path extrusionOk="0" h="1909" w="968">
                  <a:moveTo>
                    <a:pt x="0" y="1"/>
                  </a:moveTo>
                  <a:lnTo>
                    <a:pt x="0" y="1908"/>
                  </a:lnTo>
                  <a:lnTo>
                    <a:pt x="967" y="1908"/>
                  </a:lnTo>
                  <a:lnTo>
                    <a:pt x="967"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4"/>
            <p:cNvSpPr/>
            <p:nvPr/>
          </p:nvSpPr>
          <p:spPr>
            <a:xfrm>
              <a:off x="6454637" y="2128383"/>
              <a:ext cx="97182" cy="191754"/>
            </a:xfrm>
            <a:custGeom>
              <a:rect b="b" l="l" r="r" t="t"/>
              <a:pathLst>
                <a:path extrusionOk="0" h="1910" w="968">
                  <a:moveTo>
                    <a:pt x="0" y="1"/>
                  </a:moveTo>
                  <a:lnTo>
                    <a:pt x="0" y="1910"/>
                  </a:lnTo>
                  <a:lnTo>
                    <a:pt x="967" y="1910"/>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4"/>
            <p:cNvSpPr/>
            <p:nvPr/>
          </p:nvSpPr>
          <p:spPr>
            <a:xfrm>
              <a:off x="6454637" y="1921470"/>
              <a:ext cx="97182" cy="191654"/>
            </a:xfrm>
            <a:custGeom>
              <a:rect b="b" l="l" r="r" t="t"/>
              <a:pathLst>
                <a:path extrusionOk="0" h="1909" w="968">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4"/>
            <p:cNvSpPr/>
            <p:nvPr/>
          </p:nvSpPr>
          <p:spPr>
            <a:xfrm>
              <a:off x="6454637" y="1714456"/>
              <a:ext cx="97182" cy="191654"/>
            </a:xfrm>
            <a:custGeom>
              <a:rect b="b" l="l" r="r" t="t"/>
              <a:pathLst>
                <a:path extrusionOk="0" h="1909" w="968">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4"/>
            <p:cNvSpPr/>
            <p:nvPr/>
          </p:nvSpPr>
          <p:spPr>
            <a:xfrm>
              <a:off x="6454637" y="1507443"/>
              <a:ext cx="97182" cy="191754"/>
            </a:xfrm>
            <a:custGeom>
              <a:rect b="b" l="l" r="r" t="t"/>
              <a:pathLst>
                <a:path extrusionOk="0" h="1910" w="968">
                  <a:moveTo>
                    <a:pt x="0" y="1"/>
                  </a:moveTo>
                  <a:lnTo>
                    <a:pt x="0" y="1910"/>
                  </a:lnTo>
                  <a:lnTo>
                    <a:pt x="967" y="1910"/>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4"/>
            <p:cNvSpPr/>
            <p:nvPr/>
          </p:nvSpPr>
          <p:spPr>
            <a:xfrm>
              <a:off x="6454637" y="1300530"/>
              <a:ext cx="97182" cy="191654"/>
            </a:xfrm>
            <a:custGeom>
              <a:rect b="b" l="l" r="r" t="t"/>
              <a:pathLst>
                <a:path extrusionOk="0" h="1909" w="968">
                  <a:moveTo>
                    <a:pt x="0" y="1"/>
                  </a:moveTo>
                  <a:lnTo>
                    <a:pt x="0" y="1909"/>
                  </a:lnTo>
                  <a:lnTo>
                    <a:pt x="967" y="1909"/>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4"/>
            <p:cNvSpPr/>
            <p:nvPr/>
          </p:nvSpPr>
          <p:spPr>
            <a:xfrm>
              <a:off x="7664594" y="4041901"/>
              <a:ext cx="151998" cy="199083"/>
            </a:xfrm>
            <a:custGeom>
              <a:rect b="b" l="l" r="r" t="t"/>
              <a:pathLst>
                <a:path extrusionOk="0" h="1983" w="1514">
                  <a:moveTo>
                    <a:pt x="756" y="0"/>
                  </a:moveTo>
                  <a:cubicBezTo>
                    <a:pt x="339" y="0"/>
                    <a:pt x="0" y="541"/>
                    <a:pt x="0" y="1209"/>
                  </a:cubicBezTo>
                  <a:cubicBezTo>
                    <a:pt x="0" y="1503"/>
                    <a:pt x="66" y="1772"/>
                    <a:pt x="176" y="1982"/>
                  </a:cubicBezTo>
                  <a:lnTo>
                    <a:pt x="1337" y="1982"/>
                  </a:lnTo>
                  <a:cubicBezTo>
                    <a:pt x="1447" y="1772"/>
                    <a:pt x="1513" y="1503"/>
                    <a:pt x="1513" y="1209"/>
                  </a:cubicBezTo>
                  <a:cubicBezTo>
                    <a:pt x="1513" y="541"/>
                    <a:pt x="1175" y="0"/>
                    <a:pt x="756"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4"/>
            <p:cNvSpPr/>
            <p:nvPr/>
          </p:nvSpPr>
          <p:spPr>
            <a:xfrm>
              <a:off x="7815588" y="3870930"/>
              <a:ext cx="151998" cy="370056"/>
            </a:xfrm>
            <a:custGeom>
              <a:rect b="b" l="l" r="r" t="t"/>
              <a:pathLst>
                <a:path extrusionOk="0" h="3686" w="1514">
                  <a:moveTo>
                    <a:pt x="758" y="0"/>
                  </a:moveTo>
                  <a:cubicBezTo>
                    <a:pt x="340" y="0"/>
                    <a:pt x="1" y="1006"/>
                    <a:pt x="1" y="2246"/>
                  </a:cubicBezTo>
                  <a:cubicBezTo>
                    <a:pt x="1" y="2794"/>
                    <a:pt x="67" y="3295"/>
                    <a:pt x="177" y="3685"/>
                  </a:cubicBezTo>
                  <a:lnTo>
                    <a:pt x="1339" y="3685"/>
                  </a:lnTo>
                  <a:cubicBezTo>
                    <a:pt x="1448" y="3295"/>
                    <a:pt x="1514" y="2794"/>
                    <a:pt x="1514" y="2246"/>
                  </a:cubicBezTo>
                  <a:cubicBezTo>
                    <a:pt x="1514" y="1006"/>
                    <a:pt x="1175" y="0"/>
                    <a:pt x="758"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4"/>
            <p:cNvSpPr/>
            <p:nvPr/>
          </p:nvSpPr>
          <p:spPr>
            <a:xfrm>
              <a:off x="7774526" y="3748750"/>
              <a:ext cx="88649" cy="492237"/>
            </a:xfrm>
            <a:custGeom>
              <a:rect b="b" l="l" r="r" t="t"/>
              <a:pathLst>
                <a:path extrusionOk="0" h="4903" w="883">
                  <a:moveTo>
                    <a:pt x="442" y="1"/>
                  </a:moveTo>
                  <a:cubicBezTo>
                    <a:pt x="198" y="1"/>
                    <a:pt x="1" y="1339"/>
                    <a:pt x="1" y="2989"/>
                  </a:cubicBezTo>
                  <a:cubicBezTo>
                    <a:pt x="1" y="3716"/>
                    <a:pt x="39" y="4384"/>
                    <a:pt x="102" y="4902"/>
                  </a:cubicBezTo>
                  <a:lnTo>
                    <a:pt x="780" y="4902"/>
                  </a:lnTo>
                  <a:cubicBezTo>
                    <a:pt x="845" y="4384"/>
                    <a:pt x="883" y="3716"/>
                    <a:pt x="883" y="2989"/>
                  </a:cubicBezTo>
                  <a:cubicBezTo>
                    <a:pt x="883" y="1339"/>
                    <a:pt x="686" y="1"/>
                    <a:pt x="442"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4"/>
            <p:cNvSpPr/>
            <p:nvPr/>
          </p:nvSpPr>
          <p:spPr>
            <a:xfrm>
              <a:off x="7452862" y="1721082"/>
              <a:ext cx="35941" cy="2554752"/>
            </a:xfrm>
            <a:custGeom>
              <a:rect b="b" l="l" r="r" t="t"/>
              <a:pathLst>
                <a:path extrusionOk="0" h="25447" w="358">
                  <a:moveTo>
                    <a:pt x="0" y="1"/>
                  </a:moveTo>
                  <a:lnTo>
                    <a:pt x="0" y="25447"/>
                  </a:lnTo>
                  <a:lnTo>
                    <a:pt x="358" y="25447"/>
                  </a:lnTo>
                  <a:lnTo>
                    <a:pt x="358"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4"/>
            <p:cNvSpPr/>
            <p:nvPr/>
          </p:nvSpPr>
          <p:spPr>
            <a:xfrm>
              <a:off x="6813749" y="1721082"/>
              <a:ext cx="36042" cy="2554752"/>
            </a:xfrm>
            <a:custGeom>
              <a:rect b="b" l="l" r="r" t="t"/>
              <a:pathLst>
                <a:path extrusionOk="0" h="25447" w="359">
                  <a:moveTo>
                    <a:pt x="0" y="1"/>
                  </a:moveTo>
                  <a:lnTo>
                    <a:pt x="0" y="25447"/>
                  </a:lnTo>
                  <a:lnTo>
                    <a:pt x="358" y="25447"/>
                  </a:lnTo>
                  <a:lnTo>
                    <a:pt x="358"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4"/>
            <p:cNvSpPr/>
            <p:nvPr/>
          </p:nvSpPr>
          <p:spPr>
            <a:xfrm>
              <a:off x="5910397" y="4063486"/>
              <a:ext cx="121478" cy="130915"/>
            </a:xfrm>
            <a:custGeom>
              <a:rect b="b" l="l" r="r" t="t"/>
              <a:pathLst>
                <a:path extrusionOk="0" h="1304" w="1210">
                  <a:moveTo>
                    <a:pt x="604" y="0"/>
                  </a:moveTo>
                  <a:cubicBezTo>
                    <a:pt x="271" y="0"/>
                    <a:pt x="1" y="292"/>
                    <a:pt x="1" y="652"/>
                  </a:cubicBezTo>
                  <a:cubicBezTo>
                    <a:pt x="1" y="1011"/>
                    <a:pt x="271" y="1303"/>
                    <a:pt x="604" y="1303"/>
                  </a:cubicBezTo>
                  <a:cubicBezTo>
                    <a:pt x="939" y="1303"/>
                    <a:pt x="1209" y="1012"/>
                    <a:pt x="1209" y="652"/>
                  </a:cubicBezTo>
                  <a:cubicBezTo>
                    <a:pt x="1209" y="292"/>
                    <a:pt x="939" y="0"/>
                    <a:pt x="604"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4"/>
            <p:cNvSpPr/>
            <p:nvPr/>
          </p:nvSpPr>
          <p:spPr>
            <a:xfrm>
              <a:off x="5996937" y="4081055"/>
              <a:ext cx="170270" cy="183422"/>
            </a:xfrm>
            <a:custGeom>
              <a:rect b="b" l="l" r="r" t="t"/>
              <a:pathLst>
                <a:path extrusionOk="0" h="1827" w="1696">
                  <a:moveTo>
                    <a:pt x="848" y="0"/>
                  </a:moveTo>
                  <a:cubicBezTo>
                    <a:pt x="380" y="0"/>
                    <a:pt x="0" y="408"/>
                    <a:pt x="0" y="913"/>
                  </a:cubicBezTo>
                  <a:cubicBezTo>
                    <a:pt x="0" y="1417"/>
                    <a:pt x="380" y="1827"/>
                    <a:pt x="848" y="1827"/>
                  </a:cubicBezTo>
                  <a:cubicBezTo>
                    <a:pt x="1316" y="1827"/>
                    <a:pt x="1695" y="1417"/>
                    <a:pt x="1695" y="913"/>
                  </a:cubicBezTo>
                  <a:cubicBezTo>
                    <a:pt x="1695" y="408"/>
                    <a:pt x="1316" y="0"/>
                    <a:pt x="848"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4"/>
            <p:cNvSpPr/>
            <p:nvPr/>
          </p:nvSpPr>
          <p:spPr>
            <a:xfrm>
              <a:off x="5793939" y="4085573"/>
              <a:ext cx="148083" cy="164347"/>
            </a:xfrm>
            <a:custGeom>
              <a:rect b="b" l="l" r="r" t="t"/>
              <a:pathLst>
                <a:path extrusionOk="0" h="1637" w="1475">
                  <a:moveTo>
                    <a:pt x="737" y="0"/>
                  </a:moveTo>
                  <a:cubicBezTo>
                    <a:pt x="330" y="0"/>
                    <a:pt x="1" y="366"/>
                    <a:pt x="1" y="819"/>
                  </a:cubicBezTo>
                  <a:cubicBezTo>
                    <a:pt x="1" y="1270"/>
                    <a:pt x="330" y="1637"/>
                    <a:pt x="737" y="1637"/>
                  </a:cubicBezTo>
                  <a:cubicBezTo>
                    <a:pt x="1144" y="1637"/>
                    <a:pt x="1474" y="1270"/>
                    <a:pt x="1474" y="819"/>
                  </a:cubicBezTo>
                  <a:cubicBezTo>
                    <a:pt x="1474" y="366"/>
                    <a:pt x="1144" y="0"/>
                    <a:pt x="737"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4"/>
            <p:cNvSpPr/>
            <p:nvPr/>
          </p:nvSpPr>
          <p:spPr>
            <a:xfrm>
              <a:off x="5784401" y="4116494"/>
              <a:ext cx="266549" cy="147982"/>
            </a:xfrm>
            <a:custGeom>
              <a:rect b="b" l="l" r="r" t="t"/>
              <a:pathLst>
                <a:path extrusionOk="0" h="1474" w="2655">
                  <a:moveTo>
                    <a:pt x="1328" y="1"/>
                  </a:moveTo>
                  <a:cubicBezTo>
                    <a:pt x="594" y="1"/>
                    <a:pt x="0" y="642"/>
                    <a:pt x="0" y="1431"/>
                  </a:cubicBezTo>
                  <a:cubicBezTo>
                    <a:pt x="0" y="1446"/>
                    <a:pt x="2" y="1459"/>
                    <a:pt x="2" y="1474"/>
                  </a:cubicBezTo>
                  <a:lnTo>
                    <a:pt x="2652" y="1474"/>
                  </a:lnTo>
                  <a:cubicBezTo>
                    <a:pt x="2652" y="1459"/>
                    <a:pt x="2654" y="1446"/>
                    <a:pt x="2654" y="1431"/>
                  </a:cubicBezTo>
                  <a:cubicBezTo>
                    <a:pt x="2654" y="642"/>
                    <a:pt x="2060" y="1"/>
                    <a:pt x="1328"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4"/>
            <p:cNvSpPr/>
            <p:nvPr/>
          </p:nvSpPr>
          <p:spPr>
            <a:xfrm>
              <a:off x="5697861" y="4168800"/>
              <a:ext cx="121378" cy="76401"/>
            </a:xfrm>
            <a:custGeom>
              <a:rect b="b" l="l" r="r" t="t"/>
              <a:pathLst>
                <a:path extrusionOk="0" h="761" w="1209">
                  <a:moveTo>
                    <a:pt x="605" y="0"/>
                  </a:moveTo>
                  <a:cubicBezTo>
                    <a:pt x="271" y="0"/>
                    <a:pt x="0" y="292"/>
                    <a:pt x="0" y="652"/>
                  </a:cubicBezTo>
                  <a:cubicBezTo>
                    <a:pt x="0" y="689"/>
                    <a:pt x="4" y="725"/>
                    <a:pt x="9" y="760"/>
                  </a:cubicBezTo>
                  <a:lnTo>
                    <a:pt x="1199" y="760"/>
                  </a:lnTo>
                  <a:cubicBezTo>
                    <a:pt x="1205" y="725"/>
                    <a:pt x="1209" y="688"/>
                    <a:pt x="1209" y="652"/>
                  </a:cubicBezTo>
                  <a:cubicBezTo>
                    <a:pt x="1209" y="292"/>
                    <a:pt x="938" y="0"/>
                    <a:pt x="605"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4"/>
            <p:cNvSpPr/>
            <p:nvPr/>
          </p:nvSpPr>
          <p:spPr>
            <a:xfrm>
              <a:off x="8105628" y="4063486"/>
              <a:ext cx="121478" cy="130915"/>
            </a:xfrm>
            <a:custGeom>
              <a:rect b="b" l="l" r="r" t="t"/>
              <a:pathLst>
                <a:path extrusionOk="0" h="1304" w="1210">
                  <a:moveTo>
                    <a:pt x="604" y="0"/>
                  </a:moveTo>
                  <a:cubicBezTo>
                    <a:pt x="271" y="0"/>
                    <a:pt x="1" y="292"/>
                    <a:pt x="1" y="652"/>
                  </a:cubicBezTo>
                  <a:cubicBezTo>
                    <a:pt x="1" y="1011"/>
                    <a:pt x="271" y="1303"/>
                    <a:pt x="604" y="1303"/>
                  </a:cubicBezTo>
                  <a:cubicBezTo>
                    <a:pt x="939" y="1303"/>
                    <a:pt x="1209" y="1011"/>
                    <a:pt x="1209" y="652"/>
                  </a:cubicBezTo>
                  <a:cubicBezTo>
                    <a:pt x="1209" y="292"/>
                    <a:pt x="939" y="0"/>
                    <a:pt x="604"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4"/>
            <p:cNvSpPr/>
            <p:nvPr/>
          </p:nvSpPr>
          <p:spPr>
            <a:xfrm>
              <a:off x="8192169" y="4081055"/>
              <a:ext cx="170270" cy="183422"/>
            </a:xfrm>
            <a:custGeom>
              <a:rect b="b" l="l" r="r" t="t"/>
              <a:pathLst>
                <a:path extrusionOk="0" h="1827" w="1696">
                  <a:moveTo>
                    <a:pt x="848" y="0"/>
                  </a:moveTo>
                  <a:cubicBezTo>
                    <a:pt x="380" y="0"/>
                    <a:pt x="1" y="408"/>
                    <a:pt x="1" y="913"/>
                  </a:cubicBezTo>
                  <a:cubicBezTo>
                    <a:pt x="1" y="1417"/>
                    <a:pt x="380" y="1827"/>
                    <a:pt x="848" y="1827"/>
                  </a:cubicBezTo>
                  <a:cubicBezTo>
                    <a:pt x="1316" y="1827"/>
                    <a:pt x="1695" y="1417"/>
                    <a:pt x="1695" y="913"/>
                  </a:cubicBezTo>
                  <a:cubicBezTo>
                    <a:pt x="1695" y="408"/>
                    <a:pt x="1316" y="0"/>
                    <a:pt x="848"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4"/>
            <p:cNvSpPr/>
            <p:nvPr/>
          </p:nvSpPr>
          <p:spPr>
            <a:xfrm>
              <a:off x="7989070" y="4085573"/>
              <a:ext cx="148083" cy="164347"/>
            </a:xfrm>
            <a:custGeom>
              <a:rect b="b" l="l" r="r" t="t"/>
              <a:pathLst>
                <a:path extrusionOk="0" h="1637" w="1475">
                  <a:moveTo>
                    <a:pt x="738" y="0"/>
                  </a:moveTo>
                  <a:cubicBezTo>
                    <a:pt x="331" y="0"/>
                    <a:pt x="1" y="366"/>
                    <a:pt x="1" y="819"/>
                  </a:cubicBezTo>
                  <a:cubicBezTo>
                    <a:pt x="1" y="1270"/>
                    <a:pt x="331" y="1637"/>
                    <a:pt x="738" y="1637"/>
                  </a:cubicBezTo>
                  <a:cubicBezTo>
                    <a:pt x="1145" y="1637"/>
                    <a:pt x="1474" y="1270"/>
                    <a:pt x="1474" y="819"/>
                  </a:cubicBezTo>
                  <a:cubicBezTo>
                    <a:pt x="1474" y="366"/>
                    <a:pt x="1145" y="0"/>
                    <a:pt x="738"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4"/>
            <p:cNvSpPr/>
            <p:nvPr/>
          </p:nvSpPr>
          <p:spPr>
            <a:xfrm>
              <a:off x="7979633" y="4116494"/>
              <a:ext cx="266448" cy="147982"/>
            </a:xfrm>
            <a:custGeom>
              <a:rect b="b" l="l" r="r" t="t"/>
              <a:pathLst>
                <a:path extrusionOk="0" h="1474" w="2654">
                  <a:moveTo>
                    <a:pt x="1327" y="1"/>
                  </a:moveTo>
                  <a:cubicBezTo>
                    <a:pt x="594" y="1"/>
                    <a:pt x="0" y="642"/>
                    <a:pt x="0" y="1431"/>
                  </a:cubicBezTo>
                  <a:cubicBezTo>
                    <a:pt x="0" y="1446"/>
                    <a:pt x="1" y="1459"/>
                    <a:pt x="2" y="1474"/>
                  </a:cubicBezTo>
                  <a:lnTo>
                    <a:pt x="2652" y="1474"/>
                  </a:lnTo>
                  <a:cubicBezTo>
                    <a:pt x="2652" y="1459"/>
                    <a:pt x="2653" y="1446"/>
                    <a:pt x="2653" y="1431"/>
                  </a:cubicBezTo>
                  <a:cubicBezTo>
                    <a:pt x="2653" y="642"/>
                    <a:pt x="2060" y="1"/>
                    <a:pt x="1327"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4"/>
            <p:cNvSpPr/>
            <p:nvPr/>
          </p:nvSpPr>
          <p:spPr>
            <a:xfrm>
              <a:off x="7893093" y="4168800"/>
              <a:ext cx="121378" cy="76401"/>
            </a:xfrm>
            <a:custGeom>
              <a:rect b="b" l="l" r="r" t="t"/>
              <a:pathLst>
                <a:path extrusionOk="0" h="761" w="1209">
                  <a:moveTo>
                    <a:pt x="604" y="0"/>
                  </a:moveTo>
                  <a:cubicBezTo>
                    <a:pt x="271" y="0"/>
                    <a:pt x="0" y="292"/>
                    <a:pt x="0" y="652"/>
                  </a:cubicBezTo>
                  <a:cubicBezTo>
                    <a:pt x="0" y="689"/>
                    <a:pt x="3" y="725"/>
                    <a:pt x="10" y="760"/>
                  </a:cubicBezTo>
                  <a:lnTo>
                    <a:pt x="1199" y="760"/>
                  </a:lnTo>
                  <a:cubicBezTo>
                    <a:pt x="1205" y="725"/>
                    <a:pt x="1209" y="689"/>
                    <a:pt x="1209" y="652"/>
                  </a:cubicBezTo>
                  <a:cubicBezTo>
                    <a:pt x="1209" y="292"/>
                    <a:pt x="938" y="0"/>
                    <a:pt x="604"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4"/>
            <p:cNvSpPr/>
            <p:nvPr/>
          </p:nvSpPr>
          <p:spPr>
            <a:xfrm>
              <a:off x="4655362" y="3942812"/>
              <a:ext cx="230708" cy="248678"/>
            </a:xfrm>
            <a:custGeom>
              <a:rect b="b" l="l" r="r" t="t"/>
              <a:pathLst>
                <a:path extrusionOk="0" h="2477" w="2298">
                  <a:moveTo>
                    <a:pt x="1149" y="0"/>
                  </a:moveTo>
                  <a:cubicBezTo>
                    <a:pt x="515" y="0"/>
                    <a:pt x="0" y="554"/>
                    <a:pt x="0" y="1238"/>
                  </a:cubicBezTo>
                  <a:cubicBezTo>
                    <a:pt x="0" y="1922"/>
                    <a:pt x="515" y="2476"/>
                    <a:pt x="1149" y="2476"/>
                  </a:cubicBezTo>
                  <a:cubicBezTo>
                    <a:pt x="1784" y="2476"/>
                    <a:pt x="2298" y="1922"/>
                    <a:pt x="2298" y="1238"/>
                  </a:cubicBezTo>
                  <a:cubicBezTo>
                    <a:pt x="2298" y="554"/>
                    <a:pt x="1784" y="0"/>
                    <a:pt x="1149"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4"/>
            <p:cNvSpPr/>
            <p:nvPr/>
          </p:nvSpPr>
          <p:spPr>
            <a:xfrm>
              <a:off x="4397950" y="3975942"/>
              <a:ext cx="323573" cy="348772"/>
            </a:xfrm>
            <a:custGeom>
              <a:rect b="b" l="l" r="r" t="t"/>
              <a:pathLst>
                <a:path extrusionOk="0" h="3474" w="3223">
                  <a:moveTo>
                    <a:pt x="1611" y="0"/>
                  </a:moveTo>
                  <a:cubicBezTo>
                    <a:pt x="721" y="0"/>
                    <a:pt x="1" y="778"/>
                    <a:pt x="1" y="1737"/>
                  </a:cubicBezTo>
                  <a:cubicBezTo>
                    <a:pt x="1" y="2696"/>
                    <a:pt x="721" y="3473"/>
                    <a:pt x="1611" y="3473"/>
                  </a:cubicBezTo>
                  <a:cubicBezTo>
                    <a:pt x="2501" y="3473"/>
                    <a:pt x="3223" y="2696"/>
                    <a:pt x="3223" y="1737"/>
                  </a:cubicBezTo>
                  <a:cubicBezTo>
                    <a:pt x="3223" y="778"/>
                    <a:pt x="2501" y="0"/>
                    <a:pt x="1611"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4"/>
            <p:cNvSpPr/>
            <p:nvPr/>
          </p:nvSpPr>
          <p:spPr>
            <a:xfrm>
              <a:off x="4826234" y="3984777"/>
              <a:ext cx="281407" cy="312329"/>
            </a:xfrm>
            <a:custGeom>
              <a:rect b="b" l="l" r="r" t="t"/>
              <a:pathLst>
                <a:path extrusionOk="0" h="3111" w="2803">
                  <a:moveTo>
                    <a:pt x="1401" y="1"/>
                  </a:moveTo>
                  <a:cubicBezTo>
                    <a:pt x="628" y="1"/>
                    <a:pt x="0" y="697"/>
                    <a:pt x="0" y="1556"/>
                  </a:cubicBezTo>
                  <a:cubicBezTo>
                    <a:pt x="0" y="2414"/>
                    <a:pt x="628" y="3111"/>
                    <a:pt x="1401" y="3111"/>
                  </a:cubicBezTo>
                  <a:cubicBezTo>
                    <a:pt x="2175" y="3111"/>
                    <a:pt x="2803" y="2414"/>
                    <a:pt x="2803" y="1556"/>
                  </a:cubicBezTo>
                  <a:cubicBezTo>
                    <a:pt x="2803" y="697"/>
                    <a:pt x="2175" y="1"/>
                    <a:pt x="1401"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4"/>
            <p:cNvSpPr/>
            <p:nvPr/>
          </p:nvSpPr>
          <p:spPr>
            <a:xfrm>
              <a:off x="4619019" y="4043608"/>
              <a:ext cx="506694" cy="281106"/>
            </a:xfrm>
            <a:custGeom>
              <a:rect b="b" l="l" r="r" t="t"/>
              <a:pathLst>
                <a:path extrusionOk="0" h="2800" w="5047">
                  <a:moveTo>
                    <a:pt x="2524" y="1"/>
                  </a:moveTo>
                  <a:cubicBezTo>
                    <a:pt x="1131" y="1"/>
                    <a:pt x="0" y="1218"/>
                    <a:pt x="0" y="2721"/>
                  </a:cubicBezTo>
                  <a:cubicBezTo>
                    <a:pt x="0" y="2747"/>
                    <a:pt x="3" y="2773"/>
                    <a:pt x="4" y="2799"/>
                  </a:cubicBezTo>
                  <a:lnTo>
                    <a:pt x="5044" y="2799"/>
                  </a:lnTo>
                  <a:cubicBezTo>
                    <a:pt x="5044" y="2773"/>
                    <a:pt x="5047" y="2747"/>
                    <a:pt x="5047" y="2721"/>
                  </a:cubicBezTo>
                  <a:cubicBezTo>
                    <a:pt x="5047" y="1218"/>
                    <a:pt x="3918" y="1"/>
                    <a:pt x="2524"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4"/>
            <p:cNvSpPr/>
            <p:nvPr/>
          </p:nvSpPr>
          <p:spPr>
            <a:xfrm>
              <a:off x="5059551" y="4142999"/>
              <a:ext cx="230808" cy="145171"/>
            </a:xfrm>
            <a:custGeom>
              <a:rect b="b" l="l" r="r" t="t"/>
              <a:pathLst>
                <a:path extrusionOk="0" h="1446" w="2299">
                  <a:moveTo>
                    <a:pt x="1149" y="0"/>
                  </a:moveTo>
                  <a:cubicBezTo>
                    <a:pt x="515" y="0"/>
                    <a:pt x="1" y="554"/>
                    <a:pt x="1" y="1238"/>
                  </a:cubicBezTo>
                  <a:cubicBezTo>
                    <a:pt x="1" y="1309"/>
                    <a:pt x="7" y="1378"/>
                    <a:pt x="17" y="1445"/>
                  </a:cubicBezTo>
                  <a:lnTo>
                    <a:pt x="2281" y="1445"/>
                  </a:lnTo>
                  <a:cubicBezTo>
                    <a:pt x="2291" y="1378"/>
                    <a:pt x="2298" y="1309"/>
                    <a:pt x="2298" y="1238"/>
                  </a:cubicBezTo>
                  <a:cubicBezTo>
                    <a:pt x="2298" y="554"/>
                    <a:pt x="1784" y="0"/>
                    <a:pt x="1149"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4"/>
            <p:cNvSpPr/>
            <p:nvPr/>
          </p:nvSpPr>
          <p:spPr>
            <a:xfrm>
              <a:off x="8873165" y="3976990"/>
              <a:ext cx="230808" cy="248678"/>
            </a:xfrm>
            <a:custGeom>
              <a:rect b="b" l="l" r="r" t="t"/>
              <a:pathLst>
                <a:path extrusionOk="0" h="2477" w="2299">
                  <a:moveTo>
                    <a:pt x="1150" y="0"/>
                  </a:moveTo>
                  <a:cubicBezTo>
                    <a:pt x="515" y="0"/>
                    <a:pt x="1" y="554"/>
                    <a:pt x="1" y="1238"/>
                  </a:cubicBezTo>
                  <a:cubicBezTo>
                    <a:pt x="1" y="1922"/>
                    <a:pt x="515" y="2476"/>
                    <a:pt x="1150" y="2476"/>
                  </a:cubicBezTo>
                  <a:cubicBezTo>
                    <a:pt x="1784" y="2476"/>
                    <a:pt x="2298" y="1922"/>
                    <a:pt x="2298" y="1238"/>
                  </a:cubicBezTo>
                  <a:cubicBezTo>
                    <a:pt x="2298" y="554"/>
                    <a:pt x="1784" y="0"/>
                    <a:pt x="1150"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4"/>
            <p:cNvSpPr/>
            <p:nvPr/>
          </p:nvSpPr>
          <p:spPr>
            <a:xfrm>
              <a:off x="9041408" y="3975942"/>
              <a:ext cx="323473" cy="348772"/>
            </a:xfrm>
            <a:custGeom>
              <a:rect b="b" l="l" r="r" t="t"/>
              <a:pathLst>
                <a:path extrusionOk="0" h="3474" w="3222">
                  <a:moveTo>
                    <a:pt x="1611" y="0"/>
                  </a:moveTo>
                  <a:cubicBezTo>
                    <a:pt x="721" y="0"/>
                    <a:pt x="0" y="778"/>
                    <a:pt x="0" y="1737"/>
                  </a:cubicBezTo>
                  <a:cubicBezTo>
                    <a:pt x="0" y="2696"/>
                    <a:pt x="721" y="3473"/>
                    <a:pt x="1611" y="3473"/>
                  </a:cubicBezTo>
                  <a:cubicBezTo>
                    <a:pt x="2500" y="3473"/>
                    <a:pt x="3221" y="2696"/>
                    <a:pt x="3221" y="1737"/>
                  </a:cubicBezTo>
                  <a:cubicBezTo>
                    <a:pt x="3221" y="778"/>
                    <a:pt x="2500" y="0"/>
                    <a:pt x="1611"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4"/>
            <p:cNvSpPr/>
            <p:nvPr/>
          </p:nvSpPr>
          <p:spPr>
            <a:xfrm>
              <a:off x="8654789" y="3977127"/>
              <a:ext cx="281508" cy="312329"/>
            </a:xfrm>
            <a:custGeom>
              <a:rect b="b" l="l" r="r" t="t"/>
              <a:pathLst>
                <a:path extrusionOk="0" h="3111" w="2804">
                  <a:moveTo>
                    <a:pt x="1403" y="1"/>
                  </a:moveTo>
                  <a:cubicBezTo>
                    <a:pt x="628" y="1"/>
                    <a:pt x="1" y="697"/>
                    <a:pt x="1" y="1556"/>
                  </a:cubicBezTo>
                  <a:cubicBezTo>
                    <a:pt x="1" y="2414"/>
                    <a:pt x="628" y="3111"/>
                    <a:pt x="1403" y="3111"/>
                  </a:cubicBezTo>
                  <a:cubicBezTo>
                    <a:pt x="2176" y="3111"/>
                    <a:pt x="2803" y="2414"/>
                    <a:pt x="2803" y="1556"/>
                  </a:cubicBezTo>
                  <a:cubicBezTo>
                    <a:pt x="2803" y="697"/>
                    <a:pt x="2176" y="1"/>
                    <a:pt x="1403"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4"/>
            <p:cNvSpPr/>
            <p:nvPr/>
          </p:nvSpPr>
          <p:spPr>
            <a:xfrm>
              <a:off x="8637018" y="4043608"/>
              <a:ext cx="506794" cy="281106"/>
            </a:xfrm>
            <a:custGeom>
              <a:rect b="b" l="l" r="r" t="t"/>
              <a:pathLst>
                <a:path extrusionOk="0" h="2800" w="5048">
                  <a:moveTo>
                    <a:pt x="2524" y="1"/>
                  </a:moveTo>
                  <a:cubicBezTo>
                    <a:pt x="1130" y="1"/>
                    <a:pt x="1" y="1218"/>
                    <a:pt x="1" y="2721"/>
                  </a:cubicBezTo>
                  <a:cubicBezTo>
                    <a:pt x="1" y="2747"/>
                    <a:pt x="4" y="2773"/>
                    <a:pt x="5" y="2799"/>
                  </a:cubicBezTo>
                  <a:lnTo>
                    <a:pt x="5043" y="2799"/>
                  </a:lnTo>
                  <a:cubicBezTo>
                    <a:pt x="5044" y="2773"/>
                    <a:pt x="5047" y="2747"/>
                    <a:pt x="5047" y="2721"/>
                  </a:cubicBezTo>
                  <a:cubicBezTo>
                    <a:pt x="5047" y="1218"/>
                    <a:pt x="3917" y="1"/>
                    <a:pt x="2524"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4"/>
            <p:cNvSpPr/>
            <p:nvPr/>
          </p:nvSpPr>
          <p:spPr>
            <a:xfrm>
              <a:off x="8472571" y="4142999"/>
              <a:ext cx="230808" cy="145171"/>
            </a:xfrm>
            <a:custGeom>
              <a:rect b="b" l="l" r="r" t="t"/>
              <a:pathLst>
                <a:path extrusionOk="0" h="1446" w="2299">
                  <a:moveTo>
                    <a:pt x="1149" y="0"/>
                  </a:moveTo>
                  <a:cubicBezTo>
                    <a:pt x="515" y="0"/>
                    <a:pt x="1" y="554"/>
                    <a:pt x="1" y="1238"/>
                  </a:cubicBezTo>
                  <a:cubicBezTo>
                    <a:pt x="1" y="1309"/>
                    <a:pt x="7" y="1378"/>
                    <a:pt x="17" y="1445"/>
                  </a:cubicBezTo>
                  <a:lnTo>
                    <a:pt x="2281" y="1445"/>
                  </a:lnTo>
                  <a:cubicBezTo>
                    <a:pt x="2291" y="1378"/>
                    <a:pt x="2298" y="1309"/>
                    <a:pt x="2298" y="1238"/>
                  </a:cubicBezTo>
                  <a:cubicBezTo>
                    <a:pt x="2298" y="554"/>
                    <a:pt x="1784" y="0"/>
                    <a:pt x="1149"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4"/>
            <p:cNvSpPr/>
            <p:nvPr/>
          </p:nvSpPr>
          <p:spPr>
            <a:xfrm>
              <a:off x="8269673" y="4152637"/>
              <a:ext cx="109431" cy="98688"/>
            </a:xfrm>
            <a:custGeom>
              <a:rect b="b" l="l" r="r" t="t"/>
              <a:pathLst>
                <a:path extrusionOk="0" h="983" w="1090">
                  <a:moveTo>
                    <a:pt x="545" y="1"/>
                  </a:moveTo>
                  <a:cubicBezTo>
                    <a:pt x="245" y="1"/>
                    <a:pt x="1" y="269"/>
                    <a:pt x="1" y="599"/>
                  </a:cubicBezTo>
                  <a:cubicBezTo>
                    <a:pt x="1" y="745"/>
                    <a:pt x="48" y="879"/>
                    <a:pt x="127" y="983"/>
                  </a:cubicBezTo>
                  <a:lnTo>
                    <a:pt x="963" y="983"/>
                  </a:lnTo>
                  <a:cubicBezTo>
                    <a:pt x="1042" y="879"/>
                    <a:pt x="1090" y="745"/>
                    <a:pt x="1090" y="599"/>
                  </a:cubicBezTo>
                  <a:cubicBezTo>
                    <a:pt x="1090" y="269"/>
                    <a:pt x="846" y="1"/>
                    <a:pt x="545"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4"/>
            <p:cNvSpPr/>
            <p:nvPr/>
          </p:nvSpPr>
          <p:spPr>
            <a:xfrm>
              <a:off x="8349186" y="4085372"/>
              <a:ext cx="177599" cy="165953"/>
            </a:xfrm>
            <a:custGeom>
              <a:rect b="b" l="l" r="r" t="t"/>
              <a:pathLst>
                <a:path extrusionOk="0" h="1653" w="1769">
                  <a:moveTo>
                    <a:pt x="884" y="0"/>
                  </a:moveTo>
                  <a:cubicBezTo>
                    <a:pt x="397" y="0"/>
                    <a:pt x="1" y="451"/>
                    <a:pt x="1" y="1008"/>
                  </a:cubicBezTo>
                  <a:cubicBezTo>
                    <a:pt x="1" y="1254"/>
                    <a:pt x="78" y="1478"/>
                    <a:pt x="205" y="1653"/>
                  </a:cubicBezTo>
                  <a:lnTo>
                    <a:pt x="1563" y="1653"/>
                  </a:lnTo>
                  <a:cubicBezTo>
                    <a:pt x="1691" y="1478"/>
                    <a:pt x="1769" y="1254"/>
                    <a:pt x="1769" y="1008"/>
                  </a:cubicBezTo>
                  <a:cubicBezTo>
                    <a:pt x="1769" y="451"/>
                    <a:pt x="1373" y="0"/>
                    <a:pt x="884"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4"/>
            <p:cNvSpPr/>
            <p:nvPr/>
          </p:nvSpPr>
          <p:spPr>
            <a:xfrm>
              <a:off x="7442822" y="4152637"/>
              <a:ext cx="109431" cy="98688"/>
            </a:xfrm>
            <a:custGeom>
              <a:rect b="b" l="l" r="r" t="t"/>
              <a:pathLst>
                <a:path extrusionOk="0" h="983" w="1090">
                  <a:moveTo>
                    <a:pt x="545" y="1"/>
                  </a:moveTo>
                  <a:cubicBezTo>
                    <a:pt x="244" y="1"/>
                    <a:pt x="0" y="269"/>
                    <a:pt x="0" y="599"/>
                  </a:cubicBezTo>
                  <a:cubicBezTo>
                    <a:pt x="0" y="745"/>
                    <a:pt x="49" y="879"/>
                    <a:pt x="127" y="983"/>
                  </a:cubicBezTo>
                  <a:lnTo>
                    <a:pt x="963" y="983"/>
                  </a:lnTo>
                  <a:cubicBezTo>
                    <a:pt x="1042" y="879"/>
                    <a:pt x="1089" y="745"/>
                    <a:pt x="1089" y="599"/>
                  </a:cubicBezTo>
                  <a:cubicBezTo>
                    <a:pt x="1089" y="269"/>
                    <a:pt x="846" y="1"/>
                    <a:pt x="545"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4"/>
            <p:cNvSpPr/>
            <p:nvPr/>
          </p:nvSpPr>
          <p:spPr>
            <a:xfrm>
              <a:off x="7522335" y="4085372"/>
              <a:ext cx="177599" cy="165953"/>
            </a:xfrm>
            <a:custGeom>
              <a:rect b="b" l="l" r="r" t="t"/>
              <a:pathLst>
                <a:path extrusionOk="0" h="1653" w="1769">
                  <a:moveTo>
                    <a:pt x="885" y="0"/>
                  </a:moveTo>
                  <a:cubicBezTo>
                    <a:pt x="396" y="0"/>
                    <a:pt x="0" y="451"/>
                    <a:pt x="0" y="1008"/>
                  </a:cubicBezTo>
                  <a:cubicBezTo>
                    <a:pt x="0" y="1254"/>
                    <a:pt x="77" y="1478"/>
                    <a:pt x="206" y="1653"/>
                  </a:cubicBezTo>
                  <a:lnTo>
                    <a:pt x="1563" y="1653"/>
                  </a:lnTo>
                  <a:cubicBezTo>
                    <a:pt x="1692" y="1478"/>
                    <a:pt x="1768" y="1254"/>
                    <a:pt x="1768" y="1008"/>
                  </a:cubicBezTo>
                  <a:cubicBezTo>
                    <a:pt x="1768" y="451"/>
                    <a:pt x="1373" y="0"/>
                    <a:pt x="885"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4"/>
            <p:cNvSpPr/>
            <p:nvPr/>
          </p:nvSpPr>
          <p:spPr>
            <a:xfrm>
              <a:off x="6995664" y="4152637"/>
              <a:ext cx="109431" cy="98688"/>
            </a:xfrm>
            <a:custGeom>
              <a:rect b="b" l="l" r="r" t="t"/>
              <a:pathLst>
                <a:path extrusionOk="0" h="983" w="1090">
                  <a:moveTo>
                    <a:pt x="545" y="1"/>
                  </a:moveTo>
                  <a:cubicBezTo>
                    <a:pt x="244" y="1"/>
                    <a:pt x="0" y="269"/>
                    <a:pt x="0" y="599"/>
                  </a:cubicBezTo>
                  <a:cubicBezTo>
                    <a:pt x="0" y="745"/>
                    <a:pt x="48" y="879"/>
                    <a:pt x="127" y="983"/>
                  </a:cubicBezTo>
                  <a:lnTo>
                    <a:pt x="963" y="983"/>
                  </a:lnTo>
                  <a:cubicBezTo>
                    <a:pt x="1042" y="879"/>
                    <a:pt x="1089" y="745"/>
                    <a:pt x="1089" y="599"/>
                  </a:cubicBezTo>
                  <a:cubicBezTo>
                    <a:pt x="1089" y="269"/>
                    <a:pt x="846" y="1"/>
                    <a:pt x="545"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4"/>
            <p:cNvSpPr/>
            <p:nvPr/>
          </p:nvSpPr>
          <p:spPr>
            <a:xfrm>
              <a:off x="7075177" y="4085372"/>
              <a:ext cx="177599" cy="165953"/>
            </a:xfrm>
            <a:custGeom>
              <a:rect b="b" l="l" r="r" t="t"/>
              <a:pathLst>
                <a:path extrusionOk="0" h="1653" w="1769">
                  <a:moveTo>
                    <a:pt x="885" y="0"/>
                  </a:moveTo>
                  <a:cubicBezTo>
                    <a:pt x="396" y="0"/>
                    <a:pt x="0" y="451"/>
                    <a:pt x="0" y="1008"/>
                  </a:cubicBezTo>
                  <a:cubicBezTo>
                    <a:pt x="0" y="1254"/>
                    <a:pt x="77" y="1478"/>
                    <a:pt x="205" y="1653"/>
                  </a:cubicBezTo>
                  <a:lnTo>
                    <a:pt x="1563" y="1653"/>
                  </a:lnTo>
                  <a:cubicBezTo>
                    <a:pt x="1691" y="1478"/>
                    <a:pt x="1768" y="1254"/>
                    <a:pt x="1768" y="1008"/>
                  </a:cubicBezTo>
                  <a:cubicBezTo>
                    <a:pt x="1768" y="451"/>
                    <a:pt x="1372" y="0"/>
                    <a:pt x="885"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4"/>
            <p:cNvSpPr/>
            <p:nvPr/>
          </p:nvSpPr>
          <p:spPr>
            <a:xfrm>
              <a:off x="7194546" y="3937190"/>
              <a:ext cx="151898" cy="342146"/>
            </a:xfrm>
            <a:custGeom>
              <a:rect b="b" l="l" r="r" t="t"/>
              <a:pathLst>
                <a:path extrusionOk="0" h="3408" w="1513">
                  <a:moveTo>
                    <a:pt x="756" y="1"/>
                  </a:moveTo>
                  <a:cubicBezTo>
                    <a:pt x="338" y="1"/>
                    <a:pt x="0" y="930"/>
                    <a:pt x="0" y="2078"/>
                  </a:cubicBezTo>
                  <a:cubicBezTo>
                    <a:pt x="0" y="2584"/>
                    <a:pt x="66" y="3047"/>
                    <a:pt x="176" y="3408"/>
                  </a:cubicBezTo>
                  <a:lnTo>
                    <a:pt x="1337" y="3408"/>
                  </a:lnTo>
                  <a:cubicBezTo>
                    <a:pt x="1447" y="3047"/>
                    <a:pt x="1513" y="2584"/>
                    <a:pt x="1513" y="2078"/>
                  </a:cubicBezTo>
                  <a:cubicBezTo>
                    <a:pt x="1513" y="930"/>
                    <a:pt x="1174" y="1"/>
                    <a:pt x="756"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4"/>
            <p:cNvSpPr/>
            <p:nvPr/>
          </p:nvSpPr>
          <p:spPr>
            <a:xfrm>
              <a:off x="7294640" y="3745236"/>
              <a:ext cx="175189" cy="534101"/>
            </a:xfrm>
            <a:custGeom>
              <a:rect b="b" l="l" r="r" t="t"/>
              <a:pathLst>
                <a:path extrusionOk="0" h="5320" w="1745">
                  <a:moveTo>
                    <a:pt x="873" y="1"/>
                  </a:moveTo>
                  <a:cubicBezTo>
                    <a:pt x="391" y="1"/>
                    <a:pt x="1" y="1453"/>
                    <a:pt x="1" y="3243"/>
                  </a:cubicBezTo>
                  <a:cubicBezTo>
                    <a:pt x="1" y="4033"/>
                    <a:pt x="77" y="4757"/>
                    <a:pt x="203" y="5320"/>
                  </a:cubicBezTo>
                  <a:lnTo>
                    <a:pt x="1542" y="5320"/>
                  </a:lnTo>
                  <a:cubicBezTo>
                    <a:pt x="1669" y="4757"/>
                    <a:pt x="1745" y="4033"/>
                    <a:pt x="1745" y="3243"/>
                  </a:cubicBezTo>
                  <a:cubicBezTo>
                    <a:pt x="1745" y="1453"/>
                    <a:pt x="1354" y="1"/>
                    <a:pt x="873"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4"/>
            <p:cNvSpPr/>
            <p:nvPr/>
          </p:nvSpPr>
          <p:spPr>
            <a:xfrm>
              <a:off x="6527021" y="4187473"/>
              <a:ext cx="68670" cy="63851"/>
            </a:xfrm>
            <a:custGeom>
              <a:rect b="b" l="l" r="r" t="t"/>
              <a:pathLst>
                <a:path extrusionOk="0" h="636" w="684">
                  <a:moveTo>
                    <a:pt x="342" y="0"/>
                  </a:moveTo>
                  <a:cubicBezTo>
                    <a:pt x="154" y="0"/>
                    <a:pt x="0" y="174"/>
                    <a:pt x="0" y="388"/>
                  </a:cubicBezTo>
                  <a:cubicBezTo>
                    <a:pt x="0" y="483"/>
                    <a:pt x="30" y="569"/>
                    <a:pt x="80" y="636"/>
                  </a:cubicBezTo>
                  <a:lnTo>
                    <a:pt x="604" y="636"/>
                  </a:lnTo>
                  <a:cubicBezTo>
                    <a:pt x="653" y="569"/>
                    <a:pt x="683" y="483"/>
                    <a:pt x="683" y="388"/>
                  </a:cubicBezTo>
                  <a:cubicBezTo>
                    <a:pt x="683" y="174"/>
                    <a:pt x="531" y="0"/>
                    <a:pt x="342"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24"/>
            <p:cNvSpPr/>
            <p:nvPr/>
          </p:nvSpPr>
          <p:spPr>
            <a:xfrm>
              <a:off x="6434457" y="4143902"/>
              <a:ext cx="111338" cy="107423"/>
            </a:xfrm>
            <a:custGeom>
              <a:rect b="b" l="l" r="r" t="t"/>
              <a:pathLst>
                <a:path extrusionOk="0" h="1070" w="1109">
                  <a:moveTo>
                    <a:pt x="555" y="0"/>
                  </a:moveTo>
                  <a:cubicBezTo>
                    <a:pt x="249" y="0"/>
                    <a:pt x="1" y="292"/>
                    <a:pt x="1" y="652"/>
                  </a:cubicBezTo>
                  <a:cubicBezTo>
                    <a:pt x="1" y="812"/>
                    <a:pt x="49" y="957"/>
                    <a:pt x="129" y="1070"/>
                  </a:cubicBezTo>
                  <a:lnTo>
                    <a:pt x="980" y="1070"/>
                  </a:lnTo>
                  <a:cubicBezTo>
                    <a:pt x="1060" y="957"/>
                    <a:pt x="1108" y="812"/>
                    <a:pt x="1108" y="652"/>
                  </a:cubicBezTo>
                  <a:cubicBezTo>
                    <a:pt x="1108" y="292"/>
                    <a:pt x="861" y="0"/>
                    <a:pt x="555"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4"/>
            <p:cNvSpPr/>
            <p:nvPr/>
          </p:nvSpPr>
          <p:spPr>
            <a:xfrm>
              <a:off x="6748894" y="4151934"/>
              <a:ext cx="110133" cy="99391"/>
            </a:xfrm>
            <a:custGeom>
              <a:rect b="b" l="l" r="r" t="t"/>
              <a:pathLst>
                <a:path extrusionOk="0" h="990" w="1097">
                  <a:moveTo>
                    <a:pt x="549" y="1"/>
                  </a:moveTo>
                  <a:cubicBezTo>
                    <a:pt x="246" y="1"/>
                    <a:pt x="0" y="271"/>
                    <a:pt x="0" y="604"/>
                  </a:cubicBezTo>
                  <a:cubicBezTo>
                    <a:pt x="0" y="751"/>
                    <a:pt x="49" y="886"/>
                    <a:pt x="128" y="990"/>
                  </a:cubicBezTo>
                  <a:lnTo>
                    <a:pt x="970" y="990"/>
                  </a:lnTo>
                  <a:cubicBezTo>
                    <a:pt x="1049" y="886"/>
                    <a:pt x="1097" y="751"/>
                    <a:pt x="1097" y="604"/>
                  </a:cubicBezTo>
                  <a:cubicBezTo>
                    <a:pt x="1097" y="271"/>
                    <a:pt x="852" y="1"/>
                    <a:pt x="549"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4"/>
            <p:cNvSpPr/>
            <p:nvPr/>
          </p:nvSpPr>
          <p:spPr>
            <a:xfrm>
              <a:off x="6829009" y="4084067"/>
              <a:ext cx="178803" cy="167258"/>
            </a:xfrm>
            <a:custGeom>
              <a:rect b="b" l="l" r="r" t="t"/>
              <a:pathLst>
                <a:path extrusionOk="0" h="1666" w="1781">
                  <a:moveTo>
                    <a:pt x="890" y="1"/>
                  </a:moveTo>
                  <a:cubicBezTo>
                    <a:pt x="398" y="1"/>
                    <a:pt x="0" y="455"/>
                    <a:pt x="0" y="1016"/>
                  </a:cubicBezTo>
                  <a:cubicBezTo>
                    <a:pt x="0" y="1264"/>
                    <a:pt x="78" y="1490"/>
                    <a:pt x="206" y="1666"/>
                  </a:cubicBezTo>
                  <a:lnTo>
                    <a:pt x="1574" y="1666"/>
                  </a:lnTo>
                  <a:cubicBezTo>
                    <a:pt x="1702" y="1490"/>
                    <a:pt x="1781" y="1264"/>
                    <a:pt x="1781" y="1016"/>
                  </a:cubicBezTo>
                  <a:cubicBezTo>
                    <a:pt x="1781" y="455"/>
                    <a:pt x="1382" y="1"/>
                    <a:pt x="890"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4"/>
            <p:cNvSpPr/>
            <p:nvPr/>
          </p:nvSpPr>
          <p:spPr>
            <a:xfrm>
              <a:off x="6135582" y="4101235"/>
              <a:ext cx="167860" cy="178101"/>
            </a:xfrm>
            <a:custGeom>
              <a:rect b="b" l="l" r="r" t="t"/>
              <a:pathLst>
                <a:path extrusionOk="0" h="1774" w="1672">
                  <a:moveTo>
                    <a:pt x="836" y="1"/>
                  </a:moveTo>
                  <a:cubicBezTo>
                    <a:pt x="375" y="1"/>
                    <a:pt x="1" y="484"/>
                    <a:pt x="1" y="1082"/>
                  </a:cubicBezTo>
                  <a:cubicBezTo>
                    <a:pt x="1" y="1345"/>
                    <a:pt x="74" y="1586"/>
                    <a:pt x="195" y="1774"/>
                  </a:cubicBezTo>
                  <a:lnTo>
                    <a:pt x="1477" y="1774"/>
                  </a:lnTo>
                  <a:cubicBezTo>
                    <a:pt x="1599" y="1585"/>
                    <a:pt x="1672" y="1345"/>
                    <a:pt x="1672" y="1082"/>
                  </a:cubicBezTo>
                  <a:cubicBezTo>
                    <a:pt x="1672" y="484"/>
                    <a:pt x="1297" y="1"/>
                    <a:pt x="836"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24"/>
            <p:cNvSpPr/>
            <p:nvPr/>
          </p:nvSpPr>
          <p:spPr>
            <a:xfrm>
              <a:off x="6259068" y="4031460"/>
              <a:ext cx="117061" cy="247875"/>
            </a:xfrm>
            <a:custGeom>
              <a:rect b="b" l="l" r="r" t="t"/>
              <a:pathLst>
                <a:path extrusionOk="0" h="2469" w="1166">
                  <a:moveTo>
                    <a:pt x="583" y="0"/>
                  </a:moveTo>
                  <a:cubicBezTo>
                    <a:pt x="261" y="0"/>
                    <a:pt x="1" y="674"/>
                    <a:pt x="1" y="1505"/>
                  </a:cubicBezTo>
                  <a:cubicBezTo>
                    <a:pt x="1" y="1871"/>
                    <a:pt x="51" y="2207"/>
                    <a:pt x="135" y="2469"/>
                  </a:cubicBezTo>
                  <a:lnTo>
                    <a:pt x="1031" y="2469"/>
                  </a:lnTo>
                  <a:cubicBezTo>
                    <a:pt x="1115" y="2207"/>
                    <a:pt x="1166" y="1871"/>
                    <a:pt x="1166" y="1505"/>
                  </a:cubicBezTo>
                  <a:cubicBezTo>
                    <a:pt x="1166" y="674"/>
                    <a:pt x="906" y="0"/>
                    <a:pt x="583"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4"/>
            <p:cNvSpPr/>
            <p:nvPr/>
          </p:nvSpPr>
          <p:spPr>
            <a:xfrm>
              <a:off x="6338179" y="4141392"/>
              <a:ext cx="121779" cy="109933"/>
            </a:xfrm>
            <a:custGeom>
              <a:rect b="b" l="l" r="r" t="t"/>
              <a:pathLst>
                <a:path extrusionOk="0" h="1095" w="1213">
                  <a:moveTo>
                    <a:pt x="607" y="1"/>
                  </a:moveTo>
                  <a:cubicBezTo>
                    <a:pt x="272" y="1"/>
                    <a:pt x="0" y="299"/>
                    <a:pt x="0" y="668"/>
                  </a:cubicBezTo>
                  <a:cubicBezTo>
                    <a:pt x="0" y="831"/>
                    <a:pt x="53" y="980"/>
                    <a:pt x="141" y="1095"/>
                  </a:cubicBezTo>
                  <a:lnTo>
                    <a:pt x="1073" y="1095"/>
                  </a:lnTo>
                  <a:cubicBezTo>
                    <a:pt x="1160" y="980"/>
                    <a:pt x="1213" y="831"/>
                    <a:pt x="1213" y="668"/>
                  </a:cubicBezTo>
                  <a:cubicBezTo>
                    <a:pt x="1213" y="299"/>
                    <a:pt x="941" y="1"/>
                    <a:pt x="607"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24"/>
            <p:cNvSpPr/>
            <p:nvPr/>
          </p:nvSpPr>
          <p:spPr>
            <a:xfrm>
              <a:off x="5524981" y="3844827"/>
              <a:ext cx="117161" cy="406499"/>
            </a:xfrm>
            <a:custGeom>
              <a:rect b="b" l="l" r="r" t="t"/>
              <a:pathLst>
                <a:path extrusionOk="0" h="4049" w="1167">
                  <a:moveTo>
                    <a:pt x="584" y="0"/>
                  </a:moveTo>
                  <a:cubicBezTo>
                    <a:pt x="262" y="0"/>
                    <a:pt x="1" y="1105"/>
                    <a:pt x="1" y="2468"/>
                  </a:cubicBezTo>
                  <a:cubicBezTo>
                    <a:pt x="1" y="3070"/>
                    <a:pt x="52" y="3621"/>
                    <a:pt x="136" y="4049"/>
                  </a:cubicBezTo>
                  <a:lnTo>
                    <a:pt x="1031" y="4049"/>
                  </a:lnTo>
                  <a:cubicBezTo>
                    <a:pt x="1116" y="3621"/>
                    <a:pt x="1167" y="3070"/>
                    <a:pt x="1167" y="2468"/>
                  </a:cubicBezTo>
                  <a:cubicBezTo>
                    <a:pt x="1167" y="1105"/>
                    <a:pt x="906" y="0"/>
                    <a:pt x="584"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4"/>
            <p:cNvSpPr/>
            <p:nvPr/>
          </p:nvSpPr>
          <p:spPr>
            <a:xfrm>
              <a:off x="5524981" y="3917513"/>
              <a:ext cx="117161" cy="333813"/>
            </a:xfrm>
            <a:custGeom>
              <a:rect b="b" l="l" r="r" t="t"/>
              <a:pathLst>
                <a:path extrusionOk="0" h="3325" w="1167">
                  <a:moveTo>
                    <a:pt x="171" y="0"/>
                  </a:moveTo>
                  <a:cubicBezTo>
                    <a:pt x="65" y="446"/>
                    <a:pt x="1" y="1063"/>
                    <a:pt x="1" y="1744"/>
                  </a:cubicBezTo>
                  <a:cubicBezTo>
                    <a:pt x="1" y="2346"/>
                    <a:pt x="51" y="2897"/>
                    <a:pt x="135" y="3325"/>
                  </a:cubicBezTo>
                  <a:lnTo>
                    <a:pt x="1031" y="3325"/>
                  </a:lnTo>
                  <a:cubicBezTo>
                    <a:pt x="1115" y="2897"/>
                    <a:pt x="1167" y="2346"/>
                    <a:pt x="1167" y="1744"/>
                  </a:cubicBezTo>
                  <a:cubicBezTo>
                    <a:pt x="1167" y="1637"/>
                    <a:pt x="1165" y="1532"/>
                    <a:pt x="1162" y="1429"/>
                  </a:cubicBezTo>
                  <a:cubicBezTo>
                    <a:pt x="1087" y="1490"/>
                    <a:pt x="1007" y="1523"/>
                    <a:pt x="925" y="1523"/>
                  </a:cubicBezTo>
                  <a:cubicBezTo>
                    <a:pt x="560" y="1523"/>
                    <a:pt x="255" y="874"/>
                    <a:pt x="171"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4"/>
            <p:cNvSpPr/>
            <p:nvPr/>
          </p:nvSpPr>
          <p:spPr>
            <a:xfrm>
              <a:off x="5586724" y="4116896"/>
              <a:ext cx="134529" cy="134429"/>
            </a:xfrm>
            <a:custGeom>
              <a:rect b="b" l="l" r="r" t="t"/>
              <a:pathLst>
                <a:path extrusionOk="0" h="1339" w="1340">
                  <a:moveTo>
                    <a:pt x="670" y="1"/>
                  </a:moveTo>
                  <a:cubicBezTo>
                    <a:pt x="300" y="1"/>
                    <a:pt x="1" y="366"/>
                    <a:pt x="1" y="817"/>
                  </a:cubicBezTo>
                  <a:cubicBezTo>
                    <a:pt x="1" y="1016"/>
                    <a:pt x="58" y="1198"/>
                    <a:pt x="156" y="1339"/>
                  </a:cubicBezTo>
                  <a:lnTo>
                    <a:pt x="1184" y="1339"/>
                  </a:lnTo>
                  <a:cubicBezTo>
                    <a:pt x="1281" y="1198"/>
                    <a:pt x="1340" y="1016"/>
                    <a:pt x="1340" y="817"/>
                  </a:cubicBezTo>
                  <a:cubicBezTo>
                    <a:pt x="1340" y="366"/>
                    <a:pt x="1040" y="1"/>
                    <a:pt x="670"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4"/>
            <p:cNvSpPr/>
            <p:nvPr/>
          </p:nvSpPr>
          <p:spPr>
            <a:xfrm>
              <a:off x="5253414" y="4010880"/>
              <a:ext cx="218961" cy="240446"/>
            </a:xfrm>
            <a:custGeom>
              <a:rect b="b" l="l" r="r" t="t"/>
              <a:pathLst>
                <a:path extrusionOk="0" h="2395" w="2181">
                  <a:moveTo>
                    <a:pt x="1090" y="1"/>
                  </a:moveTo>
                  <a:cubicBezTo>
                    <a:pt x="488" y="1"/>
                    <a:pt x="1" y="655"/>
                    <a:pt x="1" y="1461"/>
                  </a:cubicBezTo>
                  <a:cubicBezTo>
                    <a:pt x="1" y="1816"/>
                    <a:pt x="96" y="2142"/>
                    <a:pt x="254" y="2395"/>
                  </a:cubicBezTo>
                  <a:lnTo>
                    <a:pt x="1927" y="2395"/>
                  </a:lnTo>
                  <a:cubicBezTo>
                    <a:pt x="2084" y="2142"/>
                    <a:pt x="2180" y="1816"/>
                    <a:pt x="2180" y="1461"/>
                  </a:cubicBezTo>
                  <a:cubicBezTo>
                    <a:pt x="2180" y="655"/>
                    <a:pt x="1692" y="1"/>
                    <a:pt x="1090"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24"/>
            <p:cNvSpPr/>
            <p:nvPr/>
          </p:nvSpPr>
          <p:spPr>
            <a:xfrm>
              <a:off x="5432719" y="4012887"/>
              <a:ext cx="134630" cy="238438"/>
            </a:xfrm>
            <a:custGeom>
              <a:rect b="b" l="l" r="r" t="t"/>
              <a:pathLst>
                <a:path extrusionOk="0" h="2375" w="1341">
                  <a:moveTo>
                    <a:pt x="671" y="0"/>
                  </a:moveTo>
                  <a:cubicBezTo>
                    <a:pt x="301" y="0"/>
                    <a:pt x="0" y="648"/>
                    <a:pt x="0" y="1448"/>
                  </a:cubicBezTo>
                  <a:cubicBezTo>
                    <a:pt x="0" y="1801"/>
                    <a:pt x="59" y="2124"/>
                    <a:pt x="156" y="2375"/>
                  </a:cubicBezTo>
                  <a:lnTo>
                    <a:pt x="1185" y="2375"/>
                  </a:lnTo>
                  <a:cubicBezTo>
                    <a:pt x="1282" y="2124"/>
                    <a:pt x="1340" y="1801"/>
                    <a:pt x="1340" y="1448"/>
                  </a:cubicBezTo>
                  <a:cubicBezTo>
                    <a:pt x="1340" y="648"/>
                    <a:pt x="1040" y="0"/>
                    <a:pt x="671"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24"/>
            <p:cNvSpPr/>
            <p:nvPr/>
          </p:nvSpPr>
          <p:spPr>
            <a:xfrm>
              <a:off x="5432719" y="4056559"/>
              <a:ext cx="134630" cy="194766"/>
            </a:xfrm>
            <a:custGeom>
              <a:rect b="b" l="l" r="r" t="t"/>
              <a:pathLst>
                <a:path extrusionOk="0" h="1940" w="1341">
                  <a:moveTo>
                    <a:pt x="193" y="0"/>
                  </a:moveTo>
                  <a:cubicBezTo>
                    <a:pt x="73" y="261"/>
                    <a:pt x="0" y="618"/>
                    <a:pt x="0" y="1013"/>
                  </a:cubicBezTo>
                  <a:cubicBezTo>
                    <a:pt x="0" y="1366"/>
                    <a:pt x="59" y="1689"/>
                    <a:pt x="156" y="1940"/>
                  </a:cubicBezTo>
                  <a:lnTo>
                    <a:pt x="1185" y="1940"/>
                  </a:lnTo>
                  <a:cubicBezTo>
                    <a:pt x="1282" y="1689"/>
                    <a:pt x="1340" y="1366"/>
                    <a:pt x="1340" y="1013"/>
                  </a:cubicBezTo>
                  <a:cubicBezTo>
                    <a:pt x="1340" y="848"/>
                    <a:pt x="1327" y="689"/>
                    <a:pt x="1303" y="542"/>
                  </a:cubicBezTo>
                  <a:cubicBezTo>
                    <a:pt x="1184" y="667"/>
                    <a:pt x="1038" y="741"/>
                    <a:pt x="877" y="741"/>
                  </a:cubicBezTo>
                  <a:cubicBezTo>
                    <a:pt x="547" y="741"/>
                    <a:pt x="272" y="426"/>
                    <a:pt x="193"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4"/>
            <p:cNvSpPr/>
            <p:nvPr/>
          </p:nvSpPr>
          <p:spPr>
            <a:xfrm>
              <a:off x="6774193" y="2662682"/>
              <a:ext cx="733687" cy="576568"/>
            </a:xfrm>
            <a:custGeom>
              <a:rect b="b" l="l" r="r" t="t"/>
              <a:pathLst>
                <a:path extrusionOk="0" h="5743" w="7308">
                  <a:moveTo>
                    <a:pt x="3600" y="1"/>
                  </a:moveTo>
                  <a:cubicBezTo>
                    <a:pt x="3337" y="1"/>
                    <a:pt x="3071" y="30"/>
                    <a:pt x="2805" y="93"/>
                  </a:cubicBezTo>
                  <a:cubicBezTo>
                    <a:pt x="989" y="528"/>
                    <a:pt x="925" y="2097"/>
                    <a:pt x="925" y="2097"/>
                  </a:cubicBezTo>
                  <a:cubicBezTo>
                    <a:pt x="925" y="2097"/>
                    <a:pt x="564" y="1717"/>
                    <a:pt x="0" y="1317"/>
                  </a:cubicBezTo>
                  <a:lnTo>
                    <a:pt x="0" y="4826"/>
                  </a:lnTo>
                  <a:cubicBezTo>
                    <a:pt x="1672" y="5480"/>
                    <a:pt x="3304" y="5742"/>
                    <a:pt x="4887" y="5742"/>
                  </a:cubicBezTo>
                  <a:cubicBezTo>
                    <a:pt x="5707" y="5742"/>
                    <a:pt x="6515" y="5672"/>
                    <a:pt x="7307" y="5548"/>
                  </a:cubicBezTo>
                  <a:lnTo>
                    <a:pt x="7307" y="1588"/>
                  </a:lnTo>
                  <a:cubicBezTo>
                    <a:pt x="6505" y="933"/>
                    <a:pt x="5100" y="1"/>
                    <a:pt x="3600"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4"/>
            <p:cNvSpPr/>
            <p:nvPr/>
          </p:nvSpPr>
          <p:spPr>
            <a:xfrm>
              <a:off x="6204855" y="2111516"/>
              <a:ext cx="2911" cy="1606"/>
            </a:xfrm>
            <a:custGeom>
              <a:rect b="b" l="l" r="r" t="t"/>
              <a:pathLst>
                <a:path extrusionOk="0" h="16" w="29">
                  <a:moveTo>
                    <a:pt x="28" y="0"/>
                  </a:moveTo>
                  <a:lnTo>
                    <a:pt x="1" y="16"/>
                  </a:lnTo>
                  <a:lnTo>
                    <a:pt x="28" y="16"/>
                  </a:lnTo>
                  <a:lnTo>
                    <a:pt x="28" y="0"/>
                  </a:lnTo>
                  <a:close/>
                </a:path>
              </a:pathLst>
            </a:custGeom>
            <a:solidFill>
              <a:srgbClr val="EFE1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24"/>
            <p:cNvSpPr/>
            <p:nvPr/>
          </p:nvSpPr>
          <p:spPr>
            <a:xfrm>
              <a:off x="6454637" y="3370162"/>
              <a:ext cx="8634" cy="4919"/>
            </a:xfrm>
            <a:custGeom>
              <a:rect b="b" l="l" r="r" t="t"/>
              <a:pathLst>
                <a:path extrusionOk="0" h="49" w="86">
                  <a:moveTo>
                    <a:pt x="0" y="0"/>
                  </a:moveTo>
                  <a:lnTo>
                    <a:pt x="0" y="49"/>
                  </a:lnTo>
                  <a:lnTo>
                    <a:pt x="86" y="0"/>
                  </a:lnTo>
                  <a:close/>
                </a:path>
              </a:pathLst>
            </a:custGeom>
            <a:solidFill>
              <a:srgbClr val="EFE1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4"/>
            <p:cNvSpPr/>
            <p:nvPr/>
          </p:nvSpPr>
          <p:spPr>
            <a:xfrm>
              <a:off x="6454637" y="2335396"/>
              <a:ext cx="97182" cy="191654"/>
            </a:xfrm>
            <a:custGeom>
              <a:rect b="b" l="l" r="r" t="t"/>
              <a:pathLst>
                <a:path extrusionOk="0" h="1909" w="968">
                  <a:moveTo>
                    <a:pt x="0" y="1"/>
                  </a:moveTo>
                  <a:lnTo>
                    <a:pt x="0" y="1908"/>
                  </a:lnTo>
                  <a:lnTo>
                    <a:pt x="967" y="1908"/>
                  </a:lnTo>
                  <a:lnTo>
                    <a:pt x="96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4"/>
            <p:cNvSpPr/>
            <p:nvPr/>
          </p:nvSpPr>
          <p:spPr>
            <a:xfrm>
              <a:off x="6298222" y="2682058"/>
              <a:ext cx="306807" cy="252694"/>
            </a:xfrm>
            <a:custGeom>
              <a:rect b="b" l="l" r="r" t="t"/>
              <a:pathLst>
                <a:path extrusionOk="0" h="2517" w="3056">
                  <a:moveTo>
                    <a:pt x="1911" y="0"/>
                  </a:moveTo>
                  <a:cubicBezTo>
                    <a:pt x="1550" y="0"/>
                    <a:pt x="1183" y="54"/>
                    <a:pt x="824" y="184"/>
                  </a:cubicBezTo>
                  <a:cubicBezTo>
                    <a:pt x="0" y="484"/>
                    <a:pt x="386" y="1351"/>
                    <a:pt x="984" y="1648"/>
                  </a:cubicBezTo>
                  <a:cubicBezTo>
                    <a:pt x="1680" y="1993"/>
                    <a:pt x="2371" y="2279"/>
                    <a:pt x="3056" y="2517"/>
                  </a:cubicBezTo>
                  <a:lnTo>
                    <a:pt x="3056" y="163"/>
                  </a:lnTo>
                  <a:cubicBezTo>
                    <a:pt x="2695" y="65"/>
                    <a:pt x="2306" y="0"/>
                    <a:pt x="1911"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24"/>
            <p:cNvSpPr/>
            <p:nvPr/>
          </p:nvSpPr>
          <p:spPr>
            <a:xfrm>
              <a:off x="7615300" y="2794902"/>
              <a:ext cx="468343" cy="666623"/>
            </a:xfrm>
            <a:custGeom>
              <a:rect b="b" l="l" r="r" t="t"/>
              <a:pathLst>
                <a:path extrusionOk="0" h="6640" w="4665">
                  <a:moveTo>
                    <a:pt x="4665" y="0"/>
                  </a:moveTo>
                  <a:cubicBezTo>
                    <a:pt x="2798" y="1260"/>
                    <a:pt x="1611" y="2654"/>
                    <a:pt x="1611" y="2654"/>
                  </a:cubicBezTo>
                  <a:cubicBezTo>
                    <a:pt x="1611" y="2654"/>
                    <a:pt x="966" y="1940"/>
                    <a:pt x="1" y="1353"/>
                  </a:cubicBezTo>
                  <a:lnTo>
                    <a:pt x="1" y="6640"/>
                  </a:lnTo>
                  <a:cubicBezTo>
                    <a:pt x="1619" y="6302"/>
                    <a:pt x="3178" y="5690"/>
                    <a:pt x="4665" y="4977"/>
                  </a:cubicBezTo>
                  <a:lnTo>
                    <a:pt x="4665" y="0"/>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24"/>
            <p:cNvSpPr/>
            <p:nvPr/>
          </p:nvSpPr>
          <p:spPr>
            <a:xfrm>
              <a:off x="6534551" y="2449344"/>
              <a:ext cx="3004521" cy="502979"/>
            </a:xfrm>
            <a:custGeom>
              <a:rect b="b" l="l" r="r" t="t"/>
              <a:pathLst>
                <a:path extrusionOk="0" h="5010" w="29927">
                  <a:moveTo>
                    <a:pt x="29926" y="0"/>
                  </a:moveTo>
                  <a:cubicBezTo>
                    <a:pt x="29926" y="0"/>
                    <a:pt x="27924" y="1464"/>
                    <a:pt x="24638" y="1464"/>
                  </a:cubicBezTo>
                  <a:cubicBezTo>
                    <a:pt x="23595" y="1464"/>
                    <a:pt x="22423" y="1316"/>
                    <a:pt x="21145" y="928"/>
                  </a:cubicBezTo>
                  <a:cubicBezTo>
                    <a:pt x="20130" y="619"/>
                    <a:pt x="19130" y="494"/>
                    <a:pt x="18178" y="494"/>
                  </a:cubicBezTo>
                  <a:cubicBezTo>
                    <a:pt x="14149" y="494"/>
                    <a:pt x="10958" y="2726"/>
                    <a:pt x="10958" y="2726"/>
                  </a:cubicBezTo>
                  <a:cubicBezTo>
                    <a:pt x="10958" y="2726"/>
                    <a:pt x="9122" y="1292"/>
                    <a:pt x="7087" y="1292"/>
                  </a:cubicBezTo>
                  <a:cubicBezTo>
                    <a:pt x="6856" y="1292"/>
                    <a:pt x="6623" y="1310"/>
                    <a:pt x="6389" y="1351"/>
                  </a:cubicBezTo>
                  <a:cubicBezTo>
                    <a:pt x="4791" y="1633"/>
                    <a:pt x="4734" y="2649"/>
                    <a:pt x="4734" y="2649"/>
                  </a:cubicBezTo>
                  <a:cubicBezTo>
                    <a:pt x="4734" y="2649"/>
                    <a:pt x="3324" y="1554"/>
                    <a:pt x="1792" y="1554"/>
                  </a:cubicBezTo>
                  <a:cubicBezTo>
                    <a:pt x="1454" y="1554"/>
                    <a:pt x="1109" y="1607"/>
                    <a:pt x="773" y="1738"/>
                  </a:cubicBezTo>
                  <a:cubicBezTo>
                    <a:pt x="0" y="2037"/>
                    <a:pt x="361" y="2904"/>
                    <a:pt x="922" y="3202"/>
                  </a:cubicBezTo>
                  <a:cubicBezTo>
                    <a:pt x="3446" y="4536"/>
                    <a:pt x="5891" y="5010"/>
                    <a:pt x="8214" y="5010"/>
                  </a:cubicBezTo>
                  <a:cubicBezTo>
                    <a:pt x="13901" y="5010"/>
                    <a:pt x="18854" y="2170"/>
                    <a:pt x="22443" y="2170"/>
                  </a:cubicBezTo>
                  <a:cubicBezTo>
                    <a:pt x="22508" y="2170"/>
                    <a:pt x="22573" y="2171"/>
                    <a:pt x="22638" y="2173"/>
                  </a:cubicBezTo>
                  <a:cubicBezTo>
                    <a:pt x="22834" y="2179"/>
                    <a:pt x="23025" y="2182"/>
                    <a:pt x="23211" y="2182"/>
                  </a:cubicBezTo>
                  <a:cubicBezTo>
                    <a:pt x="28418" y="2182"/>
                    <a:pt x="29926" y="0"/>
                    <a:pt x="29926"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24"/>
            <p:cNvSpPr/>
            <p:nvPr/>
          </p:nvSpPr>
          <p:spPr>
            <a:xfrm>
              <a:off x="6572600" y="2449444"/>
              <a:ext cx="2966471" cy="502879"/>
            </a:xfrm>
            <a:custGeom>
              <a:rect b="b" l="l" r="r" t="t"/>
              <a:pathLst>
                <a:path extrusionOk="0" h="5009" w="29548">
                  <a:moveTo>
                    <a:pt x="29547" y="0"/>
                  </a:moveTo>
                  <a:cubicBezTo>
                    <a:pt x="29547" y="0"/>
                    <a:pt x="27588" y="1662"/>
                    <a:pt x="24239" y="1662"/>
                  </a:cubicBezTo>
                  <a:cubicBezTo>
                    <a:pt x="23264" y="1662"/>
                    <a:pt x="22172" y="1522"/>
                    <a:pt x="20975" y="1158"/>
                  </a:cubicBezTo>
                  <a:cubicBezTo>
                    <a:pt x="16702" y="3003"/>
                    <a:pt x="14173" y="3514"/>
                    <a:pt x="12682" y="3514"/>
                  </a:cubicBezTo>
                  <a:cubicBezTo>
                    <a:pt x="10829" y="3514"/>
                    <a:pt x="10579" y="2725"/>
                    <a:pt x="10579" y="2725"/>
                  </a:cubicBezTo>
                  <a:cubicBezTo>
                    <a:pt x="10579" y="2725"/>
                    <a:pt x="10330" y="2532"/>
                    <a:pt x="9917" y="2287"/>
                  </a:cubicBezTo>
                  <a:lnTo>
                    <a:pt x="9917" y="2287"/>
                  </a:lnTo>
                  <a:cubicBezTo>
                    <a:pt x="10061" y="2659"/>
                    <a:pt x="10083" y="3015"/>
                    <a:pt x="9959" y="3322"/>
                  </a:cubicBezTo>
                  <a:cubicBezTo>
                    <a:pt x="9745" y="3847"/>
                    <a:pt x="9142" y="4116"/>
                    <a:pt x="8357" y="4116"/>
                  </a:cubicBezTo>
                  <a:cubicBezTo>
                    <a:pt x="7691" y="4116"/>
                    <a:pt x="6894" y="3922"/>
                    <a:pt x="6095" y="3528"/>
                  </a:cubicBezTo>
                  <a:cubicBezTo>
                    <a:pt x="5436" y="3203"/>
                    <a:pt x="4870" y="2787"/>
                    <a:pt x="4443" y="2344"/>
                  </a:cubicBezTo>
                  <a:cubicBezTo>
                    <a:pt x="4363" y="2521"/>
                    <a:pt x="4355" y="2647"/>
                    <a:pt x="4355" y="2647"/>
                  </a:cubicBezTo>
                  <a:cubicBezTo>
                    <a:pt x="4355" y="2647"/>
                    <a:pt x="4209" y="2534"/>
                    <a:pt x="3961" y="2382"/>
                  </a:cubicBezTo>
                  <a:lnTo>
                    <a:pt x="3961" y="2382"/>
                  </a:lnTo>
                  <a:cubicBezTo>
                    <a:pt x="4033" y="2712"/>
                    <a:pt x="4009" y="3007"/>
                    <a:pt x="3871" y="3241"/>
                  </a:cubicBezTo>
                  <a:cubicBezTo>
                    <a:pt x="3681" y="3562"/>
                    <a:pt x="3306" y="3717"/>
                    <a:pt x="2823" y="3717"/>
                  </a:cubicBezTo>
                  <a:cubicBezTo>
                    <a:pt x="2074" y="3717"/>
                    <a:pt x="1065" y="3344"/>
                    <a:pt x="88" y="2645"/>
                  </a:cubicBezTo>
                  <a:cubicBezTo>
                    <a:pt x="59" y="2625"/>
                    <a:pt x="30" y="2603"/>
                    <a:pt x="1" y="2581"/>
                  </a:cubicBezTo>
                  <a:lnTo>
                    <a:pt x="1" y="2581"/>
                  </a:lnTo>
                  <a:cubicBezTo>
                    <a:pt x="92" y="2833"/>
                    <a:pt x="299" y="3071"/>
                    <a:pt x="543" y="3201"/>
                  </a:cubicBezTo>
                  <a:cubicBezTo>
                    <a:pt x="3067" y="4535"/>
                    <a:pt x="5512" y="5009"/>
                    <a:pt x="7835" y="5009"/>
                  </a:cubicBezTo>
                  <a:cubicBezTo>
                    <a:pt x="13522" y="5009"/>
                    <a:pt x="18475" y="2169"/>
                    <a:pt x="22064" y="2169"/>
                  </a:cubicBezTo>
                  <a:cubicBezTo>
                    <a:pt x="22129" y="2169"/>
                    <a:pt x="22194" y="2170"/>
                    <a:pt x="22259" y="2172"/>
                  </a:cubicBezTo>
                  <a:cubicBezTo>
                    <a:pt x="22456" y="2178"/>
                    <a:pt x="22648" y="2181"/>
                    <a:pt x="22836" y="2181"/>
                  </a:cubicBezTo>
                  <a:cubicBezTo>
                    <a:pt x="28040" y="2181"/>
                    <a:pt x="29547" y="0"/>
                    <a:pt x="29547"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24"/>
            <p:cNvSpPr/>
            <p:nvPr/>
          </p:nvSpPr>
          <p:spPr>
            <a:xfrm>
              <a:off x="4544125" y="4233856"/>
              <a:ext cx="4799785" cy="90857"/>
            </a:xfrm>
            <a:custGeom>
              <a:rect b="b" l="l" r="r" t="t"/>
              <a:pathLst>
                <a:path extrusionOk="0" h="905" w="47809">
                  <a:moveTo>
                    <a:pt x="1" y="0"/>
                  </a:moveTo>
                  <a:lnTo>
                    <a:pt x="1" y="904"/>
                  </a:lnTo>
                  <a:lnTo>
                    <a:pt x="47808" y="904"/>
                  </a:lnTo>
                  <a:lnTo>
                    <a:pt x="47808" y="0"/>
                  </a:ln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4"/>
            <p:cNvSpPr/>
            <p:nvPr/>
          </p:nvSpPr>
          <p:spPr>
            <a:xfrm>
              <a:off x="5411134" y="3078516"/>
              <a:ext cx="507898" cy="398167"/>
            </a:xfrm>
            <a:custGeom>
              <a:rect b="b" l="l" r="r" t="t"/>
              <a:pathLst>
                <a:path extrusionOk="0" h="3966" w="5059">
                  <a:moveTo>
                    <a:pt x="4136" y="0"/>
                  </a:moveTo>
                  <a:cubicBezTo>
                    <a:pt x="3653" y="0"/>
                    <a:pt x="3400" y="202"/>
                    <a:pt x="3267" y="398"/>
                  </a:cubicBezTo>
                  <a:cubicBezTo>
                    <a:pt x="3140" y="584"/>
                    <a:pt x="3122" y="766"/>
                    <a:pt x="3122" y="766"/>
                  </a:cubicBezTo>
                  <a:cubicBezTo>
                    <a:pt x="3122" y="766"/>
                    <a:pt x="3119" y="761"/>
                    <a:pt x="3115" y="753"/>
                  </a:cubicBezTo>
                  <a:cubicBezTo>
                    <a:pt x="3115" y="752"/>
                    <a:pt x="3115" y="752"/>
                    <a:pt x="3115" y="752"/>
                  </a:cubicBezTo>
                  <a:cubicBezTo>
                    <a:pt x="3113" y="747"/>
                    <a:pt x="3110" y="742"/>
                    <a:pt x="3108" y="737"/>
                  </a:cubicBezTo>
                  <a:cubicBezTo>
                    <a:pt x="3107" y="736"/>
                    <a:pt x="3107" y="736"/>
                    <a:pt x="3107" y="734"/>
                  </a:cubicBezTo>
                  <a:cubicBezTo>
                    <a:pt x="3104" y="728"/>
                    <a:pt x="3100" y="721"/>
                    <a:pt x="3096" y="713"/>
                  </a:cubicBezTo>
                  <a:cubicBezTo>
                    <a:pt x="3096" y="713"/>
                    <a:pt x="3096" y="713"/>
                    <a:pt x="3096" y="712"/>
                  </a:cubicBezTo>
                  <a:cubicBezTo>
                    <a:pt x="3043" y="610"/>
                    <a:pt x="2904" y="386"/>
                    <a:pt x="2628" y="215"/>
                  </a:cubicBezTo>
                  <a:cubicBezTo>
                    <a:pt x="2432" y="94"/>
                    <a:pt x="2168" y="1"/>
                    <a:pt x="1817" y="1"/>
                  </a:cubicBezTo>
                  <a:cubicBezTo>
                    <a:pt x="1677" y="1"/>
                    <a:pt x="1524" y="16"/>
                    <a:pt x="1355" y="50"/>
                  </a:cubicBezTo>
                  <a:cubicBezTo>
                    <a:pt x="379" y="245"/>
                    <a:pt x="438" y="1135"/>
                    <a:pt x="465" y="1342"/>
                  </a:cubicBezTo>
                  <a:cubicBezTo>
                    <a:pt x="466" y="1344"/>
                    <a:pt x="466" y="1346"/>
                    <a:pt x="466" y="1348"/>
                  </a:cubicBezTo>
                  <a:cubicBezTo>
                    <a:pt x="467" y="1355"/>
                    <a:pt x="468" y="1360"/>
                    <a:pt x="469" y="1365"/>
                  </a:cubicBezTo>
                  <a:cubicBezTo>
                    <a:pt x="469" y="1366"/>
                    <a:pt x="469" y="1368"/>
                    <a:pt x="469" y="1369"/>
                  </a:cubicBezTo>
                  <a:cubicBezTo>
                    <a:pt x="470" y="1373"/>
                    <a:pt x="471" y="1377"/>
                    <a:pt x="471" y="1379"/>
                  </a:cubicBezTo>
                  <a:cubicBezTo>
                    <a:pt x="471" y="1380"/>
                    <a:pt x="471" y="1381"/>
                    <a:pt x="471" y="1381"/>
                  </a:cubicBezTo>
                  <a:cubicBezTo>
                    <a:pt x="472" y="1384"/>
                    <a:pt x="472" y="1385"/>
                    <a:pt x="472" y="1385"/>
                  </a:cubicBezTo>
                  <a:cubicBezTo>
                    <a:pt x="330" y="1353"/>
                    <a:pt x="188" y="1337"/>
                    <a:pt x="51" y="1337"/>
                  </a:cubicBezTo>
                  <a:cubicBezTo>
                    <a:pt x="34" y="1337"/>
                    <a:pt x="17" y="1338"/>
                    <a:pt x="0" y="1338"/>
                  </a:cubicBezTo>
                  <a:lnTo>
                    <a:pt x="0" y="3784"/>
                  </a:lnTo>
                  <a:cubicBezTo>
                    <a:pt x="10" y="3787"/>
                    <a:pt x="19" y="3790"/>
                    <a:pt x="28" y="3793"/>
                  </a:cubicBezTo>
                  <a:cubicBezTo>
                    <a:pt x="56" y="3801"/>
                    <a:pt x="84" y="3810"/>
                    <a:pt x="112" y="3820"/>
                  </a:cubicBezTo>
                  <a:cubicBezTo>
                    <a:pt x="193" y="3844"/>
                    <a:pt x="275" y="3868"/>
                    <a:pt x="362" y="3890"/>
                  </a:cubicBezTo>
                  <a:cubicBezTo>
                    <a:pt x="564" y="3941"/>
                    <a:pt x="765" y="3965"/>
                    <a:pt x="966" y="3965"/>
                  </a:cubicBezTo>
                  <a:cubicBezTo>
                    <a:pt x="1621" y="3965"/>
                    <a:pt x="2273" y="3710"/>
                    <a:pt x="2946" y="3317"/>
                  </a:cubicBezTo>
                  <a:cubicBezTo>
                    <a:pt x="3239" y="3146"/>
                    <a:pt x="3535" y="2949"/>
                    <a:pt x="3836" y="2735"/>
                  </a:cubicBezTo>
                  <a:cubicBezTo>
                    <a:pt x="3937" y="2664"/>
                    <a:pt x="4039" y="2591"/>
                    <a:pt x="4141" y="2517"/>
                  </a:cubicBezTo>
                  <a:cubicBezTo>
                    <a:pt x="4440" y="2298"/>
                    <a:pt x="4745" y="2066"/>
                    <a:pt x="5058" y="1832"/>
                  </a:cubicBezTo>
                  <a:lnTo>
                    <a:pt x="5058" y="350"/>
                  </a:lnTo>
                  <a:cubicBezTo>
                    <a:pt x="4916" y="169"/>
                    <a:pt x="4658" y="17"/>
                    <a:pt x="4196" y="1"/>
                  </a:cubicBezTo>
                  <a:cubicBezTo>
                    <a:pt x="4176" y="1"/>
                    <a:pt x="4156" y="0"/>
                    <a:pt x="4136"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24"/>
            <p:cNvSpPr/>
            <p:nvPr/>
          </p:nvSpPr>
          <p:spPr>
            <a:xfrm>
              <a:off x="5959490" y="2925214"/>
              <a:ext cx="628774" cy="280403"/>
            </a:xfrm>
            <a:custGeom>
              <a:rect b="b" l="l" r="r" t="t"/>
              <a:pathLst>
                <a:path extrusionOk="0" h="2793" w="6263">
                  <a:moveTo>
                    <a:pt x="0" y="0"/>
                  </a:moveTo>
                  <a:lnTo>
                    <a:pt x="0" y="2792"/>
                  </a:lnTo>
                  <a:cubicBezTo>
                    <a:pt x="1075" y="2136"/>
                    <a:pt x="2230" y="1372"/>
                    <a:pt x="3468" y="841"/>
                  </a:cubicBezTo>
                  <a:cubicBezTo>
                    <a:pt x="3535" y="813"/>
                    <a:pt x="3602" y="785"/>
                    <a:pt x="3669" y="758"/>
                  </a:cubicBezTo>
                  <a:cubicBezTo>
                    <a:pt x="3871" y="677"/>
                    <a:pt x="4075" y="602"/>
                    <a:pt x="4281" y="534"/>
                  </a:cubicBezTo>
                  <a:cubicBezTo>
                    <a:pt x="4419" y="490"/>
                    <a:pt x="4558" y="448"/>
                    <a:pt x="4697" y="411"/>
                  </a:cubicBezTo>
                  <a:cubicBezTo>
                    <a:pt x="4837" y="374"/>
                    <a:pt x="4977" y="341"/>
                    <a:pt x="5119" y="313"/>
                  </a:cubicBezTo>
                  <a:cubicBezTo>
                    <a:pt x="5190" y="298"/>
                    <a:pt x="5261" y="285"/>
                    <a:pt x="5331" y="274"/>
                  </a:cubicBezTo>
                  <a:cubicBezTo>
                    <a:pt x="5473" y="249"/>
                    <a:pt x="5617" y="230"/>
                    <a:pt x="5761" y="216"/>
                  </a:cubicBezTo>
                  <a:cubicBezTo>
                    <a:pt x="5903" y="202"/>
                    <a:pt x="6045" y="193"/>
                    <a:pt x="6188" y="189"/>
                  </a:cubicBezTo>
                  <a:lnTo>
                    <a:pt x="6198" y="189"/>
                  </a:lnTo>
                  <a:cubicBezTo>
                    <a:pt x="6205" y="189"/>
                    <a:pt x="6212" y="189"/>
                    <a:pt x="6219" y="189"/>
                  </a:cubicBezTo>
                  <a:cubicBezTo>
                    <a:pt x="6233" y="189"/>
                    <a:pt x="6248" y="189"/>
                    <a:pt x="6262" y="189"/>
                  </a:cubicBezTo>
                  <a:lnTo>
                    <a:pt x="6262" y="137"/>
                  </a:lnTo>
                  <a:lnTo>
                    <a:pt x="6261" y="137"/>
                  </a:lnTo>
                  <a:cubicBezTo>
                    <a:pt x="6171" y="133"/>
                    <a:pt x="6081" y="131"/>
                    <a:pt x="5991" y="131"/>
                  </a:cubicBezTo>
                  <a:cubicBezTo>
                    <a:pt x="5973" y="131"/>
                    <a:pt x="5955" y="131"/>
                    <a:pt x="5936" y="132"/>
                  </a:cubicBezTo>
                  <a:cubicBezTo>
                    <a:pt x="5498" y="137"/>
                    <a:pt x="5080" y="188"/>
                    <a:pt x="4686" y="267"/>
                  </a:cubicBezTo>
                  <a:cubicBezTo>
                    <a:pt x="4528" y="298"/>
                    <a:pt x="4374" y="334"/>
                    <a:pt x="4224" y="373"/>
                  </a:cubicBezTo>
                  <a:cubicBezTo>
                    <a:pt x="4074" y="412"/>
                    <a:pt x="3928" y="456"/>
                    <a:pt x="3786" y="500"/>
                  </a:cubicBezTo>
                  <a:cubicBezTo>
                    <a:pt x="3431" y="612"/>
                    <a:pt x="3102" y="737"/>
                    <a:pt x="2802" y="858"/>
                  </a:cubicBezTo>
                  <a:cubicBezTo>
                    <a:pt x="2681" y="906"/>
                    <a:pt x="2566" y="953"/>
                    <a:pt x="2455" y="999"/>
                  </a:cubicBezTo>
                  <a:cubicBezTo>
                    <a:pt x="2177" y="1113"/>
                    <a:pt x="1929" y="1215"/>
                    <a:pt x="1715" y="1287"/>
                  </a:cubicBezTo>
                  <a:cubicBezTo>
                    <a:pt x="1513" y="1354"/>
                    <a:pt x="1339" y="1395"/>
                    <a:pt x="1196" y="1395"/>
                  </a:cubicBezTo>
                  <a:cubicBezTo>
                    <a:pt x="1157" y="1395"/>
                    <a:pt x="1119" y="1392"/>
                    <a:pt x="1084" y="1385"/>
                  </a:cubicBezTo>
                  <a:cubicBezTo>
                    <a:pt x="1084" y="1385"/>
                    <a:pt x="1085" y="1382"/>
                    <a:pt x="1087" y="1375"/>
                  </a:cubicBezTo>
                  <a:cubicBezTo>
                    <a:pt x="1087" y="1375"/>
                    <a:pt x="1087" y="1375"/>
                    <a:pt x="1087" y="1374"/>
                  </a:cubicBezTo>
                  <a:cubicBezTo>
                    <a:pt x="1122" y="1258"/>
                    <a:pt x="1377" y="275"/>
                    <a:pt x="260" y="30"/>
                  </a:cubicBezTo>
                  <a:cubicBezTo>
                    <a:pt x="167" y="9"/>
                    <a:pt x="81" y="2"/>
                    <a:pt x="0"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4"/>
            <p:cNvSpPr/>
            <p:nvPr/>
          </p:nvSpPr>
          <p:spPr>
            <a:xfrm>
              <a:off x="4972308" y="2871503"/>
              <a:ext cx="1409144" cy="454789"/>
            </a:xfrm>
            <a:custGeom>
              <a:rect b="b" l="l" r="r" t="t"/>
              <a:pathLst>
                <a:path extrusionOk="0" h="4530" w="14036">
                  <a:moveTo>
                    <a:pt x="4293" y="1"/>
                  </a:moveTo>
                  <a:cubicBezTo>
                    <a:pt x="4252" y="1"/>
                    <a:pt x="4209" y="2"/>
                    <a:pt x="4166" y="4"/>
                  </a:cubicBezTo>
                  <a:cubicBezTo>
                    <a:pt x="3030" y="68"/>
                    <a:pt x="3047" y="1405"/>
                    <a:pt x="3047" y="1405"/>
                  </a:cubicBezTo>
                  <a:cubicBezTo>
                    <a:pt x="2820" y="1298"/>
                    <a:pt x="2588" y="1249"/>
                    <a:pt x="2367" y="1249"/>
                  </a:cubicBezTo>
                  <a:cubicBezTo>
                    <a:pt x="1009" y="1249"/>
                    <a:pt x="0" y="3060"/>
                    <a:pt x="2477" y="4301"/>
                  </a:cubicBezTo>
                  <a:cubicBezTo>
                    <a:pt x="2793" y="4460"/>
                    <a:pt x="3121" y="4529"/>
                    <a:pt x="3461" y="4529"/>
                  </a:cubicBezTo>
                  <a:cubicBezTo>
                    <a:pt x="6004" y="4529"/>
                    <a:pt x="9198" y="606"/>
                    <a:pt x="13063" y="606"/>
                  </a:cubicBezTo>
                  <a:cubicBezTo>
                    <a:pt x="13382" y="606"/>
                    <a:pt x="13706" y="633"/>
                    <a:pt x="14035" y="691"/>
                  </a:cubicBezTo>
                  <a:cubicBezTo>
                    <a:pt x="13584" y="592"/>
                    <a:pt x="13149" y="551"/>
                    <a:pt x="12733" y="551"/>
                  </a:cubicBezTo>
                  <a:cubicBezTo>
                    <a:pt x="10442" y="551"/>
                    <a:pt x="8709" y="1815"/>
                    <a:pt x="7919" y="1815"/>
                  </a:cubicBezTo>
                  <a:cubicBezTo>
                    <a:pt x="7880" y="1815"/>
                    <a:pt x="7843" y="1812"/>
                    <a:pt x="7808" y="1805"/>
                  </a:cubicBezTo>
                  <a:cubicBezTo>
                    <a:pt x="7808" y="1805"/>
                    <a:pt x="8172" y="710"/>
                    <a:pt x="6984" y="449"/>
                  </a:cubicBezTo>
                  <a:cubicBezTo>
                    <a:pt x="6881" y="426"/>
                    <a:pt x="6787" y="416"/>
                    <a:pt x="6700" y="416"/>
                  </a:cubicBezTo>
                  <a:cubicBezTo>
                    <a:pt x="5958" y="416"/>
                    <a:pt x="5781" y="1151"/>
                    <a:pt x="5781" y="1151"/>
                  </a:cubicBezTo>
                  <a:cubicBezTo>
                    <a:pt x="5781" y="1151"/>
                    <a:pt x="5593" y="1"/>
                    <a:pt x="429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4"/>
            <p:cNvSpPr/>
            <p:nvPr/>
          </p:nvSpPr>
          <p:spPr>
            <a:xfrm>
              <a:off x="5099107" y="2913869"/>
              <a:ext cx="1282345" cy="412423"/>
            </a:xfrm>
            <a:custGeom>
              <a:rect b="b" l="l" r="r" t="t"/>
              <a:pathLst>
                <a:path extrusionOk="0" h="4108" w="12773">
                  <a:moveTo>
                    <a:pt x="4132" y="1"/>
                  </a:moveTo>
                  <a:cubicBezTo>
                    <a:pt x="4148" y="50"/>
                    <a:pt x="4163" y="101"/>
                    <a:pt x="4176" y="153"/>
                  </a:cubicBezTo>
                  <a:cubicBezTo>
                    <a:pt x="4389" y="997"/>
                    <a:pt x="4019" y="1824"/>
                    <a:pt x="3351" y="2001"/>
                  </a:cubicBezTo>
                  <a:cubicBezTo>
                    <a:pt x="3266" y="2024"/>
                    <a:pt x="3180" y="2034"/>
                    <a:pt x="3095" y="2034"/>
                  </a:cubicBezTo>
                  <a:cubicBezTo>
                    <a:pt x="2538" y="2034"/>
                    <a:pt x="1998" y="1575"/>
                    <a:pt x="1787" y="897"/>
                  </a:cubicBezTo>
                  <a:cubicBezTo>
                    <a:pt x="1784" y="951"/>
                    <a:pt x="1784" y="983"/>
                    <a:pt x="1784" y="983"/>
                  </a:cubicBezTo>
                  <a:cubicBezTo>
                    <a:pt x="1763" y="974"/>
                    <a:pt x="1743" y="967"/>
                    <a:pt x="1722" y="958"/>
                  </a:cubicBezTo>
                  <a:lnTo>
                    <a:pt x="1722" y="958"/>
                  </a:lnTo>
                  <a:cubicBezTo>
                    <a:pt x="1822" y="1153"/>
                    <a:pt x="1879" y="1370"/>
                    <a:pt x="1879" y="1596"/>
                  </a:cubicBezTo>
                  <a:cubicBezTo>
                    <a:pt x="1879" y="2373"/>
                    <a:pt x="1223" y="2980"/>
                    <a:pt x="400" y="2980"/>
                  </a:cubicBezTo>
                  <a:cubicBezTo>
                    <a:pt x="376" y="2980"/>
                    <a:pt x="352" y="2979"/>
                    <a:pt x="327" y="2978"/>
                  </a:cubicBezTo>
                  <a:cubicBezTo>
                    <a:pt x="215" y="2974"/>
                    <a:pt x="106" y="2958"/>
                    <a:pt x="0" y="2932"/>
                  </a:cubicBezTo>
                  <a:lnTo>
                    <a:pt x="0" y="2932"/>
                  </a:lnTo>
                  <a:cubicBezTo>
                    <a:pt x="238" y="3259"/>
                    <a:pt x="627" y="3585"/>
                    <a:pt x="1214" y="3879"/>
                  </a:cubicBezTo>
                  <a:cubicBezTo>
                    <a:pt x="1530" y="4038"/>
                    <a:pt x="1858" y="4107"/>
                    <a:pt x="2198" y="4107"/>
                  </a:cubicBezTo>
                  <a:cubicBezTo>
                    <a:pt x="4741" y="4107"/>
                    <a:pt x="7935" y="184"/>
                    <a:pt x="11800" y="184"/>
                  </a:cubicBezTo>
                  <a:cubicBezTo>
                    <a:pt x="12119" y="184"/>
                    <a:pt x="12443" y="211"/>
                    <a:pt x="12772" y="269"/>
                  </a:cubicBezTo>
                  <a:cubicBezTo>
                    <a:pt x="12321" y="170"/>
                    <a:pt x="11886" y="129"/>
                    <a:pt x="11470" y="129"/>
                  </a:cubicBezTo>
                  <a:cubicBezTo>
                    <a:pt x="9179" y="129"/>
                    <a:pt x="7446" y="1393"/>
                    <a:pt x="6656" y="1393"/>
                  </a:cubicBezTo>
                  <a:cubicBezTo>
                    <a:pt x="6617" y="1393"/>
                    <a:pt x="6580" y="1390"/>
                    <a:pt x="6545" y="1383"/>
                  </a:cubicBezTo>
                  <a:cubicBezTo>
                    <a:pt x="6545" y="1383"/>
                    <a:pt x="6546" y="1379"/>
                    <a:pt x="6548" y="1372"/>
                  </a:cubicBezTo>
                  <a:lnTo>
                    <a:pt x="6548" y="1372"/>
                  </a:lnTo>
                  <a:cubicBezTo>
                    <a:pt x="6249" y="1637"/>
                    <a:pt x="5902" y="1774"/>
                    <a:pt x="5586" y="1774"/>
                  </a:cubicBezTo>
                  <a:cubicBezTo>
                    <a:pt x="5313" y="1774"/>
                    <a:pt x="5062" y="1672"/>
                    <a:pt x="4886" y="1462"/>
                  </a:cubicBezTo>
                  <a:cubicBezTo>
                    <a:pt x="4643" y="1172"/>
                    <a:pt x="4599" y="744"/>
                    <a:pt x="4729" y="325"/>
                  </a:cubicBezTo>
                  <a:lnTo>
                    <a:pt x="4729" y="325"/>
                  </a:lnTo>
                  <a:cubicBezTo>
                    <a:pt x="4570" y="520"/>
                    <a:pt x="4518" y="729"/>
                    <a:pt x="4518" y="729"/>
                  </a:cubicBezTo>
                  <a:cubicBezTo>
                    <a:pt x="4518" y="729"/>
                    <a:pt x="4451" y="329"/>
                    <a:pt x="4132"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4"/>
            <p:cNvSpPr/>
            <p:nvPr/>
          </p:nvSpPr>
          <p:spPr>
            <a:xfrm>
              <a:off x="7972304" y="2438300"/>
              <a:ext cx="73891" cy="81521"/>
            </a:xfrm>
            <a:custGeom>
              <a:rect b="b" l="l" r="r" t="t"/>
              <a:pathLst>
                <a:path extrusionOk="0" h="812" w="736">
                  <a:moveTo>
                    <a:pt x="368" y="0"/>
                  </a:moveTo>
                  <a:cubicBezTo>
                    <a:pt x="165" y="0"/>
                    <a:pt x="0" y="182"/>
                    <a:pt x="0" y="406"/>
                  </a:cubicBezTo>
                  <a:cubicBezTo>
                    <a:pt x="0" y="629"/>
                    <a:pt x="165" y="811"/>
                    <a:pt x="368" y="811"/>
                  </a:cubicBezTo>
                  <a:cubicBezTo>
                    <a:pt x="571" y="811"/>
                    <a:pt x="735" y="629"/>
                    <a:pt x="735" y="406"/>
                  </a:cubicBezTo>
                  <a:cubicBezTo>
                    <a:pt x="735" y="182"/>
                    <a:pt x="571" y="0"/>
                    <a:pt x="368"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4"/>
            <p:cNvSpPr/>
            <p:nvPr/>
          </p:nvSpPr>
          <p:spPr>
            <a:xfrm>
              <a:off x="7875222" y="2472635"/>
              <a:ext cx="63851" cy="68168"/>
            </a:xfrm>
            <a:custGeom>
              <a:rect b="b" l="l" r="r" t="t"/>
              <a:pathLst>
                <a:path extrusionOk="0" h="679" w="636">
                  <a:moveTo>
                    <a:pt x="320" y="0"/>
                  </a:moveTo>
                  <a:cubicBezTo>
                    <a:pt x="319" y="0"/>
                    <a:pt x="319" y="0"/>
                    <a:pt x="318" y="0"/>
                  </a:cubicBezTo>
                  <a:cubicBezTo>
                    <a:pt x="143" y="0"/>
                    <a:pt x="0" y="152"/>
                    <a:pt x="0" y="339"/>
                  </a:cubicBezTo>
                  <a:cubicBezTo>
                    <a:pt x="0" y="526"/>
                    <a:pt x="143" y="678"/>
                    <a:pt x="318" y="678"/>
                  </a:cubicBezTo>
                  <a:cubicBezTo>
                    <a:pt x="494" y="678"/>
                    <a:pt x="636" y="526"/>
                    <a:pt x="636" y="339"/>
                  </a:cubicBezTo>
                  <a:cubicBezTo>
                    <a:pt x="636" y="152"/>
                    <a:pt x="495" y="0"/>
                    <a:pt x="320"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4"/>
            <p:cNvSpPr/>
            <p:nvPr/>
          </p:nvSpPr>
          <p:spPr>
            <a:xfrm>
              <a:off x="7954333" y="2162015"/>
              <a:ext cx="71280" cy="84432"/>
            </a:xfrm>
            <a:custGeom>
              <a:rect b="b" l="l" r="r" t="t"/>
              <a:pathLst>
                <a:path extrusionOk="0" h="841" w="710">
                  <a:moveTo>
                    <a:pt x="355" y="0"/>
                  </a:moveTo>
                  <a:cubicBezTo>
                    <a:pt x="159" y="1"/>
                    <a:pt x="0" y="188"/>
                    <a:pt x="0" y="421"/>
                  </a:cubicBezTo>
                  <a:cubicBezTo>
                    <a:pt x="0" y="653"/>
                    <a:pt x="159" y="840"/>
                    <a:pt x="355" y="840"/>
                  </a:cubicBezTo>
                  <a:cubicBezTo>
                    <a:pt x="551" y="840"/>
                    <a:pt x="710" y="652"/>
                    <a:pt x="710" y="421"/>
                  </a:cubicBezTo>
                  <a:cubicBezTo>
                    <a:pt x="710" y="188"/>
                    <a:pt x="551" y="0"/>
                    <a:pt x="355"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24"/>
            <p:cNvSpPr/>
            <p:nvPr/>
          </p:nvSpPr>
          <p:spPr>
            <a:xfrm>
              <a:off x="9496196" y="2153582"/>
              <a:ext cx="90355" cy="107121"/>
            </a:xfrm>
            <a:custGeom>
              <a:rect b="b" l="l" r="r" t="t"/>
              <a:pathLst>
                <a:path extrusionOk="0" h="1067" w="900">
                  <a:moveTo>
                    <a:pt x="450" y="1"/>
                  </a:moveTo>
                  <a:cubicBezTo>
                    <a:pt x="202" y="1"/>
                    <a:pt x="0" y="239"/>
                    <a:pt x="0" y="533"/>
                  </a:cubicBezTo>
                  <a:cubicBezTo>
                    <a:pt x="0" y="828"/>
                    <a:pt x="202" y="1066"/>
                    <a:pt x="450" y="1066"/>
                  </a:cubicBezTo>
                  <a:cubicBezTo>
                    <a:pt x="698" y="1066"/>
                    <a:pt x="899" y="828"/>
                    <a:pt x="899" y="533"/>
                  </a:cubicBezTo>
                  <a:cubicBezTo>
                    <a:pt x="899" y="239"/>
                    <a:pt x="699" y="1"/>
                    <a:pt x="45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24"/>
            <p:cNvSpPr/>
            <p:nvPr/>
          </p:nvSpPr>
          <p:spPr>
            <a:xfrm>
              <a:off x="9553923" y="2285400"/>
              <a:ext cx="57928" cy="68570"/>
            </a:xfrm>
            <a:custGeom>
              <a:rect b="b" l="l" r="r" t="t"/>
              <a:pathLst>
                <a:path extrusionOk="0" h="683" w="577">
                  <a:moveTo>
                    <a:pt x="288" y="1"/>
                  </a:moveTo>
                  <a:cubicBezTo>
                    <a:pt x="129" y="1"/>
                    <a:pt x="0" y="153"/>
                    <a:pt x="0" y="342"/>
                  </a:cubicBezTo>
                  <a:cubicBezTo>
                    <a:pt x="0" y="531"/>
                    <a:pt x="129" y="683"/>
                    <a:pt x="288" y="683"/>
                  </a:cubicBezTo>
                  <a:cubicBezTo>
                    <a:pt x="447" y="683"/>
                    <a:pt x="576" y="531"/>
                    <a:pt x="576" y="341"/>
                  </a:cubicBezTo>
                  <a:cubicBezTo>
                    <a:pt x="576" y="153"/>
                    <a:pt x="447" y="1"/>
                    <a:pt x="288"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24"/>
            <p:cNvSpPr/>
            <p:nvPr/>
          </p:nvSpPr>
          <p:spPr>
            <a:xfrm>
              <a:off x="9037793" y="1866554"/>
              <a:ext cx="78509" cy="93066"/>
            </a:xfrm>
            <a:custGeom>
              <a:rect b="b" l="l" r="r" t="t"/>
              <a:pathLst>
                <a:path extrusionOk="0" h="927" w="782">
                  <a:moveTo>
                    <a:pt x="391" y="1"/>
                  </a:moveTo>
                  <a:cubicBezTo>
                    <a:pt x="175" y="1"/>
                    <a:pt x="0" y="208"/>
                    <a:pt x="0" y="464"/>
                  </a:cubicBezTo>
                  <a:cubicBezTo>
                    <a:pt x="0" y="720"/>
                    <a:pt x="175" y="926"/>
                    <a:pt x="391" y="926"/>
                  </a:cubicBezTo>
                  <a:cubicBezTo>
                    <a:pt x="607" y="926"/>
                    <a:pt x="782" y="720"/>
                    <a:pt x="782" y="464"/>
                  </a:cubicBezTo>
                  <a:cubicBezTo>
                    <a:pt x="782" y="208"/>
                    <a:pt x="607" y="1"/>
                    <a:pt x="391"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4"/>
            <p:cNvSpPr/>
            <p:nvPr/>
          </p:nvSpPr>
          <p:spPr>
            <a:xfrm>
              <a:off x="6968557" y="2529760"/>
              <a:ext cx="78609" cy="92865"/>
            </a:xfrm>
            <a:custGeom>
              <a:rect b="b" l="l" r="r" t="t"/>
              <a:pathLst>
                <a:path extrusionOk="0" h="925" w="783">
                  <a:moveTo>
                    <a:pt x="392" y="0"/>
                  </a:moveTo>
                  <a:cubicBezTo>
                    <a:pt x="176" y="0"/>
                    <a:pt x="1" y="207"/>
                    <a:pt x="1" y="463"/>
                  </a:cubicBezTo>
                  <a:cubicBezTo>
                    <a:pt x="1" y="718"/>
                    <a:pt x="176" y="925"/>
                    <a:pt x="392" y="925"/>
                  </a:cubicBezTo>
                  <a:cubicBezTo>
                    <a:pt x="608" y="925"/>
                    <a:pt x="782" y="718"/>
                    <a:pt x="782" y="462"/>
                  </a:cubicBezTo>
                  <a:cubicBezTo>
                    <a:pt x="782" y="207"/>
                    <a:pt x="608" y="0"/>
                    <a:pt x="392"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4"/>
            <p:cNvSpPr/>
            <p:nvPr/>
          </p:nvSpPr>
          <p:spPr>
            <a:xfrm>
              <a:off x="6529531" y="2501850"/>
              <a:ext cx="83428" cy="92865"/>
            </a:xfrm>
            <a:custGeom>
              <a:rect b="b" l="l" r="r" t="t"/>
              <a:pathLst>
                <a:path extrusionOk="0" h="925" w="831">
                  <a:moveTo>
                    <a:pt x="410" y="1"/>
                  </a:moveTo>
                  <a:cubicBezTo>
                    <a:pt x="395" y="1"/>
                    <a:pt x="380" y="2"/>
                    <a:pt x="365" y="4"/>
                  </a:cubicBezTo>
                  <a:cubicBezTo>
                    <a:pt x="151" y="31"/>
                    <a:pt x="0" y="260"/>
                    <a:pt x="28" y="514"/>
                  </a:cubicBezTo>
                  <a:cubicBezTo>
                    <a:pt x="54" y="751"/>
                    <a:pt x="225" y="925"/>
                    <a:pt x="423" y="925"/>
                  </a:cubicBezTo>
                  <a:cubicBezTo>
                    <a:pt x="437" y="925"/>
                    <a:pt x="451" y="924"/>
                    <a:pt x="466" y="922"/>
                  </a:cubicBezTo>
                  <a:cubicBezTo>
                    <a:pt x="680" y="893"/>
                    <a:pt x="831" y="665"/>
                    <a:pt x="803" y="411"/>
                  </a:cubicBezTo>
                  <a:cubicBezTo>
                    <a:pt x="777" y="175"/>
                    <a:pt x="606" y="1"/>
                    <a:pt x="41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4"/>
            <p:cNvSpPr/>
            <p:nvPr/>
          </p:nvSpPr>
          <p:spPr>
            <a:xfrm>
              <a:off x="6421707" y="2587687"/>
              <a:ext cx="78509" cy="77103"/>
            </a:xfrm>
            <a:custGeom>
              <a:rect b="b" l="l" r="r" t="t"/>
              <a:pathLst>
                <a:path extrusionOk="0" h="768" w="782">
                  <a:moveTo>
                    <a:pt x="396" y="0"/>
                  </a:moveTo>
                  <a:cubicBezTo>
                    <a:pt x="381" y="0"/>
                    <a:pt x="365" y="1"/>
                    <a:pt x="349" y="3"/>
                  </a:cubicBezTo>
                  <a:cubicBezTo>
                    <a:pt x="146" y="31"/>
                    <a:pt x="0" y="222"/>
                    <a:pt x="23" y="433"/>
                  </a:cubicBezTo>
                  <a:cubicBezTo>
                    <a:pt x="44" y="626"/>
                    <a:pt x="201" y="767"/>
                    <a:pt x="385" y="767"/>
                  </a:cubicBezTo>
                  <a:cubicBezTo>
                    <a:pt x="400" y="767"/>
                    <a:pt x="416" y="766"/>
                    <a:pt x="432" y="764"/>
                  </a:cubicBezTo>
                  <a:cubicBezTo>
                    <a:pt x="636" y="738"/>
                    <a:pt x="782" y="545"/>
                    <a:pt x="758" y="335"/>
                  </a:cubicBezTo>
                  <a:cubicBezTo>
                    <a:pt x="737" y="142"/>
                    <a:pt x="580" y="0"/>
                    <a:pt x="396"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4"/>
            <p:cNvSpPr/>
            <p:nvPr/>
          </p:nvSpPr>
          <p:spPr>
            <a:xfrm>
              <a:off x="6329746" y="2523535"/>
              <a:ext cx="75698" cy="85637"/>
            </a:xfrm>
            <a:custGeom>
              <a:rect b="b" l="l" r="r" t="t"/>
              <a:pathLst>
                <a:path extrusionOk="0" h="853" w="754">
                  <a:moveTo>
                    <a:pt x="370" y="1"/>
                  </a:moveTo>
                  <a:cubicBezTo>
                    <a:pt x="357" y="1"/>
                    <a:pt x="344" y="2"/>
                    <a:pt x="331" y="4"/>
                  </a:cubicBezTo>
                  <a:cubicBezTo>
                    <a:pt x="137" y="29"/>
                    <a:pt x="0" y="239"/>
                    <a:pt x="26" y="473"/>
                  </a:cubicBezTo>
                  <a:cubicBezTo>
                    <a:pt x="50" y="691"/>
                    <a:pt x="206" y="853"/>
                    <a:pt x="384" y="853"/>
                  </a:cubicBezTo>
                  <a:cubicBezTo>
                    <a:pt x="397" y="853"/>
                    <a:pt x="410" y="852"/>
                    <a:pt x="423" y="850"/>
                  </a:cubicBezTo>
                  <a:cubicBezTo>
                    <a:pt x="617" y="824"/>
                    <a:pt x="754" y="613"/>
                    <a:pt x="729" y="380"/>
                  </a:cubicBezTo>
                  <a:cubicBezTo>
                    <a:pt x="705" y="162"/>
                    <a:pt x="549" y="1"/>
                    <a:pt x="37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24"/>
            <p:cNvSpPr/>
            <p:nvPr/>
          </p:nvSpPr>
          <p:spPr>
            <a:xfrm>
              <a:off x="6206360" y="2645414"/>
              <a:ext cx="79312" cy="85637"/>
            </a:xfrm>
            <a:custGeom>
              <a:rect b="b" l="l" r="r" t="t"/>
              <a:pathLst>
                <a:path extrusionOk="0" h="853" w="790">
                  <a:moveTo>
                    <a:pt x="392" y="0"/>
                  </a:moveTo>
                  <a:cubicBezTo>
                    <a:pt x="378" y="0"/>
                    <a:pt x="364" y="1"/>
                    <a:pt x="350" y="3"/>
                  </a:cubicBezTo>
                  <a:cubicBezTo>
                    <a:pt x="145" y="31"/>
                    <a:pt x="0" y="242"/>
                    <a:pt x="26" y="475"/>
                  </a:cubicBezTo>
                  <a:cubicBezTo>
                    <a:pt x="50" y="693"/>
                    <a:pt x="212" y="852"/>
                    <a:pt x="398" y="852"/>
                  </a:cubicBezTo>
                  <a:cubicBezTo>
                    <a:pt x="413" y="852"/>
                    <a:pt x="427" y="851"/>
                    <a:pt x="441" y="849"/>
                  </a:cubicBezTo>
                  <a:cubicBezTo>
                    <a:pt x="646" y="823"/>
                    <a:pt x="790" y="611"/>
                    <a:pt x="765" y="377"/>
                  </a:cubicBezTo>
                  <a:cubicBezTo>
                    <a:pt x="741" y="160"/>
                    <a:pt x="579" y="0"/>
                    <a:pt x="392"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4"/>
            <p:cNvSpPr/>
            <p:nvPr/>
          </p:nvSpPr>
          <p:spPr>
            <a:xfrm>
              <a:off x="4769912" y="2560982"/>
              <a:ext cx="597651" cy="225788"/>
            </a:xfrm>
            <a:custGeom>
              <a:rect b="b" l="l" r="r" t="t"/>
              <a:pathLst>
                <a:path extrusionOk="0" h="2249" w="5953">
                  <a:moveTo>
                    <a:pt x="2835" y="1"/>
                  </a:moveTo>
                  <a:cubicBezTo>
                    <a:pt x="1250" y="1"/>
                    <a:pt x="1" y="504"/>
                    <a:pt x="53" y="1125"/>
                  </a:cubicBezTo>
                  <a:cubicBezTo>
                    <a:pt x="105" y="1746"/>
                    <a:pt x="1424" y="2249"/>
                    <a:pt x="3010" y="2249"/>
                  </a:cubicBezTo>
                  <a:cubicBezTo>
                    <a:pt x="4595" y="2249"/>
                    <a:pt x="5952" y="1557"/>
                    <a:pt x="5903" y="1125"/>
                  </a:cubicBezTo>
                  <a:cubicBezTo>
                    <a:pt x="5854" y="693"/>
                    <a:pt x="4421" y="1"/>
                    <a:pt x="2835"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8" name="Google Shape;1018;p24"/>
          <p:cNvSpPr txBox="1"/>
          <p:nvPr/>
        </p:nvSpPr>
        <p:spPr>
          <a:xfrm>
            <a:off x="565125" y="2707075"/>
            <a:ext cx="3289800" cy="199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3800">
                <a:solidFill>
                  <a:srgbClr val="863434"/>
                </a:solidFill>
                <a:latin typeface="Raleway ExtraBold"/>
                <a:ea typeface="Raleway ExtraBold"/>
                <a:cs typeface="Raleway ExtraBold"/>
                <a:sym typeface="Raleway ExtraBold"/>
              </a:rPr>
              <a:t>Case study</a:t>
            </a:r>
            <a:endParaRPr sz="3800">
              <a:solidFill>
                <a:srgbClr val="863434"/>
              </a:solidFill>
              <a:latin typeface="Raleway ExtraBold"/>
              <a:ea typeface="Raleway ExtraBold"/>
              <a:cs typeface="Raleway ExtraBold"/>
              <a:sym typeface="Raleway ExtraBold"/>
            </a:endParaRPr>
          </a:p>
          <a:p>
            <a:pPr indent="0" lvl="0" marL="0" rtl="0" algn="ctr">
              <a:spcBef>
                <a:spcPts val="0"/>
              </a:spcBef>
              <a:spcAft>
                <a:spcPts val="0"/>
              </a:spcAft>
              <a:buNone/>
            </a:pPr>
            <a:r>
              <a:rPr lang="fr" sz="3800">
                <a:solidFill>
                  <a:srgbClr val="863434"/>
                </a:solidFill>
                <a:latin typeface="Raleway ExtraBold"/>
                <a:ea typeface="Raleway ExtraBold"/>
                <a:cs typeface="Raleway ExtraBold"/>
                <a:sym typeface="Raleway ExtraBold"/>
              </a:rPr>
              <a:t>-</a:t>
            </a:r>
            <a:endParaRPr sz="3800">
              <a:solidFill>
                <a:srgbClr val="863434"/>
              </a:solidFill>
              <a:latin typeface="Raleway ExtraBold"/>
              <a:ea typeface="Raleway ExtraBold"/>
              <a:cs typeface="Raleway ExtraBold"/>
              <a:sym typeface="Raleway ExtraBold"/>
            </a:endParaRPr>
          </a:p>
          <a:p>
            <a:pPr indent="0" lvl="0" marL="0" rtl="0" algn="ctr">
              <a:spcBef>
                <a:spcPts val="0"/>
              </a:spcBef>
              <a:spcAft>
                <a:spcPts val="0"/>
              </a:spcAft>
              <a:buNone/>
            </a:pPr>
            <a:r>
              <a:rPr lang="fr" sz="3800">
                <a:solidFill>
                  <a:srgbClr val="863434"/>
                </a:solidFill>
                <a:latin typeface="Raleway ExtraBold"/>
                <a:ea typeface="Raleway ExtraBold"/>
                <a:cs typeface="Raleway ExtraBold"/>
                <a:sym typeface="Raleway ExtraBold"/>
              </a:rPr>
              <a:t>SYTEVOM</a:t>
            </a:r>
            <a:endParaRPr sz="3800">
              <a:solidFill>
                <a:srgbClr val="863434"/>
              </a:solidFill>
              <a:latin typeface="Raleway ExtraBold"/>
              <a:ea typeface="Raleway ExtraBold"/>
              <a:cs typeface="Raleway ExtraBold"/>
              <a:sym typeface="Raleway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2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1024" name="Google Shape;1024;p25"/>
          <p:cNvSpPr txBox="1"/>
          <p:nvPr>
            <p:ph type="title"/>
          </p:nvPr>
        </p:nvSpPr>
        <p:spPr>
          <a:xfrm>
            <a:off x="284550" y="1359225"/>
            <a:ext cx="4181700" cy="982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fr" sz="2300"/>
              <a:t>SYTEVOM </a:t>
            </a:r>
            <a:r>
              <a:rPr lang="fr" sz="2300"/>
              <a:t>Waste-to-Energy (WtE) plant </a:t>
            </a:r>
            <a:endParaRPr sz="2300"/>
          </a:p>
        </p:txBody>
      </p:sp>
      <p:sp>
        <p:nvSpPr>
          <p:cNvPr id="1025" name="Google Shape;1025;p25"/>
          <p:cNvSpPr txBox="1"/>
          <p:nvPr>
            <p:ph idx="1" type="subTitle"/>
          </p:nvPr>
        </p:nvSpPr>
        <p:spPr>
          <a:xfrm>
            <a:off x="139050" y="2418225"/>
            <a:ext cx="4327200" cy="2541300"/>
          </a:xfrm>
          <a:prstGeom prst="rect">
            <a:avLst/>
          </a:prstGeom>
        </p:spPr>
        <p:txBody>
          <a:bodyPr anchorCtr="0" anchor="t" bIns="91425" lIns="91425" spcFirstLastPara="1" rIns="91425" wrap="square" tIns="91425">
            <a:normAutofit lnSpcReduction="20000"/>
          </a:bodyPr>
          <a:lstStyle/>
          <a:p>
            <a:pPr indent="-304800" lvl="0" marL="457200" marR="0" rtl="0" algn="l">
              <a:lnSpc>
                <a:spcPct val="100000"/>
              </a:lnSpc>
              <a:spcBef>
                <a:spcPts val="0"/>
              </a:spcBef>
              <a:spcAft>
                <a:spcPts val="0"/>
              </a:spcAft>
              <a:buSzPts val="1200"/>
              <a:buChar char="●"/>
            </a:pPr>
            <a:r>
              <a:rPr lang="fr" sz="1200"/>
              <a:t>The WtE plant is operated by Suez RV Energie but belongs to SYTEVOM (association for the transfer, disposal and recycling of household waste).</a:t>
            </a:r>
            <a:endParaRPr sz="1200"/>
          </a:p>
          <a:p>
            <a:pPr indent="0" lvl="0" marL="0" rtl="0" algn="l">
              <a:spcBef>
                <a:spcPts val="0"/>
              </a:spcBef>
              <a:spcAft>
                <a:spcPts val="0"/>
              </a:spcAft>
              <a:buNone/>
            </a:pPr>
            <a:r>
              <a:t/>
            </a:r>
            <a:endParaRPr sz="1200"/>
          </a:p>
          <a:p>
            <a:pPr indent="-304800" lvl="0" marL="457200" marR="0" rtl="0" algn="l">
              <a:lnSpc>
                <a:spcPct val="100000"/>
              </a:lnSpc>
              <a:spcBef>
                <a:spcPts val="0"/>
              </a:spcBef>
              <a:spcAft>
                <a:spcPts val="0"/>
              </a:spcAft>
              <a:buSzPts val="1200"/>
              <a:buChar char="●"/>
            </a:pPr>
            <a:r>
              <a:rPr lang="fr" sz="1200"/>
              <a:t> It treats 41,000 tonnes per year of household waste and produces 17 GW of electricity mostly </a:t>
            </a:r>
            <a:r>
              <a:rPr lang="fr" sz="1200"/>
              <a:t> for self-consumption</a:t>
            </a:r>
            <a:endParaRPr sz="1200"/>
          </a:p>
          <a:p>
            <a:pPr indent="0" lvl="0" marL="457200" marR="0" rtl="0" algn="l">
              <a:lnSpc>
                <a:spcPct val="100000"/>
              </a:lnSpc>
              <a:spcBef>
                <a:spcPts val="0"/>
              </a:spcBef>
              <a:spcAft>
                <a:spcPts val="0"/>
              </a:spcAft>
              <a:buNone/>
            </a:pPr>
            <a:r>
              <a:t/>
            </a:r>
            <a:endParaRPr sz="1200"/>
          </a:p>
          <a:p>
            <a:pPr indent="-304800" lvl="0" marL="457200" marR="0" rtl="0" algn="l">
              <a:lnSpc>
                <a:spcPct val="100000"/>
              </a:lnSpc>
              <a:spcBef>
                <a:spcPts val="0"/>
              </a:spcBef>
              <a:spcAft>
                <a:spcPts val="0"/>
              </a:spcAft>
              <a:buSzPts val="1200"/>
              <a:buChar char="●"/>
            </a:pPr>
            <a:r>
              <a:rPr lang="fr" sz="1200"/>
              <a:t>Mercury can be generated from batteries and other materials in waste when burned.</a:t>
            </a:r>
            <a:endParaRPr sz="1200"/>
          </a:p>
          <a:p>
            <a:pPr indent="0" lvl="0" marL="457200" marR="0" rtl="0" algn="l">
              <a:lnSpc>
                <a:spcPct val="100000"/>
              </a:lnSpc>
              <a:spcBef>
                <a:spcPts val="0"/>
              </a:spcBef>
              <a:spcAft>
                <a:spcPts val="0"/>
              </a:spcAft>
              <a:buNone/>
            </a:pPr>
            <a:r>
              <a:t/>
            </a:r>
            <a:endParaRPr sz="1200"/>
          </a:p>
          <a:p>
            <a:pPr indent="-304800" lvl="0" marL="457200" marR="0" rtl="0" algn="l">
              <a:lnSpc>
                <a:spcPct val="100000"/>
              </a:lnSpc>
              <a:spcBef>
                <a:spcPts val="0"/>
              </a:spcBef>
              <a:spcAft>
                <a:spcPts val="0"/>
              </a:spcAft>
              <a:buSzPts val="1200"/>
              <a:buChar char="●"/>
            </a:pPr>
            <a:r>
              <a:rPr lang="fr" sz="1200"/>
              <a:t>New Best Available Techniques Reference Document (BREF) guidelines require compliance with BAT Associated Emission Levels by December 2023, necessitating mercury CEMS.</a:t>
            </a:r>
            <a:endParaRPr sz="1200"/>
          </a:p>
          <a:p>
            <a:pPr indent="0" lvl="0" marL="457200" rtl="0" algn="l">
              <a:spcBef>
                <a:spcPts val="0"/>
              </a:spcBef>
              <a:spcAft>
                <a:spcPts val="0"/>
              </a:spcAft>
              <a:buNone/>
            </a:pPr>
            <a:r>
              <a:t/>
            </a:r>
            <a:endParaRPr sz="1200"/>
          </a:p>
        </p:txBody>
      </p:sp>
      <p:pic>
        <p:nvPicPr>
          <p:cNvPr id="1026" name="Google Shape;1026;p25"/>
          <p:cNvPicPr preferRelativeResize="0"/>
          <p:nvPr/>
        </p:nvPicPr>
        <p:blipFill rotWithShape="1">
          <a:blip r:embed="rId3">
            <a:alphaModFix/>
          </a:blip>
          <a:srcRect b="0" l="0" r="0" t="27917"/>
          <a:stretch/>
        </p:blipFill>
        <p:spPr>
          <a:xfrm>
            <a:off x="4848175" y="2265754"/>
            <a:ext cx="4091599" cy="2290571"/>
          </a:xfrm>
          <a:prstGeom prst="rect">
            <a:avLst/>
          </a:prstGeom>
          <a:noFill/>
          <a:ln>
            <a:noFill/>
          </a:ln>
        </p:spPr>
      </p:pic>
      <p:sp>
        <p:nvSpPr>
          <p:cNvPr id="1027" name="Google Shape;1027;p25"/>
          <p:cNvSpPr txBox="1"/>
          <p:nvPr/>
        </p:nvSpPr>
        <p:spPr>
          <a:xfrm>
            <a:off x="5308175" y="2535075"/>
            <a:ext cx="3009000" cy="2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i="1" sz="1100">
              <a:solidFill>
                <a:schemeClr val="accent1"/>
              </a:solidFill>
              <a:latin typeface="Lato"/>
              <a:ea typeface="Lato"/>
              <a:cs typeface="Lato"/>
              <a:sym typeface="Lato"/>
            </a:endParaRPr>
          </a:p>
        </p:txBody>
      </p:sp>
      <p:pic>
        <p:nvPicPr>
          <p:cNvPr descr="Waste-to-Energy" id="1028" name="Google Shape;1028;p25"/>
          <p:cNvPicPr preferRelativeResize="0"/>
          <p:nvPr/>
        </p:nvPicPr>
        <p:blipFill>
          <a:blip r:embed="rId4">
            <a:alphaModFix/>
          </a:blip>
          <a:stretch>
            <a:fillRect/>
          </a:stretch>
        </p:blipFill>
        <p:spPr>
          <a:xfrm>
            <a:off x="6922598" y="240813"/>
            <a:ext cx="2125327" cy="1422125"/>
          </a:xfrm>
          <a:prstGeom prst="rect">
            <a:avLst/>
          </a:prstGeom>
          <a:noFill/>
          <a:ln>
            <a:noFill/>
          </a:ln>
        </p:spPr>
      </p:pic>
      <p:pic>
        <p:nvPicPr>
          <p:cNvPr id="1029" name="Google Shape;1029;p25"/>
          <p:cNvPicPr preferRelativeResize="0"/>
          <p:nvPr/>
        </p:nvPicPr>
        <p:blipFill>
          <a:blip r:embed="rId5">
            <a:alphaModFix/>
          </a:blip>
          <a:stretch>
            <a:fillRect/>
          </a:stretch>
        </p:blipFill>
        <p:spPr>
          <a:xfrm>
            <a:off x="4597326" y="665098"/>
            <a:ext cx="2194193" cy="837857"/>
          </a:xfrm>
          <a:prstGeom prst="rect">
            <a:avLst/>
          </a:prstGeom>
          <a:noFill/>
          <a:ln>
            <a:noFill/>
          </a:ln>
        </p:spPr>
      </p:pic>
      <p:sp>
        <p:nvSpPr>
          <p:cNvPr id="1030" name="Google Shape;1030;p25"/>
          <p:cNvSpPr txBox="1"/>
          <p:nvPr/>
        </p:nvSpPr>
        <p:spPr>
          <a:xfrm>
            <a:off x="5382188" y="1733775"/>
            <a:ext cx="894600" cy="23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100">
                <a:solidFill>
                  <a:schemeClr val="accent1"/>
                </a:solidFill>
                <a:latin typeface="Lato"/>
                <a:ea typeface="Lato"/>
                <a:cs typeface="Lato"/>
                <a:sym typeface="Lato"/>
              </a:rPr>
              <a:t>Suez </a:t>
            </a:r>
            <a:r>
              <a:rPr i="1" lang="fr" sz="1100">
                <a:solidFill>
                  <a:schemeClr val="accent1"/>
                </a:solidFill>
                <a:latin typeface="Lato"/>
                <a:ea typeface="Lato"/>
                <a:cs typeface="Lato"/>
                <a:sym typeface="Lato"/>
              </a:rPr>
              <a:t>logo</a:t>
            </a:r>
            <a:endParaRPr i="1" sz="1100">
              <a:solidFill>
                <a:schemeClr val="accent1"/>
              </a:solidFill>
              <a:latin typeface="Lato"/>
              <a:ea typeface="Lato"/>
              <a:cs typeface="Lato"/>
              <a:sym typeface="Lato"/>
            </a:endParaRPr>
          </a:p>
        </p:txBody>
      </p:sp>
      <p:sp>
        <p:nvSpPr>
          <p:cNvPr id="1031" name="Google Shape;1031;p25"/>
          <p:cNvSpPr txBox="1"/>
          <p:nvPr/>
        </p:nvSpPr>
        <p:spPr>
          <a:xfrm>
            <a:off x="7452763" y="1733775"/>
            <a:ext cx="1065000" cy="23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100">
                <a:solidFill>
                  <a:schemeClr val="accent1"/>
                </a:solidFill>
                <a:latin typeface="Lato"/>
                <a:ea typeface="Lato"/>
                <a:cs typeface="Lato"/>
                <a:sym typeface="Lato"/>
              </a:rPr>
              <a:t>WtE principle</a:t>
            </a:r>
            <a:endParaRPr i="1" sz="1100">
              <a:solidFill>
                <a:schemeClr val="accent1"/>
              </a:solidFill>
              <a:latin typeface="Lato"/>
              <a:ea typeface="Lato"/>
              <a:cs typeface="Lato"/>
              <a:sym typeface="Lato"/>
            </a:endParaRPr>
          </a:p>
        </p:txBody>
      </p:sp>
      <p:sp>
        <p:nvSpPr>
          <p:cNvPr id="1032" name="Google Shape;1032;p25"/>
          <p:cNvSpPr txBox="1"/>
          <p:nvPr/>
        </p:nvSpPr>
        <p:spPr>
          <a:xfrm>
            <a:off x="5835725" y="4642100"/>
            <a:ext cx="2116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100">
                <a:solidFill>
                  <a:schemeClr val="accent1"/>
                </a:solidFill>
                <a:latin typeface="Lato"/>
                <a:ea typeface="Lato"/>
                <a:cs typeface="Lato"/>
                <a:sym typeface="Lato"/>
              </a:rPr>
              <a:t>WtE plant of </a:t>
            </a:r>
            <a:r>
              <a:rPr i="1" lang="fr" sz="1100">
                <a:solidFill>
                  <a:schemeClr val="accent1"/>
                </a:solidFill>
                <a:latin typeface="Lato"/>
                <a:ea typeface="Lato"/>
                <a:cs typeface="Lato"/>
                <a:sym typeface="Lato"/>
              </a:rPr>
              <a:t>Noidans le Ferroux</a:t>
            </a:r>
            <a:endParaRPr>
              <a:solidFill>
                <a:srgbClr val="333333"/>
              </a:solidFill>
              <a:latin typeface="Didact Gothic"/>
              <a:ea typeface="Didact Gothic"/>
              <a:cs typeface="Didact Gothic"/>
              <a:sym typeface="Didact Gothic"/>
            </a:endParaRPr>
          </a:p>
          <a:p>
            <a:pPr indent="0" lvl="0" marL="0" rtl="0" algn="l">
              <a:spcBef>
                <a:spcPts val="0"/>
              </a:spcBef>
              <a:spcAft>
                <a:spcPts val="0"/>
              </a:spcAft>
              <a:buNone/>
            </a:pPr>
            <a:r>
              <a:t/>
            </a:r>
            <a:endParaRPr i="1" sz="1100">
              <a:solidFill>
                <a:schemeClr val="accent1"/>
              </a:solidFill>
              <a:latin typeface="Lato"/>
              <a:ea typeface="Lato"/>
              <a:cs typeface="Lato"/>
              <a:sym typeface="Lato"/>
            </a:endParaRPr>
          </a:p>
        </p:txBody>
      </p:sp>
      <p:sp>
        <p:nvSpPr>
          <p:cNvPr id="1033" name="Google Shape;1033;p25"/>
          <p:cNvSpPr txBox="1"/>
          <p:nvPr/>
        </p:nvSpPr>
        <p:spPr>
          <a:xfrm>
            <a:off x="4636250" y="4799050"/>
            <a:ext cx="11451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300">
                <a:solidFill>
                  <a:schemeClr val="accent1"/>
                </a:solidFill>
                <a:latin typeface="Lato"/>
                <a:ea typeface="Lato"/>
                <a:cs typeface="Lato"/>
                <a:sym typeface="Lato"/>
              </a:rPr>
              <a:t>Ref: </a:t>
            </a:r>
            <a:endParaRPr i="1" sz="1300">
              <a:solidFill>
                <a:schemeClr val="accent1"/>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2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1039" name="Google Shape;1039;p26"/>
          <p:cNvSpPr txBox="1"/>
          <p:nvPr>
            <p:ph type="title"/>
          </p:nvPr>
        </p:nvSpPr>
        <p:spPr>
          <a:xfrm>
            <a:off x="608025" y="1338975"/>
            <a:ext cx="3104400" cy="60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sz="2300"/>
              <a:t>ENVEA’s </a:t>
            </a:r>
            <a:r>
              <a:rPr lang="fr" sz="2300"/>
              <a:t>Mercury CEMS</a:t>
            </a:r>
            <a:endParaRPr sz="2300"/>
          </a:p>
        </p:txBody>
      </p:sp>
      <p:pic>
        <p:nvPicPr>
          <p:cNvPr id="1040" name="Google Shape;1040;p26"/>
          <p:cNvPicPr preferRelativeResize="0"/>
          <p:nvPr/>
        </p:nvPicPr>
        <p:blipFill>
          <a:blip r:embed="rId3">
            <a:alphaModFix/>
          </a:blip>
          <a:stretch>
            <a:fillRect/>
          </a:stretch>
        </p:blipFill>
        <p:spPr>
          <a:xfrm>
            <a:off x="6918463" y="2266938"/>
            <a:ext cx="2025163" cy="2025163"/>
          </a:xfrm>
          <a:prstGeom prst="rect">
            <a:avLst/>
          </a:prstGeom>
          <a:noFill/>
          <a:ln>
            <a:noFill/>
          </a:ln>
        </p:spPr>
      </p:pic>
      <p:pic>
        <p:nvPicPr>
          <p:cNvPr id="1041" name="Google Shape;1041;p26"/>
          <p:cNvPicPr preferRelativeResize="0"/>
          <p:nvPr/>
        </p:nvPicPr>
        <p:blipFill rotWithShape="1">
          <a:blip r:embed="rId4">
            <a:alphaModFix/>
          </a:blip>
          <a:srcRect b="0" l="0" r="0" t="6646"/>
          <a:stretch/>
        </p:blipFill>
        <p:spPr>
          <a:xfrm>
            <a:off x="5007825" y="-11150"/>
            <a:ext cx="3735100" cy="2198401"/>
          </a:xfrm>
          <a:prstGeom prst="rect">
            <a:avLst/>
          </a:prstGeom>
          <a:noFill/>
          <a:ln>
            <a:noFill/>
          </a:ln>
        </p:spPr>
      </p:pic>
      <p:sp>
        <p:nvSpPr>
          <p:cNvPr id="1042" name="Google Shape;1042;p26"/>
          <p:cNvSpPr txBox="1"/>
          <p:nvPr/>
        </p:nvSpPr>
        <p:spPr>
          <a:xfrm>
            <a:off x="6702550" y="4184675"/>
            <a:ext cx="2457000" cy="50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i="1" lang="fr" sz="1100">
                <a:solidFill>
                  <a:schemeClr val="accent1"/>
                </a:solidFill>
                <a:latin typeface="Lato"/>
                <a:ea typeface="Lato"/>
                <a:cs typeface="Lato"/>
                <a:sym typeface="Lato"/>
              </a:rPr>
              <a:t>SM-5 mercury CEMS</a:t>
            </a:r>
            <a:endParaRPr i="1" sz="1100">
              <a:solidFill>
                <a:schemeClr val="accent1"/>
              </a:solidFill>
              <a:latin typeface="Lato"/>
              <a:ea typeface="Lato"/>
              <a:cs typeface="Lato"/>
              <a:sym typeface="Lato"/>
            </a:endParaRPr>
          </a:p>
          <a:p>
            <a:pPr indent="0" lvl="0" marL="0" marR="0" rtl="0" algn="ctr">
              <a:lnSpc>
                <a:spcPct val="100000"/>
              </a:lnSpc>
              <a:spcBef>
                <a:spcPts val="0"/>
              </a:spcBef>
              <a:spcAft>
                <a:spcPts val="0"/>
              </a:spcAft>
              <a:buNone/>
            </a:pPr>
            <a:r>
              <a:rPr i="1" lang="fr" sz="1100">
                <a:solidFill>
                  <a:schemeClr val="accent1"/>
                </a:solidFill>
                <a:latin typeface="Lato"/>
                <a:ea typeface="Lato"/>
                <a:cs typeface="Lato"/>
                <a:sym typeface="Lato"/>
              </a:rPr>
              <a:t>Total mercury emissions monitor in stack flue gases </a:t>
            </a:r>
            <a:r>
              <a:rPr b="1" i="1" lang="fr" sz="1100">
                <a:solidFill>
                  <a:schemeClr val="accent1"/>
                </a:solidFill>
                <a:latin typeface="Lato"/>
                <a:ea typeface="Lato"/>
                <a:cs typeface="Lato"/>
                <a:sym typeface="Lato"/>
              </a:rPr>
              <a:t>(3)</a:t>
            </a:r>
            <a:endParaRPr b="1" i="1" sz="1100">
              <a:solidFill>
                <a:schemeClr val="accent1"/>
              </a:solidFill>
              <a:latin typeface="Lato"/>
              <a:ea typeface="Lato"/>
              <a:cs typeface="Lato"/>
              <a:sym typeface="Lato"/>
            </a:endParaRPr>
          </a:p>
          <a:p>
            <a:pPr indent="0" lvl="0" marL="0" marR="0" rtl="0" algn="ctr">
              <a:lnSpc>
                <a:spcPct val="100000"/>
              </a:lnSpc>
              <a:spcBef>
                <a:spcPts val="0"/>
              </a:spcBef>
              <a:spcAft>
                <a:spcPts val="0"/>
              </a:spcAft>
              <a:buNone/>
            </a:pPr>
            <a:r>
              <a:t/>
            </a:r>
            <a:endParaRPr i="1" sz="1100">
              <a:solidFill>
                <a:schemeClr val="accent1"/>
              </a:solidFill>
              <a:latin typeface="Lato"/>
              <a:ea typeface="Lato"/>
              <a:cs typeface="Lato"/>
              <a:sym typeface="Lato"/>
            </a:endParaRPr>
          </a:p>
        </p:txBody>
      </p:sp>
      <p:pic>
        <p:nvPicPr>
          <p:cNvPr id="1043" name="Google Shape;1043;p26"/>
          <p:cNvPicPr preferRelativeResize="0"/>
          <p:nvPr/>
        </p:nvPicPr>
        <p:blipFill rotWithShape="1">
          <a:blip r:embed="rId5">
            <a:alphaModFix/>
          </a:blip>
          <a:srcRect b="0" l="22214" r="23749" t="0"/>
          <a:stretch/>
        </p:blipFill>
        <p:spPr>
          <a:xfrm>
            <a:off x="4961221" y="2266975"/>
            <a:ext cx="1094325" cy="2025100"/>
          </a:xfrm>
          <a:prstGeom prst="rect">
            <a:avLst/>
          </a:prstGeom>
          <a:noFill/>
          <a:ln>
            <a:noFill/>
          </a:ln>
        </p:spPr>
      </p:pic>
      <p:sp>
        <p:nvSpPr>
          <p:cNvPr id="1044" name="Google Shape;1044;p26"/>
          <p:cNvSpPr txBox="1"/>
          <p:nvPr/>
        </p:nvSpPr>
        <p:spPr>
          <a:xfrm>
            <a:off x="4495725" y="4049075"/>
            <a:ext cx="2025300" cy="779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i="1" lang="fr" sz="1100">
                <a:solidFill>
                  <a:schemeClr val="accent1"/>
                </a:solidFill>
                <a:latin typeface="Lato"/>
                <a:ea typeface="Lato"/>
                <a:cs typeface="Lato"/>
                <a:sym typeface="Lato"/>
              </a:rPr>
              <a:t>SM-4 mercury CEMS</a:t>
            </a:r>
            <a:endParaRPr i="1" sz="1100">
              <a:solidFill>
                <a:schemeClr val="accent1"/>
              </a:solidFill>
              <a:latin typeface="Lato"/>
              <a:ea typeface="Lato"/>
              <a:cs typeface="Lato"/>
              <a:sym typeface="Lato"/>
            </a:endParaRPr>
          </a:p>
          <a:p>
            <a:pPr indent="0" lvl="0" marL="0" marR="0" rtl="0" algn="ctr">
              <a:lnSpc>
                <a:spcPct val="100000"/>
              </a:lnSpc>
              <a:spcBef>
                <a:spcPts val="0"/>
              </a:spcBef>
              <a:spcAft>
                <a:spcPts val="0"/>
              </a:spcAft>
              <a:buNone/>
            </a:pPr>
            <a:r>
              <a:rPr i="1" lang="fr" sz="1100">
                <a:solidFill>
                  <a:schemeClr val="accent1"/>
                </a:solidFill>
                <a:latin typeface="Lato"/>
                <a:ea typeface="Lato"/>
                <a:cs typeface="Lato"/>
                <a:sym typeface="Lato"/>
              </a:rPr>
              <a:t>Mercury emissions monitor in raw gas, </a:t>
            </a:r>
            <a:r>
              <a:rPr i="1" lang="fr" sz="1100">
                <a:solidFill>
                  <a:schemeClr val="accent1"/>
                </a:solidFill>
                <a:latin typeface="Lato"/>
                <a:ea typeface="Lato"/>
                <a:cs typeface="Lato"/>
                <a:sym typeface="Lato"/>
              </a:rPr>
              <a:t>upstream of</a:t>
            </a:r>
            <a:endParaRPr i="1" sz="1100">
              <a:solidFill>
                <a:schemeClr val="accent1"/>
              </a:solidFill>
              <a:latin typeface="Lato"/>
              <a:ea typeface="Lato"/>
              <a:cs typeface="Lato"/>
              <a:sym typeface="Lato"/>
            </a:endParaRPr>
          </a:p>
          <a:p>
            <a:pPr indent="0" lvl="0" marL="0" marR="0" rtl="0" algn="ctr">
              <a:lnSpc>
                <a:spcPct val="100000"/>
              </a:lnSpc>
              <a:spcBef>
                <a:spcPts val="0"/>
              </a:spcBef>
              <a:spcAft>
                <a:spcPts val="0"/>
              </a:spcAft>
              <a:buNone/>
            </a:pPr>
            <a:r>
              <a:rPr i="1" lang="fr" sz="1100">
                <a:solidFill>
                  <a:schemeClr val="accent1"/>
                </a:solidFill>
                <a:latin typeface="Lato"/>
                <a:ea typeface="Lato"/>
                <a:cs typeface="Lato"/>
                <a:sym typeface="Lato"/>
              </a:rPr>
              <a:t>exhaust treatments </a:t>
            </a:r>
            <a:r>
              <a:rPr b="1" i="1" lang="fr" sz="1100">
                <a:solidFill>
                  <a:schemeClr val="accent1"/>
                </a:solidFill>
                <a:latin typeface="Lato"/>
                <a:ea typeface="Lato"/>
                <a:cs typeface="Lato"/>
                <a:sym typeface="Lato"/>
              </a:rPr>
              <a:t>(1)</a:t>
            </a:r>
            <a:endParaRPr b="1" i="1" sz="1100">
              <a:solidFill>
                <a:schemeClr val="accent1"/>
              </a:solidFill>
              <a:latin typeface="Lato"/>
              <a:ea typeface="Lato"/>
              <a:cs typeface="Lato"/>
              <a:sym typeface="Lato"/>
            </a:endParaRPr>
          </a:p>
          <a:p>
            <a:pPr indent="0" lvl="0" marL="0" marR="0" rtl="0" algn="ctr">
              <a:lnSpc>
                <a:spcPct val="100000"/>
              </a:lnSpc>
              <a:spcBef>
                <a:spcPts val="0"/>
              </a:spcBef>
              <a:spcAft>
                <a:spcPts val="0"/>
              </a:spcAft>
              <a:buNone/>
            </a:pPr>
            <a:r>
              <a:t/>
            </a:r>
            <a:endParaRPr i="1" sz="1100">
              <a:solidFill>
                <a:schemeClr val="accent1"/>
              </a:solidFill>
              <a:latin typeface="Lato"/>
              <a:ea typeface="Lato"/>
              <a:cs typeface="Lato"/>
              <a:sym typeface="Lato"/>
            </a:endParaRPr>
          </a:p>
        </p:txBody>
      </p:sp>
      <p:sp>
        <p:nvSpPr>
          <p:cNvPr id="1045" name="Google Shape;1045;p26"/>
          <p:cNvSpPr txBox="1"/>
          <p:nvPr/>
        </p:nvSpPr>
        <p:spPr>
          <a:xfrm>
            <a:off x="5763750" y="2094150"/>
            <a:ext cx="2457000" cy="32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100">
                <a:solidFill>
                  <a:schemeClr val="accent1"/>
                </a:solidFill>
                <a:latin typeface="Lato"/>
                <a:ea typeface="Lato"/>
                <a:cs typeface="Lato"/>
                <a:sym typeface="Lato"/>
              </a:rPr>
              <a:t>Waste incineration process scheme</a:t>
            </a:r>
            <a:endParaRPr i="1" sz="1100">
              <a:solidFill>
                <a:schemeClr val="accent1"/>
              </a:solidFill>
              <a:latin typeface="Lato"/>
              <a:ea typeface="Lato"/>
              <a:cs typeface="Lato"/>
              <a:sym typeface="Lato"/>
            </a:endParaRPr>
          </a:p>
        </p:txBody>
      </p:sp>
      <p:sp>
        <p:nvSpPr>
          <p:cNvPr id="1046" name="Google Shape;1046;p26"/>
          <p:cNvSpPr txBox="1"/>
          <p:nvPr>
            <p:ph idx="1" type="subTitle"/>
          </p:nvPr>
        </p:nvSpPr>
        <p:spPr>
          <a:xfrm>
            <a:off x="139050" y="2418225"/>
            <a:ext cx="4327200" cy="2198400"/>
          </a:xfrm>
          <a:prstGeom prst="rect">
            <a:avLst/>
          </a:prstGeom>
        </p:spPr>
        <p:txBody>
          <a:bodyPr anchorCtr="0" anchor="t" bIns="91425" lIns="91425" spcFirstLastPara="1" rIns="91425" wrap="square" tIns="91425">
            <a:noAutofit/>
          </a:bodyPr>
          <a:lstStyle/>
          <a:p>
            <a:pPr indent="-305435" lvl="0" marL="457200" rtl="0" algn="l">
              <a:lnSpc>
                <a:spcPct val="80000"/>
              </a:lnSpc>
              <a:spcBef>
                <a:spcPts val="0"/>
              </a:spcBef>
              <a:spcAft>
                <a:spcPts val="0"/>
              </a:spcAft>
              <a:buSzPts val="1210"/>
              <a:buChar char="●"/>
            </a:pPr>
            <a:r>
              <a:rPr lang="fr" sz="1210"/>
              <a:t>Neutralization or absorption of mercury prior to dust filtration is achieved by injecting lignite coke </a:t>
            </a:r>
            <a:r>
              <a:rPr b="1" lang="fr" sz="1210"/>
              <a:t>(2)</a:t>
            </a:r>
            <a:endParaRPr b="1" sz="1210"/>
          </a:p>
          <a:p>
            <a:pPr indent="0" lvl="0" marL="457200" rtl="0" algn="l">
              <a:lnSpc>
                <a:spcPct val="80000"/>
              </a:lnSpc>
              <a:spcBef>
                <a:spcPts val="0"/>
              </a:spcBef>
              <a:spcAft>
                <a:spcPts val="0"/>
              </a:spcAft>
              <a:buSzPts val="1018"/>
              <a:buNone/>
            </a:pPr>
            <a:r>
              <a:t/>
            </a:r>
            <a:endParaRPr sz="1210"/>
          </a:p>
          <a:p>
            <a:pPr indent="-305435" lvl="0" marL="457200" rtl="0" algn="l">
              <a:lnSpc>
                <a:spcPct val="80000"/>
              </a:lnSpc>
              <a:spcBef>
                <a:spcPts val="0"/>
              </a:spcBef>
              <a:spcAft>
                <a:spcPts val="0"/>
              </a:spcAft>
              <a:buSzPts val="1210"/>
              <a:buChar char="●"/>
            </a:pPr>
            <a:r>
              <a:rPr lang="fr" sz="1210"/>
              <a:t>The extractive sampling is performed without dilution and with a ceramic filter </a:t>
            </a:r>
            <a:r>
              <a:rPr b="1" lang="fr" sz="1210"/>
              <a:t>(3)</a:t>
            </a:r>
            <a:endParaRPr sz="1210"/>
          </a:p>
          <a:p>
            <a:pPr indent="0" lvl="0" marL="457200" rtl="0" algn="l">
              <a:lnSpc>
                <a:spcPct val="80000"/>
              </a:lnSpc>
              <a:spcBef>
                <a:spcPts val="0"/>
              </a:spcBef>
              <a:spcAft>
                <a:spcPts val="0"/>
              </a:spcAft>
              <a:buSzPts val="1018"/>
              <a:buNone/>
            </a:pPr>
            <a:r>
              <a:t/>
            </a:r>
            <a:endParaRPr sz="1210"/>
          </a:p>
          <a:p>
            <a:pPr indent="-305435" lvl="0" marL="457200" rtl="0" algn="l">
              <a:lnSpc>
                <a:spcPct val="80000"/>
              </a:lnSpc>
              <a:spcBef>
                <a:spcPts val="0"/>
              </a:spcBef>
              <a:spcAft>
                <a:spcPts val="0"/>
              </a:spcAft>
              <a:buSzPts val="1210"/>
              <a:buChar char="●"/>
            </a:pPr>
            <a:r>
              <a:rPr lang="fr" sz="1210"/>
              <a:t>All forms of oxidized or particulate mercury Hg</a:t>
            </a:r>
            <a:r>
              <a:rPr baseline="30000" lang="fr" sz="1210"/>
              <a:t>n+</a:t>
            </a:r>
            <a:r>
              <a:rPr lang="fr" sz="1210"/>
              <a:t> into elemental mercury Hg</a:t>
            </a:r>
            <a:r>
              <a:rPr baseline="30000" lang="fr" sz="1210"/>
              <a:t>0</a:t>
            </a:r>
            <a:r>
              <a:rPr lang="fr" sz="1210"/>
              <a:t> thermally (950°C) followed by Cold Vapor Atomic Absorption Spectroscopy (CVAAS) </a:t>
            </a:r>
            <a:r>
              <a:rPr b="1" lang="fr" sz="1210"/>
              <a:t>(3)</a:t>
            </a:r>
            <a:endParaRPr b="1" sz="1210"/>
          </a:p>
          <a:p>
            <a:pPr indent="0" lvl="0" marL="457200" rtl="0" algn="l">
              <a:lnSpc>
                <a:spcPct val="80000"/>
              </a:lnSpc>
              <a:spcBef>
                <a:spcPts val="0"/>
              </a:spcBef>
              <a:spcAft>
                <a:spcPts val="0"/>
              </a:spcAft>
              <a:buSzPts val="1018"/>
              <a:buNone/>
            </a:pPr>
            <a:r>
              <a:t/>
            </a:r>
            <a:endParaRPr sz="1210"/>
          </a:p>
          <a:p>
            <a:pPr indent="-305435" lvl="0" marL="457200" rtl="0" algn="l">
              <a:lnSpc>
                <a:spcPct val="80000"/>
              </a:lnSpc>
              <a:spcBef>
                <a:spcPts val="0"/>
              </a:spcBef>
              <a:spcAft>
                <a:spcPts val="0"/>
              </a:spcAft>
              <a:buSzPts val="1210"/>
              <a:buChar char="●"/>
            </a:pPr>
            <a:r>
              <a:rPr lang="fr" sz="1210"/>
              <a:t>Optimisation and control of the whole flue gas conditioning process with the use of ENVEA’s WEX </a:t>
            </a:r>
            <a:r>
              <a:rPr b="1" lang="fr" sz="1210"/>
              <a:t>(4)</a:t>
            </a:r>
            <a:endParaRPr b="1" sz="1210"/>
          </a:p>
          <a:p>
            <a:pPr indent="0" lvl="0" marL="0" rtl="0" algn="l">
              <a:lnSpc>
                <a:spcPct val="80000"/>
              </a:lnSpc>
              <a:spcBef>
                <a:spcPts val="0"/>
              </a:spcBef>
              <a:spcAft>
                <a:spcPts val="0"/>
              </a:spcAft>
              <a:buSzPts val="1018"/>
              <a:buNone/>
            </a:pPr>
            <a:r>
              <a:t/>
            </a:r>
            <a:endParaRPr sz="1210"/>
          </a:p>
          <a:p>
            <a:pPr indent="0" lvl="0" marL="457200" rtl="0" algn="l">
              <a:lnSpc>
                <a:spcPct val="80000"/>
              </a:lnSpc>
              <a:spcBef>
                <a:spcPts val="0"/>
              </a:spcBef>
              <a:spcAft>
                <a:spcPts val="0"/>
              </a:spcAft>
              <a:buSzPts val="1018"/>
              <a:buNone/>
            </a:pPr>
            <a:r>
              <a:t/>
            </a:r>
            <a:endParaRPr sz="1210"/>
          </a:p>
        </p:txBody>
      </p:sp>
      <p:sp>
        <p:nvSpPr>
          <p:cNvPr id="1047" name="Google Shape;1047;p26"/>
          <p:cNvSpPr txBox="1"/>
          <p:nvPr/>
        </p:nvSpPr>
        <p:spPr>
          <a:xfrm>
            <a:off x="4636250" y="4799050"/>
            <a:ext cx="1145100" cy="29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1300">
                <a:solidFill>
                  <a:schemeClr val="accent1"/>
                </a:solidFill>
                <a:latin typeface="Lato"/>
                <a:ea typeface="Lato"/>
                <a:cs typeface="Lato"/>
                <a:sym typeface="Lato"/>
              </a:rPr>
              <a:t>Ref: Envea</a:t>
            </a:r>
            <a:endParaRPr i="1" sz="1300">
              <a:solidFill>
                <a:schemeClr val="accent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2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1053" name="Google Shape;1053;p27"/>
          <p:cNvSpPr txBox="1"/>
          <p:nvPr/>
        </p:nvSpPr>
        <p:spPr>
          <a:xfrm>
            <a:off x="0" y="2571750"/>
            <a:ext cx="4069200" cy="17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3400">
                <a:solidFill>
                  <a:srgbClr val="863434"/>
                </a:solidFill>
                <a:latin typeface="Raleway ExtraBold"/>
                <a:ea typeface="Raleway ExtraBold"/>
                <a:cs typeface="Raleway ExtraBold"/>
                <a:sym typeface="Raleway ExtraBold"/>
              </a:rPr>
              <a:t>Challenges &amp; Future Trends</a:t>
            </a:r>
            <a:endParaRPr sz="3400">
              <a:solidFill>
                <a:srgbClr val="863434"/>
              </a:solidFill>
              <a:latin typeface="Raleway ExtraBold"/>
              <a:ea typeface="Raleway ExtraBold"/>
              <a:cs typeface="Raleway ExtraBold"/>
              <a:sym typeface="Raleway ExtraBold"/>
            </a:endParaRPr>
          </a:p>
        </p:txBody>
      </p:sp>
      <p:sp>
        <p:nvSpPr>
          <p:cNvPr id="1054" name="Google Shape;1054;p27"/>
          <p:cNvSpPr txBox="1"/>
          <p:nvPr/>
        </p:nvSpPr>
        <p:spPr>
          <a:xfrm>
            <a:off x="720000" y="1160775"/>
            <a:ext cx="1189800" cy="1139400"/>
          </a:xfrm>
          <a:prstGeom prst="rect">
            <a:avLst/>
          </a:prstGeom>
          <a:solidFill>
            <a:srgbClr val="FF8A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6000">
                <a:solidFill>
                  <a:srgbClr val="F2F2F2"/>
                </a:solidFill>
                <a:latin typeface="Raleway ExtraBold"/>
                <a:ea typeface="Raleway ExtraBold"/>
                <a:cs typeface="Raleway ExtraBold"/>
                <a:sym typeface="Raleway ExtraBold"/>
              </a:rPr>
              <a:t>04</a:t>
            </a:r>
            <a:endParaRPr sz="6000">
              <a:solidFill>
                <a:srgbClr val="F2F2F2"/>
              </a:solidFill>
              <a:latin typeface="Raleway ExtraBold"/>
              <a:ea typeface="Raleway ExtraBold"/>
              <a:cs typeface="Raleway ExtraBold"/>
              <a:sym typeface="Raleway ExtraBold"/>
            </a:endParaRPr>
          </a:p>
        </p:txBody>
      </p:sp>
      <p:grpSp>
        <p:nvGrpSpPr>
          <p:cNvPr id="1055" name="Google Shape;1055;p27"/>
          <p:cNvGrpSpPr/>
          <p:nvPr/>
        </p:nvGrpSpPr>
        <p:grpSpPr>
          <a:xfrm>
            <a:off x="3996821" y="1437813"/>
            <a:ext cx="4915265" cy="2961532"/>
            <a:chOff x="2919250" y="451875"/>
            <a:chExt cx="3305491" cy="1875574"/>
          </a:xfrm>
        </p:grpSpPr>
        <p:sp>
          <p:nvSpPr>
            <p:cNvPr id="1056" name="Google Shape;1056;p27"/>
            <p:cNvSpPr/>
            <p:nvPr/>
          </p:nvSpPr>
          <p:spPr>
            <a:xfrm>
              <a:off x="3591883" y="503423"/>
              <a:ext cx="1210110" cy="783847"/>
            </a:xfrm>
            <a:custGeom>
              <a:rect b="b" l="l" r="r" t="t"/>
              <a:pathLst>
                <a:path extrusionOk="0" h="8774" w="13545">
                  <a:moveTo>
                    <a:pt x="5804" y="0"/>
                  </a:moveTo>
                  <a:cubicBezTo>
                    <a:pt x="5006" y="0"/>
                    <a:pt x="4356" y="649"/>
                    <a:pt x="4356" y="1448"/>
                  </a:cubicBezTo>
                  <a:lnTo>
                    <a:pt x="4356" y="2563"/>
                  </a:lnTo>
                  <a:lnTo>
                    <a:pt x="2461" y="2563"/>
                  </a:lnTo>
                  <a:cubicBezTo>
                    <a:pt x="1663" y="2563"/>
                    <a:pt x="1013" y="3213"/>
                    <a:pt x="1013" y="4011"/>
                  </a:cubicBezTo>
                  <a:lnTo>
                    <a:pt x="1013" y="4316"/>
                  </a:lnTo>
                  <a:lnTo>
                    <a:pt x="811" y="4316"/>
                  </a:lnTo>
                  <a:cubicBezTo>
                    <a:pt x="363" y="4316"/>
                    <a:pt x="0" y="4679"/>
                    <a:pt x="0" y="5127"/>
                  </a:cubicBezTo>
                  <a:lnTo>
                    <a:pt x="0" y="5146"/>
                  </a:lnTo>
                  <a:lnTo>
                    <a:pt x="1013" y="5146"/>
                  </a:lnTo>
                  <a:lnTo>
                    <a:pt x="1013" y="5569"/>
                  </a:lnTo>
                  <a:lnTo>
                    <a:pt x="2040" y="5569"/>
                  </a:lnTo>
                  <a:lnTo>
                    <a:pt x="2040" y="5147"/>
                  </a:lnTo>
                  <a:lnTo>
                    <a:pt x="2862" y="5147"/>
                  </a:lnTo>
                  <a:lnTo>
                    <a:pt x="2862" y="5127"/>
                  </a:lnTo>
                  <a:cubicBezTo>
                    <a:pt x="2862" y="4679"/>
                    <a:pt x="2499" y="4316"/>
                    <a:pt x="2053" y="4316"/>
                  </a:cubicBezTo>
                  <a:lnTo>
                    <a:pt x="2040" y="4316"/>
                  </a:lnTo>
                  <a:lnTo>
                    <a:pt x="2040" y="4011"/>
                  </a:lnTo>
                  <a:cubicBezTo>
                    <a:pt x="2040" y="3637"/>
                    <a:pt x="2344" y="3333"/>
                    <a:pt x="2717" y="3333"/>
                  </a:cubicBezTo>
                  <a:lnTo>
                    <a:pt x="4850" y="3333"/>
                  </a:lnTo>
                  <a:cubicBezTo>
                    <a:pt x="5224" y="3333"/>
                    <a:pt x="5528" y="3637"/>
                    <a:pt x="5528" y="4011"/>
                  </a:cubicBezTo>
                  <a:lnTo>
                    <a:pt x="5528" y="8089"/>
                  </a:lnTo>
                  <a:lnTo>
                    <a:pt x="5354" y="8089"/>
                  </a:lnTo>
                  <a:lnTo>
                    <a:pt x="5354" y="8576"/>
                  </a:lnTo>
                  <a:lnTo>
                    <a:pt x="5528" y="8576"/>
                  </a:lnTo>
                  <a:lnTo>
                    <a:pt x="5528" y="8773"/>
                  </a:lnTo>
                  <a:lnTo>
                    <a:pt x="6554" y="8773"/>
                  </a:lnTo>
                  <a:lnTo>
                    <a:pt x="6554" y="8576"/>
                  </a:lnTo>
                  <a:lnTo>
                    <a:pt x="7283" y="8576"/>
                  </a:lnTo>
                  <a:lnTo>
                    <a:pt x="7283" y="8089"/>
                  </a:lnTo>
                  <a:lnTo>
                    <a:pt x="6554" y="8089"/>
                  </a:lnTo>
                  <a:lnTo>
                    <a:pt x="6554" y="4011"/>
                  </a:lnTo>
                  <a:cubicBezTo>
                    <a:pt x="6554" y="3322"/>
                    <a:pt x="6070" y="2745"/>
                    <a:pt x="5424" y="2599"/>
                  </a:cubicBezTo>
                  <a:lnTo>
                    <a:pt x="5424" y="1448"/>
                  </a:lnTo>
                  <a:cubicBezTo>
                    <a:pt x="5424" y="1074"/>
                    <a:pt x="5729" y="769"/>
                    <a:pt x="6103" y="769"/>
                  </a:cubicBezTo>
                  <a:lnTo>
                    <a:pt x="10808" y="769"/>
                  </a:lnTo>
                  <a:cubicBezTo>
                    <a:pt x="11181" y="769"/>
                    <a:pt x="11486" y="1074"/>
                    <a:pt x="11486" y="1448"/>
                  </a:cubicBezTo>
                  <a:lnTo>
                    <a:pt x="11486" y="2373"/>
                  </a:lnTo>
                  <a:cubicBezTo>
                    <a:pt x="11041" y="2377"/>
                    <a:pt x="10682" y="2738"/>
                    <a:pt x="10682" y="3182"/>
                  </a:cubicBezTo>
                  <a:lnTo>
                    <a:pt x="10682" y="3203"/>
                  </a:lnTo>
                  <a:lnTo>
                    <a:pt x="11486" y="3203"/>
                  </a:lnTo>
                  <a:lnTo>
                    <a:pt x="11486" y="6210"/>
                  </a:lnTo>
                  <a:lnTo>
                    <a:pt x="12554" y="6210"/>
                  </a:lnTo>
                  <a:lnTo>
                    <a:pt x="12554" y="3203"/>
                  </a:lnTo>
                  <a:lnTo>
                    <a:pt x="13545" y="3203"/>
                  </a:lnTo>
                  <a:lnTo>
                    <a:pt x="13545" y="3182"/>
                  </a:lnTo>
                  <a:cubicBezTo>
                    <a:pt x="13545" y="2735"/>
                    <a:pt x="13182" y="2373"/>
                    <a:pt x="12735" y="2373"/>
                  </a:cubicBezTo>
                  <a:lnTo>
                    <a:pt x="12554" y="2373"/>
                  </a:lnTo>
                  <a:lnTo>
                    <a:pt x="12554" y="1448"/>
                  </a:lnTo>
                  <a:cubicBezTo>
                    <a:pt x="12554" y="649"/>
                    <a:pt x="11904" y="0"/>
                    <a:pt x="1110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27"/>
            <p:cNvSpPr/>
            <p:nvPr/>
          </p:nvSpPr>
          <p:spPr>
            <a:xfrm>
              <a:off x="5273866" y="451875"/>
              <a:ext cx="96130" cy="96038"/>
            </a:xfrm>
            <a:custGeom>
              <a:rect b="b" l="l" r="r" t="t"/>
              <a:pathLst>
                <a:path extrusionOk="0" h="1075" w="1076">
                  <a:moveTo>
                    <a:pt x="538" y="0"/>
                  </a:moveTo>
                  <a:cubicBezTo>
                    <a:pt x="241" y="0"/>
                    <a:pt x="1" y="241"/>
                    <a:pt x="1" y="538"/>
                  </a:cubicBezTo>
                  <a:cubicBezTo>
                    <a:pt x="1" y="834"/>
                    <a:pt x="241" y="1075"/>
                    <a:pt x="538" y="1075"/>
                  </a:cubicBezTo>
                  <a:cubicBezTo>
                    <a:pt x="835" y="1075"/>
                    <a:pt x="1075" y="834"/>
                    <a:pt x="1075" y="538"/>
                  </a:cubicBezTo>
                  <a:cubicBezTo>
                    <a:pt x="1075" y="241"/>
                    <a:pt x="835" y="0"/>
                    <a:pt x="538"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27"/>
            <p:cNvSpPr/>
            <p:nvPr/>
          </p:nvSpPr>
          <p:spPr>
            <a:xfrm>
              <a:off x="5385897" y="609915"/>
              <a:ext cx="96040" cy="95948"/>
            </a:xfrm>
            <a:custGeom>
              <a:rect b="b" l="l" r="r" t="t"/>
              <a:pathLst>
                <a:path extrusionOk="0" h="1074" w="1075">
                  <a:moveTo>
                    <a:pt x="537" y="0"/>
                  </a:moveTo>
                  <a:cubicBezTo>
                    <a:pt x="241" y="0"/>
                    <a:pt x="0" y="241"/>
                    <a:pt x="0" y="537"/>
                  </a:cubicBezTo>
                  <a:cubicBezTo>
                    <a:pt x="0" y="834"/>
                    <a:pt x="241" y="1074"/>
                    <a:pt x="537" y="1074"/>
                  </a:cubicBezTo>
                  <a:cubicBezTo>
                    <a:pt x="834" y="1074"/>
                    <a:pt x="1075" y="834"/>
                    <a:pt x="1075" y="537"/>
                  </a:cubicBezTo>
                  <a:cubicBezTo>
                    <a:pt x="1075" y="241"/>
                    <a:pt x="834" y="0"/>
                    <a:pt x="537"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27"/>
            <p:cNvSpPr/>
            <p:nvPr/>
          </p:nvSpPr>
          <p:spPr>
            <a:xfrm>
              <a:off x="5244920" y="692821"/>
              <a:ext cx="134010" cy="134096"/>
            </a:xfrm>
            <a:custGeom>
              <a:rect b="b" l="l" r="r" t="t"/>
              <a:pathLst>
                <a:path extrusionOk="0" h="1501" w="1500">
                  <a:moveTo>
                    <a:pt x="750" y="1"/>
                  </a:moveTo>
                  <a:cubicBezTo>
                    <a:pt x="336" y="1"/>
                    <a:pt x="1" y="336"/>
                    <a:pt x="1" y="750"/>
                  </a:cubicBezTo>
                  <a:cubicBezTo>
                    <a:pt x="1" y="1165"/>
                    <a:pt x="336" y="1500"/>
                    <a:pt x="750" y="1500"/>
                  </a:cubicBezTo>
                  <a:cubicBezTo>
                    <a:pt x="1164" y="1500"/>
                    <a:pt x="1500" y="1165"/>
                    <a:pt x="1500" y="750"/>
                  </a:cubicBezTo>
                  <a:cubicBezTo>
                    <a:pt x="1500" y="336"/>
                    <a:pt x="1164" y="1"/>
                    <a:pt x="750"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27"/>
            <p:cNvSpPr/>
            <p:nvPr/>
          </p:nvSpPr>
          <p:spPr>
            <a:xfrm>
              <a:off x="5233931" y="792791"/>
              <a:ext cx="253011" cy="330995"/>
            </a:xfrm>
            <a:custGeom>
              <a:rect b="b" l="l" r="r" t="t"/>
              <a:pathLst>
                <a:path extrusionOk="0" h="3705" w="2832">
                  <a:moveTo>
                    <a:pt x="1992" y="1"/>
                  </a:moveTo>
                  <a:cubicBezTo>
                    <a:pt x="1528" y="1"/>
                    <a:pt x="1153" y="377"/>
                    <a:pt x="1153" y="840"/>
                  </a:cubicBezTo>
                  <a:cubicBezTo>
                    <a:pt x="1153" y="1006"/>
                    <a:pt x="1202" y="1161"/>
                    <a:pt x="1287" y="1291"/>
                  </a:cubicBezTo>
                  <a:cubicBezTo>
                    <a:pt x="1261" y="1290"/>
                    <a:pt x="1235" y="1287"/>
                    <a:pt x="1209" y="1287"/>
                  </a:cubicBezTo>
                  <a:cubicBezTo>
                    <a:pt x="541" y="1287"/>
                    <a:pt x="0" y="1829"/>
                    <a:pt x="0" y="2497"/>
                  </a:cubicBezTo>
                  <a:cubicBezTo>
                    <a:pt x="0" y="3164"/>
                    <a:pt x="541" y="3705"/>
                    <a:pt x="1209" y="3705"/>
                  </a:cubicBezTo>
                  <a:cubicBezTo>
                    <a:pt x="1876" y="3705"/>
                    <a:pt x="2417" y="3164"/>
                    <a:pt x="2417" y="2497"/>
                  </a:cubicBezTo>
                  <a:cubicBezTo>
                    <a:pt x="2417" y="2176"/>
                    <a:pt x="2291" y="1886"/>
                    <a:pt x="2089" y="1670"/>
                  </a:cubicBezTo>
                  <a:cubicBezTo>
                    <a:pt x="2506" y="1621"/>
                    <a:pt x="2831" y="1271"/>
                    <a:pt x="2831" y="840"/>
                  </a:cubicBezTo>
                  <a:cubicBezTo>
                    <a:pt x="2831" y="377"/>
                    <a:pt x="2456" y="1"/>
                    <a:pt x="1992" y="1"/>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27"/>
            <p:cNvSpPr/>
            <p:nvPr/>
          </p:nvSpPr>
          <p:spPr>
            <a:xfrm>
              <a:off x="5724313" y="1449162"/>
              <a:ext cx="376657" cy="74239"/>
            </a:xfrm>
            <a:custGeom>
              <a:rect b="b" l="l" r="r" t="t"/>
              <a:pathLst>
                <a:path extrusionOk="0" h="831" w="4216">
                  <a:moveTo>
                    <a:pt x="54" y="1"/>
                  </a:moveTo>
                  <a:cubicBezTo>
                    <a:pt x="24" y="1"/>
                    <a:pt x="1" y="24"/>
                    <a:pt x="1" y="53"/>
                  </a:cubicBezTo>
                  <a:lnTo>
                    <a:pt x="1" y="830"/>
                  </a:lnTo>
                  <a:lnTo>
                    <a:pt x="4215" y="830"/>
                  </a:lnTo>
                  <a:lnTo>
                    <a:pt x="4215" y="53"/>
                  </a:lnTo>
                  <a:cubicBezTo>
                    <a:pt x="4215" y="24"/>
                    <a:pt x="4192" y="1"/>
                    <a:pt x="4163" y="1"/>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27"/>
            <p:cNvSpPr/>
            <p:nvPr/>
          </p:nvSpPr>
          <p:spPr>
            <a:xfrm>
              <a:off x="5732353" y="2167355"/>
              <a:ext cx="377908" cy="124358"/>
            </a:xfrm>
            <a:custGeom>
              <a:rect b="b" l="l" r="r" t="t"/>
              <a:pathLst>
                <a:path extrusionOk="0" h="1392" w="4230">
                  <a:moveTo>
                    <a:pt x="0" y="1"/>
                  </a:moveTo>
                  <a:lnTo>
                    <a:pt x="0" y="1391"/>
                  </a:lnTo>
                  <a:lnTo>
                    <a:pt x="4229" y="1391"/>
                  </a:lnTo>
                  <a:lnTo>
                    <a:pt x="422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27"/>
            <p:cNvSpPr/>
            <p:nvPr/>
          </p:nvSpPr>
          <p:spPr>
            <a:xfrm>
              <a:off x="5612460" y="1472569"/>
              <a:ext cx="538720" cy="763121"/>
            </a:xfrm>
            <a:custGeom>
              <a:rect b="b" l="l" r="r" t="t"/>
              <a:pathLst>
                <a:path extrusionOk="0" h="8542" w="6030">
                  <a:moveTo>
                    <a:pt x="69" y="1"/>
                  </a:moveTo>
                  <a:cubicBezTo>
                    <a:pt x="31" y="1"/>
                    <a:pt x="0" y="32"/>
                    <a:pt x="0" y="70"/>
                  </a:cubicBezTo>
                  <a:lnTo>
                    <a:pt x="0" y="8473"/>
                  </a:lnTo>
                  <a:cubicBezTo>
                    <a:pt x="0" y="8511"/>
                    <a:pt x="31" y="8542"/>
                    <a:pt x="69" y="8542"/>
                  </a:cubicBezTo>
                  <a:lnTo>
                    <a:pt x="5961" y="8542"/>
                  </a:lnTo>
                  <a:cubicBezTo>
                    <a:pt x="5999" y="8542"/>
                    <a:pt x="6030" y="8511"/>
                    <a:pt x="6030" y="8473"/>
                  </a:cubicBezTo>
                  <a:lnTo>
                    <a:pt x="6030" y="70"/>
                  </a:lnTo>
                  <a:cubicBezTo>
                    <a:pt x="6030" y="32"/>
                    <a:pt x="5999" y="1"/>
                    <a:pt x="5961"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7"/>
            <p:cNvSpPr/>
            <p:nvPr/>
          </p:nvSpPr>
          <p:spPr>
            <a:xfrm>
              <a:off x="5612460" y="1472569"/>
              <a:ext cx="537469" cy="763121"/>
            </a:xfrm>
            <a:custGeom>
              <a:rect b="b" l="l" r="r" t="t"/>
              <a:pathLst>
                <a:path extrusionOk="0" h="8542" w="6016">
                  <a:moveTo>
                    <a:pt x="459" y="1"/>
                  </a:moveTo>
                  <a:cubicBezTo>
                    <a:pt x="206" y="1"/>
                    <a:pt x="0" y="205"/>
                    <a:pt x="0" y="459"/>
                  </a:cubicBezTo>
                  <a:lnTo>
                    <a:pt x="0" y="8083"/>
                  </a:lnTo>
                  <a:cubicBezTo>
                    <a:pt x="0" y="8336"/>
                    <a:pt x="206" y="8542"/>
                    <a:pt x="459" y="8542"/>
                  </a:cubicBezTo>
                  <a:lnTo>
                    <a:pt x="5571" y="8542"/>
                  </a:lnTo>
                  <a:cubicBezTo>
                    <a:pt x="5786" y="8542"/>
                    <a:pt x="5966" y="8393"/>
                    <a:pt x="6015" y="8192"/>
                  </a:cubicBezTo>
                  <a:lnTo>
                    <a:pt x="2709" y="8192"/>
                  </a:lnTo>
                  <a:cubicBezTo>
                    <a:pt x="2456" y="8192"/>
                    <a:pt x="2250" y="7986"/>
                    <a:pt x="2250" y="7733"/>
                  </a:cubicBezTo>
                  <a:lnTo>
                    <a:pt x="2250" y="110"/>
                  </a:lnTo>
                  <a:cubicBezTo>
                    <a:pt x="2250" y="72"/>
                    <a:pt x="2257" y="36"/>
                    <a:pt x="2265"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27"/>
            <p:cNvSpPr/>
            <p:nvPr/>
          </p:nvSpPr>
          <p:spPr>
            <a:xfrm>
              <a:off x="5686344" y="1680460"/>
              <a:ext cx="387110" cy="387099"/>
            </a:xfrm>
            <a:custGeom>
              <a:rect b="b" l="l" r="r" t="t"/>
              <a:pathLst>
                <a:path extrusionOk="0" h="4333" w="4333">
                  <a:moveTo>
                    <a:pt x="2166" y="169"/>
                  </a:moveTo>
                  <a:cubicBezTo>
                    <a:pt x="2593" y="169"/>
                    <a:pt x="2989" y="303"/>
                    <a:pt x="3313" y="532"/>
                  </a:cubicBezTo>
                  <a:lnTo>
                    <a:pt x="2606" y="1598"/>
                  </a:lnTo>
                  <a:cubicBezTo>
                    <a:pt x="2484" y="1504"/>
                    <a:pt x="2331" y="1447"/>
                    <a:pt x="2166" y="1447"/>
                  </a:cubicBezTo>
                  <a:cubicBezTo>
                    <a:pt x="2020" y="1447"/>
                    <a:pt x="1884" y="1491"/>
                    <a:pt x="1771" y="1565"/>
                  </a:cubicBezTo>
                  <a:lnTo>
                    <a:pt x="1141" y="453"/>
                  </a:lnTo>
                  <a:cubicBezTo>
                    <a:pt x="1440" y="273"/>
                    <a:pt x="1792" y="169"/>
                    <a:pt x="2166" y="169"/>
                  </a:cubicBezTo>
                  <a:close/>
                  <a:moveTo>
                    <a:pt x="2166" y="1625"/>
                  </a:moveTo>
                  <a:cubicBezTo>
                    <a:pt x="2295" y="1625"/>
                    <a:pt x="2415" y="1670"/>
                    <a:pt x="2507" y="1746"/>
                  </a:cubicBezTo>
                  <a:cubicBezTo>
                    <a:pt x="2537" y="1771"/>
                    <a:pt x="2564" y="1798"/>
                    <a:pt x="2589" y="1828"/>
                  </a:cubicBezTo>
                  <a:cubicBezTo>
                    <a:pt x="2592" y="1832"/>
                    <a:pt x="2594" y="1835"/>
                    <a:pt x="2597" y="1839"/>
                  </a:cubicBezTo>
                  <a:cubicBezTo>
                    <a:pt x="2605" y="1850"/>
                    <a:pt x="2613" y="1861"/>
                    <a:pt x="2621" y="1873"/>
                  </a:cubicBezTo>
                  <a:cubicBezTo>
                    <a:pt x="2625" y="1878"/>
                    <a:pt x="2628" y="1883"/>
                    <a:pt x="2631" y="1888"/>
                  </a:cubicBezTo>
                  <a:cubicBezTo>
                    <a:pt x="2637" y="1900"/>
                    <a:pt x="2643" y="1910"/>
                    <a:pt x="2649" y="1921"/>
                  </a:cubicBezTo>
                  <a:cubicBezTo>
                    <a:pt x="2652" y="1927"/>
                    <a:pt x="2655" y="1933"/>
                    <a:pt x="2657" y="1940"/>
                  </a:cubicBezTo>
                  <a:cubicBezTo>
                    <a:pt x="2663" y="1951"/>
                    <a:pt x="2668" y="1962"/>
                    <a:pt x="2672" y="1974"/>
                  </a:cubicBezTo>
                  <a:cubicBezTo>
                    <a:pt x="2675" y="1980"/>
                    <a:pt x="2677" y="1987"/>
                    <a:pt x="2679" y="1993"/>
                  </a:cubicBezTo>
                  <a:cubicBezTo>
                    <a:pt x="2683" y="2005"/>
                    <a:pt x="2686" y="2017"/>
                    <a:pt x="2689" y="2029"/>
                  </a:cubicBezTo>
                  <a:cubicBezTo>
                    <a:pt x="2691" y="2035"/>
                    <a:pt x="2693" y="2042"/>
                    <a:pt x="2694" y="2050"/>
                  </a:cubicBezTo>
                  <a:cubicBezTo>
                    <a:pt x="2698" y="2062"/>
                    <a:pt x="2700" y="2075"/>
                    <a:pt x="2702" y="2089"/>
                  </a:cubicBezTo>
                  <a:cubicBezTo>
                    <a:pt x="2703" y="2095"/>
                    <a:pt x="2704" y="2100"/>
                    <a:pt x="2705" y="2107"/>
                  </a:cubicBezTo>
                  <a:cubicBezTo>
                    <a:pt x="2707" y="2127"/>
                    <a:pt x="2708" y="2146"/>
                    <a:pt x="2708" y="2166"/>
                  </a:cubicBezTo>
                  <a:cubicBezTo>
                    <a:pt x="2708" y="2190"/>
                    <a:pt x="2706" y="2212"/>
                    <a:pt x="2703" y="2235"/>
                  </a:cubicBezTo>
                  <a:cubicBezTo>
                    <a:pt x="2703" y="2237"/>
                    <a:pt x="2702" y="2240"/>
                    <a:pt x="2702" y="2242"/>
                  </a:cubicBezTo>
                  <a:cubicBezTo>
                    <a:pt x="2699" y="2264"/>
                    <a:pt x="2694" y="2285"/>
                    <a:pt x="2689" y="2306"/>
                  </a:cubicBezTo>
                  <a:cubicBezTo>
                    <a:pt x="2645" y="2470"/>
                    <a:pt x="2526" y="2604"/>
                    <a:pt x="2369" y="2668"/>
                  </a:cubicBezTo>
                  <a:cubicBezTo>
                    <a:pt x="2339" y="2680"/>
                    <a:pt x="2306" y="2690"/>
                    <a:pt x="2272" y="2698"/>
                  </a:cubicBezTo>
                  <a:cubicBezTo>
                    <a:pt x="2269" y="2698"/>
                    <a:pt x="2267" y="2698"/>
                    <a:pt x="2264" y="2699"/>
                  </a:cubicBezTo>
                  <a:cubicBezTo>
                    <a:pt x="2249" y="2702"/>
                    <a:pt x="2235" y="2704"/>
                    <a:pt x="2220" y="2705"/>
                  </a:cubicBezTo>
                  <a:cubicBezTo>
                    <a:pt x="2202" y="2707"/>
                    <a:pt x="2184" y="2708"/>
                    <a:pt x="2166" y="2708"/>
                  </a:cubicBezTo>
                  <a:cubicBezTo>
                    <a:pt x="2147" y="2708"/>
                    <a:pt x="2130" y="2707"/>
                    <a:pt x="2112" y="2705"/>
                  </a:cubicBezTo>
                  <a:cubicBezTo>
                    <a:pt x="2097" y="2704"/>
                    <a:pt x="2083" y="2702"/>
                    <a:pt x="2068" y="2699"/>
                  </a:cubicBezTo>
                  <a:cubicBezTo>
                    <a:pt x="2066" y="2698"/>
                    <a:pt x="2063" y="2698"/>
                    <a:pt x="2060" y="2698"/>
                  </a:cubicBezTo>
                  <a:cubicBezTo>
                    <a:pt x="2026" y="2690"/>
                    <a:pt x="1993" y="2681"/>
                    <a:pt x="1962" y="2668"/>
                  </a:cubicBezTo>
                  <a:cubicBezTo>
                    <a:pt x="1786" y="2596"/>
                    <a:pt x="1657" y="2434"/>
                    <a:pt x="1630" y="2240"/>
                  </a:cubicBezTo>
                  <a:cubicBezTo>
                    <a:pt x="1627" y="2215"/>
                    <a:pt x="1625" y="2192"/>
                    <a:pt x="1625" y="2166"/>
                  </a:cubicBezTo>
                  <a:cubicBezTo>
                    <a:pt x="1625" y="2145"/>
                    <a:pt x="1626" y="2124"/>
                    <a:pt x="1628" y="2103"/>
                  </a:cubicBezTo>
                  <a:cubicBezTo>
                    <a:pt x="1629" y="2097"/>
                    <a:pt x="1630" y="2091"/>
                    <a:pt x="1631" y="2085"/>
                  </a:cubicBezTo>
                  <a:cubicBezTo>
                    <a:pt x="1633" y="2070"/>
                    <a:pt x="1636" y="2056"/>
                    <a:pt x="1639" y="2042"/>
                  </a:cubicBezTo>
                  <a:cubicBezTo>
                    <a:pt x="1641" y="2035"/>
                    <a:pt x="1642" y="2029"/>
                    <a:pt x="1644" y="2022"/>
                  </a:cubicBezTo>
                  <a:cubicBezTo>
                    <a:pt x="1649" y="2009"/>
                    <a:pt x="1653" y="1994"/>
                    <a:pt x="1658" y="1981"/>
                  </a:cubicBezTo>
                  <a:cubicBezTo>
                    <a:pt x="1660" y="1976"/>
                    <a:pt x="1662" y="1970"/>
                    <a:pt x="1664" y="1964"/>
                  </a:cubicBezTo>
                  <a:cubicBezTo>
                    <a:pt x="1671" y="1947"/>
                    <a:pt x="1679" y="1929"/>
                    <a:pt x="1688" y="1912"/>
                  </a:cubicBezTo>
                  <a:lnTo>
                    <a:pt x="1689" y="1911"/>
                  </a:lnTo>
                  <a:cubicBezTo>
                    <a:pt x="1699" y="1892"/>
                    <a:pt x="1709" y="1875"/>
                    <a:pt x="1722" y="1858"/>
                  </a:cubicBezTo>
                  <a:cubicBezTo>
                    <a:pt x="1723" y="1855"/>
                    <a:pt x="1725" y="1853"/>
                    <a:pt x="1727" y="1850"/>
                  </a:cubicBezTo>
                  <a:cubicBezTo>
                    <a:pt x="1737" y="1837"/>
                    <a:pt x="1747" y="1823"/>
                    <a:pt x="1759" y="1810"/>
                  </a:cubicBezTo>
                  <a:cubicBezTo>
                    <a:pt x="1762" y="1807"/>
                    <a:pt x="1765" y="1804"/>
                    <a:pt x="1768" y="1800"/>
                  </a:cubicBezTo>
                  <a:cubicBezTo>
                    <a:pt x="1779" y="1788"/>
                    <a:pt x="1790" y="1776"/>
                    <a:pt x="1803" y="1766"/>
                  </a:cubicBezTo>
                  <a:cubicBezTo>
                    <a:pt x="1806" y="1763"/>
                    <a:pt x="1809" y="1760"/>
                    <a:pt x="1812" y="1758"/>
                  </a:cubicBezTo>
                  <a:cubicBezTo>
                    <a:pt x="1826" y="1744"/>
                    <a:pt x="1842" y="1732"/>
                    <a:pt x="1858" y="1721"/>
                  </a:cubicBezTo>
                  <a:cubicBezTo>
                    <a:pt x="1946" y="1660"/>
                    <a:pt x="2052" y="1625"/>
                    <a:pt x="2166" y="1625"/>
                  </a:cubicBezTo>
                  <a:close/>
                  <a:moveTo>
                    <a:pt x="173" y="2046"/>
                  </a:moveTo>
                  <a:lnTo>
                    <a:pt x="1450" y="2215"/>
                  </a:lnTo>
                  <a:cubicBezTo>
                    <a:pt x="1469" y="2491"/>
                    <a:pt x="1641" y="2723"/>
                    <a:pt x="1883" y="2827"/>
                  </a:cubicBezTo>
                  <a:lnTo>
                    <a:pt x="1313" y="3972"/>
                  </a:lnTo>
                  <a:cubicBezTo>
                    <a:pt x="638" y="3652"/>
                    <a:pt x="170" y="2964"/>
                    <a:pt x="170" y="2166"/>
                  </a:cubicBezTo>
                  <a:cubicBezTo>
                    <a:pt x="170" y="2126"/>
                    <a:pt x="171" y="2086"/>
                    <a:pt x="173" y="2046"/>
                  </a:cubicBezTo>
                  <a:close/>
                  <a:moveTo>
                    <a:pt x="4162" y="2214"/>
                  </a:moveTo>
                  <a:lnTo>
                    <a:pt x="4162" y="2214"/>
                  </a:lnTo>
                  <a:cubicBezTo>
                    <a:pt x="4143" y="2992"/>
                    <a:pt x="3682" y="3659"/>
                    <a:pt x="3018" y="3972"/>
                  </a:cubicBezTo>
                  <a:lnTo>
                    <a:pt x="2450" y="2827"/>
                  </a:lnTo>
                  <a:cubicBezTo>
                    <a:pt x="2668" y="2734"/>
                    <a:pt x="2830" y="2534"/>
                    <a:pt x="2873" y="2294"/>
                  </a:cubicBezTo>
                  <a:lnTo>
                    <a:pt x="4162" y="2214"/>
                  </a:lnTo>
                  <a:close/>
                  <a:moveTo>
                    <a:pt x="2166" y="0"/>
                  </a:moveTo>
                  <a:cubicBezTo>
                    <a:pt x="970" y="0"/>
                    <a:pt x="0" y="970"/>
                    <a:pt x="0" y="2166"/>
                  </a:cubicBezTo>
                  <a:cubicBezTo>
                    <a:pt x="0" y="3363"/>
                    <a:pt x="970" y="4333"/>
                    <a:pt x="2166" y="4333"/>
                  </a:cubicBezTo>
                  <a:cubicBezTo>
                    <a:pt x="3363" y="4333"/>
                    <a:pt x="4333" y="3363"/>
                    <a:pt x="4333" y="2166"/>
                  </a:cubicBezTo>
                  <a:cubicBezTo>
                    <a:pt x="4333" y="970"/>
                    <a:pt x="3363" y="0"/>
                    <a:pt x="2166"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27"/>
            <p:cNvSpPr/>
            <p:nvPr/>
          </p:nvSpPr>
          <p:spPr>
            <a:xfrm>
              <a:off x="4324730" y="760183"/>
              <a:ext cx="687025" cy="948586"/>
            </a:xfrm>
            <a:custGeom>
              <a:rect b="b" l="l" r="r" t="t"/>
              <a:pathLst>
                <a:path extrusionOk="0" h="10618" w="7690">
                  <a:moveTo>
                    <a:pt x="143" y="0"/>
                  </a:moveTo>
                  <a:cubicBezTo>
                    <a:pt x="64" y="0"/>
                    <a:pt x="0" y="65"/>
                    <a:pt x="0" y="143"/>
                  </a:cubicBezTo>
                  <a:lnTo>
                    <a:pt x="0" y="10475"/>
                  </a:lnTo>
                  <a:cubicBezTo>
                    <a:pt x="0" y="10554"/>
                    <a:pt x="64" y="10618"/>
                    <a:pt x="143" y="10618"/>
                  </a:cubicBezTo>
                  <a:lnTo>
                    <a:pt x="7546" y="10618"/>
                  </a:lnTo>
                  <a:cubicBezTo>
                    <a:pt x="7626" y="10618"/>
                    <a:pt x="7689" y="10554"/>
                    <a:pt x="7689" y="10475"/>
                  </a:cubicBezTo>
                  <a:lnTo>
                    <a:pt x="7689" y="143"/>
                  </a:lnTo>
                  <a:cubicBezTo>
                    <a:pt x="7689" y="65"/>
                    <a:pt x="7626" y="0"/>
                    <a:pt x="754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27"/>
            <p:cNvSpPr/>
            <p:nvPr/>
          </p:nvSpPr>
          <p:spPr>
            <a:xfrm>
              <a:off x="3426695" y="920188"/>
              <a:ext cx="577672" cy="788582"/>
            </a:xfrm>
            <a:custGeom>
              <a:rect b="b" l="l" r="r" t="t"/>
              <a:pathLst>
                <a:path extrusionOk="0" h="8827" w="6466">
                  <a:moveTo>
                    <a:pt x="143" y="1"/>
                  </a:moveTo>
                  <a:cubicBezTo>
                    <a:pt x="64" y="1"/>
                    <a:pt x="0" y="65"/>
                    <a:pt x="0" y="144"/>
                  </a:cubicBezTo>
                  <a:lnTo>
                    <a:pt x="0" y="8684"/>
                  </a:lnTo>
                  <a:cubicBezTo>
                    <a:pt x="0" y="8763"/>
                    <a:pt x="64" y="8827"/>
                    <a:pt x="143" y="8827"/>
                  </a:cubicBezTo>
                  <a:lnTo>
                    <a:pt x="6323" y="8827"/>
                  </a:lnTo>
                  <a:cubicBezTo>
                    <a:pt x="6402" y="8827"/>
                    <a:pt x="6466" y="8763"/>
                    <a:pt x="6466" y="8684"/>
                  </a:cubicBezTo>
                  <a:lnTo>
                    <a:pt x="6466" y="144"/>
                  </a:lnTo>
                  <a:cubicBezTo>
                    <a:pt x="6466" y="65"/>
                    <a:pt x="6402" y="1"/>
                    <a:pt x="6323"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27"/>
            <p:cNvSpPr/>
            <p:nvPr/>
          </p:nvSpPr>
          <p:spPr>
            <a:xfrm>
              <a:off x="5267612" y="1188204"/>
              <a:ext cx="179663" cy="81386"/>
            </a:xfrm>
            <a:custGeom>
              <a:rect b="b" l="l" r="r" t="t"/>
              <a:pathLst>
                <a:path extrusionOk="0" h="911" w="2011">
                  <a:moveTo>
                    <a:pt x="1" y="1"/>
                  </a:moveTo>
                  <a:lnTo>
                    <a:pt x="1" y="911"/>
                  </a:lnTo>
                  <a:lnTo>
                    <a:pt x="2010" y="911"/>
                  </a:lnTo>
                  <a:lnTo>
                    <a:pt x="201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27"/>
            <p:cNvSpPr/>
            <p:nvPr/>
          </p:nvSpPr>
          <p:spPr>
            <a:xfrm>
              <a:off x="3329137" y="1259764"/>
              <a:ext cx="2228765" cy="117300"/>
            </a:xfrm>
            <a:custGeom>
              <a:rect b="b" l="l" r="r" t="t"/>
              <a:pathLst>
                <a:path extrusionOk="0" h="1313" w="24947">
                  <a:moveTo>
                    <a:pt x="0" y="1"/>
                  </a:moveTo>
                  <a:lnTo>
                    <a:pt x="0" y="1312"/>
                  </a:lnTo>
                  <a:lnTo>
                    <a:pt x="24946" y="1312"/>
                  </a:lnTo>
                  <a:lnTo>
                    <a:pt x="24946"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27"/>
            <p:cNvSpPr/>
            <p:nvPr/>
          </p:nvSpPr>
          <p:spPr>
            <a:xfrm>
              <a:off x="3329137" y="1259764"/>
              <a:ext cx="387825" cy="117300"/>
            </a:xfrm>
            <a:custGeom>
              <a:rect b="b" l="l" r="r" t="t"/>
              <a:pathLst>
                <a:path extrusionOk="0" h="1313" w="4341">
                  <a:moveTo>
                    <a:pt x="0" y="1"/>
                  </a:moveTo>
                  <a:lnTo>
                    <a:pt x="0" y="1312"/>
                  </a:lnTo>
                  <a:lnTo>
                    <a:pt x="4340" y="1312"/>
                  </a:lnTo>
                  <a:lnTo>
                    <a:pt x="4340"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27"/>
            <p:cNvSpPr/>
            <p:nvPr/>
          </p:nvSpPr>
          <p:spPr>
            <a:xfrm>
              <a:off x="3180745" y="1306667"/>
              <a:ext cx="2588001" cy="1007102"/>
            </a:xfrm>
            <a:custGeom>
              <a:rect b="b" l="l" r="r" t="t"/>
              <a:pathLst>
                <a:path extrusionOk="0" h="11273" w="28968">
                  <a:moveTo>
                    <a:pt x="0" y="0"/>
                  </a:moveTo>
                  <a:lnTo>
                    <a:pt x="0" y="11273"/>
                  </a:lnTo>
                  <a:lnTo>
                    <a:pt x="28967" y="11273"/>
                  </a:lnTo>
                  <a:lnTo>
                    <a:pt x="28793"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27"/>
            <p:cNvSpPr/>
            <p:nvPr/>
          </p:nvSpPr>
          <p:spPr>
            <a:xfrm>
              <a:off x="3170382" y="1306667"/>
              <a:ext cx="443752" cy="1007102"/>
            </a:xfrm>
            <a:custGeom>
              <a:rect b="b" l="l" r="r" t="t"/>
              <a:pathLst>
                <a:path extrusionOk="0" h="11273" w="4967">
                  <a:moveTo>
                    <a:pt x="0" y="0"/>
                  </a:moveTo>
                  <a:lnTo>
                    <a:pt x="0" y="11273"/>
                  </a:lnTo>
                  <a:lnTo>
                    <a:pt x="4966" y="11273"/>
                  </a:lnTo>
                  <a:lnTo>
                    <a:pt x="4936"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27"/>
            <p:cNvSpPr/>
            <p:nvPr/>
          </p:nvSpPr>
          <p:spPr>
            <a:xfrm>
              <a:off x="3736969" y="1462742"/>
              <a:ext cx="229157" cy="851029"/>
            </a:xfrm>
            <a:custGeom>
              <a:rect b="b" l="l" r="r" t="t"/>
              <a:pathLst>
                <a:path extrusionOk="0" h="9526" w="2565">
                  <a:moveTo>
                    <a:pt x="0" y="1"/>
                  </a:moveTo>
                  <a:lnTo>
                    <a:pt x="0" y="9526"/>
                  </a:lnTo>
                  <a:lnTo>
                    <a:pt x="2564" y="9526"/>
                  </a:lnTo>
                  <a:lnTo>
                    <a:pt x="2548"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7"/>
            <p:cNvSpPr/>
            <p:nvPr/>
          </p:nvSpPr>
          <p:spPr>
            <a:xfrm>
              <a:off x="5440751" y="1450413"/>
              <a:ext cx="171354" cy="171885"/>
            </a:xfrm>
            <a:custGeom>
              <a:rect b="b" l="l" r="r" t="t"/>
              <a:pathLst>
                <a:path extrusionOk="0" h="1924" w="1918">
                  <a:moveTo>
                    <a:pt x="1099" y="1"/>
                  </a:moveTo>
                  <a:lnTo>
                    <a:pt x="0" y="1100"/>
                  </a:lnTo>
                  <a:lnTo>
                    <a:pt x="823" y="1923"/>
                  </a:lnTo>
                  <a:lnTo>
                    <a:pt x="1917" y="819"/>
                  </a:lnTo>
                  <a:lnTo>
                    <a:pt x="1099" y="1"/>
                  </a:lnTo>
                  <a:close/>
                </a:path>
              </a:pathLst>
            </a:custGeom>
            <a:solidFill>
              <a:srgbClr val="FF9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27"/>
            <p:cNvSpPr/>
            <p:nvPr/>
          </p:nvSpPr>
          <p:spPr>
            <a:xfrm>
              <a:off x="3785748" y="1517417"/>
              <a:ext cx="1776079" cy="780810"/>
            </a:xfrm>
            <a:custGeom>
              <a:rect b="b" l="l" r="r" t="t"/>
              <a:pathLst>
                <a:path extrusionOk="0" h="8740" w="19880">
                  <a:moveTo>
                    <a:pt x="0" y="1"/>
                  </a:moveTo>
                  <a:lnTo>
                    <a:pt x="0" y="8739"/>
                  </a:lnTo>
                  <a:lnTo>
                    <a:pt x="19880" y="8739"/>
                  </a:lnTo>
                  <a:lnTo>
                    <a:pt x="19880"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27"/>
            <p:cNvSpPr/>
            <p:nvPr/>
          </p:nvSpPr>
          <p:spPr>
            <a:xfrm>
              <a:off x="3785748" y="1517417"/>
              <a:ext cx="1774114" cy="780810"/>
            </a:xfrm>
            <a:custGeom>
              <a:rect b="b" l="l" r="r" t="t"/>
              <a:pathLst>
                <a:path extrusionOk="0" h="8740" w="19858">
                  <a:moveTo>
                    <a:pt x="0" y="1"/>
                  </a:moveTo>
                  <a:lnTo>
                    <a:pt x="0" y="8739"/>
                  </a:lnTo>
                  <a:lnTo>
                    <a:pt x="11043" y="8739"/>
                  </a:lnTo>
                  <a:lnTo>
                    <a:pt x="19858" y="1536"/>
                  </a:lnTo>
                  <a:lnTo>
                    <a:pt x="19858"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27"/>
            <p:cNvSpPr/>
            <p:nvPr/>
          </p:nvSpPr>
          <p:spPr>
            <a:xfrm>
              <a:off x="5124581" y="1792133"/>
              <a:ext cx="169210" cy="23317"/>
            </a:xfrm>
            <a:custGeom>
              <a:rect b="b" l="l" r="r" t="t"/>
              <a:pathLst>
                <a:path extrusionOk="0" h="261" w="1894">
                  <a:moveTo>
                    <a:pt x="0" y="1"/>
                  </a:moveTo>
                  <a:lnTo>
                    <a:pt x="0" y="261"/>
                  </a:lnTo>
                  <a:lnTo>
                    <a:pt x="1894" y="261"/>
                  </a:lnTo>
                  <a:lnTo>
                    <a:pt x="1894"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27"/>
            <p:cNvSpPr/>
            <p:nvPr/>
          </p:nvSpPr>
          <p:spPr>
            <a:xfrm>
              <a:off x="5124581" y="1792133"/>
              <a:ext cx="54765" cy="23317"/>
            </a:xfrm>
            <a:custGeom>
              <a:rect b="b" l="l" r="r" t="t"/>
              <a:pathLst>
                <a:path extrusionOk="0" h="261" w="613">
                  <a:moveTo>
                    <a:pt x="0" y="1"/>
                  </a:moveTo>
                  <a:lnTo>
                    <a:pt x="0" y="261"/>
                  </a:lnTo>
                  <a:lnTo>
                    <a:pt x="612" y="261"/>
                  </a:lnTo>
                  <a:lnTo>
                    <a:pt x="61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7"/>
            <p:cNvSpPr/>
            <p:nvPr/>
          </p:nvSpPr>
          <p:spPr>
            <a:xfrm>
              <a:off x="4795188" y="1792133"/>
              <a:ext cx="169210" cy="23317"/>
            </a:xfrm>
            <a:custGeom>
              <a:rect b="b" l="l" r="r" t="t"/>
              <a:pathLst>
                <a:path extrusionOk="0" h="261" w="1894">
                  <a:moveTo>
                    <a:pt x="0" y="1"/>
                  </a:moveTo>
                  <a:lnTo>
                    <a:pt x="0" y="261"/>
                  </a:lnTo>
                  <a:lnTo>
                    <a:pt x="1894" y="261"/>
                  </a:lnTo>
                  <a:lnTo>
                    <a:pt x="1894"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7"/>
            <p:cNvSpPr/>
            <p:nvPr/>
          </p:nvSpPr>
          <p:spPr>
            <a:xfrm>
              <a:off x="4795188" y="1792133"/>
              <a:ext cx="54765" cy="23317"/>
            </a:xfrm>
            <a:custGeom>
              <a:rect b="b" l="l" r="r" t="t"/>
              <a:pathLst>
                <a:path extrusionOk="0" h="261" w="613">
                  <a:moveTo>
                    <a:pt x="0" y="1"/>
                  </a:moveTo>
                  <a:lnTo>
                    <a:pt x="0" y="261"/>
                  </a:lnTo>
                  <a:lnTo>
                    <a:pt x="612" y="261"/>
                  </a:lnTo>
                  <a:lnTo>
                    <a:pt x="61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27"/>
            <p:cNvSpPr/>
            <p:nvPr/>
          </p:nvSpPr>
          <p:spPr>
            <a:xfrm>
              <a:off x="5571186" y="2177987"/>
              <a:ext cx="51728" cy="103542"/>
            </a:xfrm>
            <a:custGeom>
              <a:rect b="b" l="l" r="r" t="t"/>
              <a:pathLst>
                <a:path extrusionOk="0" h="1159" w="579">
                  <a:moveTo>
                    <a:pt x="240" y="1"/>
                  </a:moveTo>
                  <a:cubicBezTo>
                    <a:pt x="95" y="1"/>
                    <a:pt x="0" y="260"/>
                    <a:pt x="27" y="580"/>
                  </a:cubicBezTo>
                  <a:cubicBezTo>
                    <a:pt x="54" y="900"/>
                    <a:pt x="194" y="1159"/>
                    <a:pt x="339" y="1159"/>
                  </a:cubicBezTo>
                  <a:cubicBezTo>
                    <a:pt x="484" y="1159"/>
                    <a:pt x="578" y="900"/>
                    <a:pt x="552" y="580"/>
                  </a:cubicBezTo>
                  <a:cubicBezTo>
                    <a:pt x="525" y="260"/>
                    <a:pt x="385" y="1"/>
                    <a:pt x="24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7"/>
            <p:cNvSpPr/>
            <p:nvPr/>
          </p:nvSpPr>
          <p:spPr>
            <a:xfrm>
              <a:off x="5128154" y="2177987"/>
              <a:ext cx="51817" cy="103542"/>
            </a:xfrm>
            <a:custGeom>
              <a:rect b="b" l="l" r="r" t="t"/>
              <a:pathLst>
                <a:path extrusionOk="0" h="1159" w="580">
                  <a:moveTo>
                    <a:pt x="240" y="1"/>
                  </a:moveTo>
                  <a:cubicBezTo>
                    <a:pt x="96" y="1"/>
                    <a:pt x="0" y="260"/>
                    <a:pt x="27" y="580"/>
                  </a:cubicBezTo>
                  <a:cubicBezTo>
                    <a:pt x="55" y="900"/>
                    <a:pt x="194" y="1159"/>
                    <a:pt x="339" y="1159"/>
                  </a:cubicBezTo>
                  <a:cubicBezTo>
                    <a:pt x="484" y="1159"/>
                    <a:pt x="579" y="900"/>
                    <a:pt x="552" y="580"/>
                  </a:cubicBezTo>
                  <a:cubicBezTo>
                    <a:pt x="525" y="260"/>
                    <a:pt x="385" y="1"/>
                    <a:pt x="24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7"/>
            <p:cNvSpPr/>
            <p:nvPr/>
          </p:nvSpPr>
          <p:spPr>
            <a:xfrm>
              <a:off x="5059185" y="2177987"/>
              <a:ext cx="51817" cy="103542"/>
            </a:xfrm>
            <a:custGeom>
              <a:rect b="b" l="l" r="r" t="t"/>
              <a:pathLst>
                <a:path extrusionOk="0" h="1159" w="580">
                  <a:moveTo>
                    <a:pt x="241" y="1"/>
                  </a:moveTo>
                  <a:cubicBezTo>
                    <a:pt x="96" y="1"/>
                    <a:pt x="0" y="260"/>
                    <a:pt x="28" y="580"/>
                  </a:cubicBezTo>
                  <a:cubicBezTo>
                    <a:pt x="55" y="900"/>
                    <a:pt x="194" y="1159"/>
                    <a:pt x="338" y="1159"/>
                  </a:cubicBezTo>
                  <a:cubicBezTo>
                    <a:pt x="483" y="1159"/>
                    <a:pt x="579" y="900"/>
                    <a:pt x="552" y="580"/>
                  </a:cubicBezTo>
                  <a:cubicBezTo>
                    <a:pt x="525" y="260"/>
                    <a:pt x="386" y="1"/>
                    <a:pt x="24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27"/>
            <p:cNvSpPr/>
            <p:nvPr/>
          </p:nvSpPr>
          <p:spPr>
            <a:xfrm>
              <a:off x="4624819" y="1806249"/>
              <a:ext cx="927439" cy="355295"/>
            </a:xfrm>
            <a:custGeom>
              <a:rect b="b" l="l" r="r" t="t"/>
              <a:pathLst>
                <a:path extrusionOk="0" h="3977" w="10381">
                  <a:moveTo>
                    <a:pt x="1178" y="1"/>
                  </a:moveTo>
                  <a:cubicBezTo>
                    <a:pt x="1" y="1"/>
                    <a:pt x="1" y="3977"/>
                    <a:pt x="1178" y="3977"/>
                  </a:cubicBezTo>
                  <a:lnTo>
                    <a:pt x="8710" y="3977"/>
                  </a:lnTo>
                  <a:cubicBezTo>
                    <a:pt x="10381" y="3977"/>
                    <a:pt x="10381" y="1"/>
                    <a:pt x="8710"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27"/>
            <p:cNvSpPr/>
            <p:nvPr/>
          </p:nvSpPr>
          <p:spPr>
            <a:xfrm>
              <a:off x="4636969" y="1832693"/>
              <a:ext cx="911179" cy="328851"/>
            </a:xfrm>
            <a:custGeom>
              <a:rect b="b" l="l" r="r" t="t"/>
              <a:pathLst>
                <a:path extrusionOk="0" h="3681" w="10199">
                  <a:moveTo>
                    <a:pt x="9270" y="0"/>
                  </a:moveTo>
                  <a:lnTo>
                    <a:pt x="9270" y="0"/>
                  </a:lnTo>
                  <a:cubicBezTo>
                    <a:pt x="9077" y="552"/>
                    <a:pt x="8714" y="958"/>
                    <a:pt x="8181" y="958"/>
                  </a:cubicBezTo>
                  <a:lnTo>
                    <a:pt x="649" y="958"/>
                  </a:lnTo>
                  <a:cubicBezTo>
                    <a:pt x="496" y="958"/>
                    <a:pt x="363" y="890"/>
                    <a:pt x="249" y="772"/>
                  </a:cubicBezTo>
                  <a:lnTo>
                    <a:pt x="249" y="772"/>
                  </a:lnTo>
                  <a:cubicBezTo>
                    <a:pt x="1" y="1950"/>
                    <a:pt x="265" y="3681"/>
                    <a:pt x="1042" y="3681"/>
                  </a:cubicBezTo>
                  <a:lnTo>
                    <a:pt x="8574" y="3681"/>
                  </a:lnTo>
                  <a:cubicBezTo>
                    <a:pt x="9967" y="3681"/>
                    <a:pt x="10198" y="921"/>
                    <a:pt x="9270"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27"/>
            <p:cNvSpPr/>
            <p:nvPr/>
          </p:nvSpPr>
          <p:spPr>
            <a:xfrm>
              <a:off x="5186850" y="1806249"/>
              <a:ext cx="365401" cy="355295"/>
            </a:xfrm>
            <a:custGeom>
              <a:rect b="b" l="l" r="r" t="t"/>
              <a:pathLst>
                <a:path extrusionOk="0" h="3977" w="4090">
                  <a:moveTo>
                    <a:pt x="1179" y="1"/>
                  </a:moveTo>
                  <a:cubicBezTo>
                    <a:pt x="1" y="1"/>
                    <a:pt x="1" y="3977"/>
                    <a:pt x="1179" y="3977"/>
                  </a:cubicBezTo>
                  <a:lnTo>
                    <a:pt x="2419" y="3977"/>
                  </a:lnTo>
                  <a:cubicBezTo>
                    <a:pt x="4090" y="3977"/>
                    <a:pt x="4090" y="2"/>
                    <a:pt x="2419"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7"/>
            <p:cNvSpPr/>
            <p:nvPr/>
          </p:nvSpPr>
          <p:spPr>
            <a:xfrm>
              <a:off x="5224640" y="1824474"/>
              <a:ext cx="208788" cy="335194"/>
            </a:xfrm>
            <a:custGeom>
              <a:rect b="b" l="l" r="r" t="t"/>
              <a:pathLst>
                <a:path extrusionOk="0" h="3752" w="2337">
                  <a:moveTo>
                    <a:pt x="776" y="1"/>
                  </a:moveTo>
                  <a:lnTo>
                    <a:pt x="0" y="3751"/>
                  </a:lnTo>
                  <a:lnTo>
                    <a:pt x="1561" y="3751"/>
                  </a:lnTo>
                  <a:lnTo>
                    <a:pt x="2337"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7"/>
            <p:cNvSpPr/>
            <p:nvPr/>
          </p:nvSpPr>
          <p:spPr>
            <a:xfrm>
              <a:off x="5536344" y="1780251"/>
              <a:ext cx="46278" cy="40470"/>
            </a:xfrm>
            <a:custGeom>
              <a:rect b="b" l="l" r="r" t="t"/>
              <a:pathLst>
                <a:path extrusionOk="0" h="453" w="518">
                  <a:moveTo>
                    <a:pt x="74" y="1"/>
                  </a:moveTo>
                  <a:lnTo>
                    <a:pt x="1" y="452"/>
                  </a:lnTo>
                  <a:lnTo>
                    <a:pt x="518" y="452"/>
                  </a:lnTo>
                  <a:lnTo>
                    <a:pt x="445"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27"/>
            <p:cNvSpPr/>
            <p:nvPr/>
          </p:nvSpPr>
          <p:spPr>
            <a:xfrm>
              <a:off x="5350340" y="1780251"/>
              <a:ext cx="46278" cy="40470"/>
            </a:xfrm>
            <a:custGeom>
              <a:rect b="b" l="l" r="r" t="t"/>
              <a:pathLst>
                <a:path extrusionOk="0" h="453" w="518">
                  <a:moveTo>
                    <a:pt x="73" y="1"/>
                  </a:moveTo>
                  <a:lnTo>
                    <a:pt x="0" y="452"/>
                  </a:lnTo>
                  <a:lnTo>
                    <a:pt x="517" y="452"/>
                  </a:lnTo>
                  <a:lnTo>
                    <a:pt x="444"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7"/>
            <p:cNvSpPr/>
            <p:nvPr/>
          </p:nvSpPr>
          <p:spPr>
            <a:xfrm>
              <a:off x="4722556" y="1818577"/>
              <a:ext cx="952454" cy="425604"/>
            </a:xfrm>
            <a:custGeom>
              <a:rect b="b" l="l" r="r" t="t"/>
              <a:pathLst>
                <a:path extrusionOk="0" h="4764" w="10661">
                  <a:moveTo>
                    <a:pt x="6524" y="1"/>
                  </a:moveTo>
                  <a:lnTo>
                    <a:pt x="6524" y="3832"/>
                  </a:lnTo>
                  <a:lnTo>
                    <a:pt x="0" y="3832"/>
                  </a:lnTo>
                  <a:lnTo>
                    <a:pt x="0" y="4763"/>
                  </a:lnTo>
                  <a:lnTo>
                    <a:pt x="10661" y="4763"/>
                  </a:lnTo>
                  <a:lnTo>
                    <a:pt x="10661" y="3832"/>
                  </a:lnTo>
                  <a:cubicBezTo>
                    <a:pt x="10654" y="2881"/>
                    <a:pt x="10463" y="1"/>
                    <a:pt x="9904"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7"/>
            <p:cNvSpPr/>
            <p:nvPr/>
          </p:nvSpPr>
          <p:spPr>
            <a:xfrm>
              <a:off x="4743997" y="2200768"/>
              <a:ext cx="632706" cy="56729"/>
            </a:xfrm>
            <a:custGeom>
              <a:rect b="b" l="l" r="r" t="t"/>
              <a:pathLst>
                <a:path extrusionOk="0" h="635" w="7082">
                  <a:moveTo>
                    <a:pt x="1" y="1"/>
                  </a:moveTo>
                  <a:lnTo>
                    <a:pt x="1" y="601"/>
                  </a:lnTo>
                  <a:cubicBezTo>
                    <a:pt x="1" y="619"/>
                    <a:pt x="15" y="634"/>
                    <a:pt x="35" y="634"/>
                  </a:cubicBezTo>
                  <a:lnTo>
                    <a:pt x="7081" y="634"/>
                  </a:lnTo>
                  <a:lnTo>
                    <a:pt x="708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7"/>
            <p:cNvSpPr/>
            <p:nvPr/>
          </p:nvSpPr>
          <p:spPr>
            <a:xfrm>
              <a:off x="4722556" y="1818577"/>
              <a:ext cx="711772" cy="425604"/>
            </a:xfrm>
            <a:custGeom>
              <a:rect b="b" l="l" r="r" t="t"/>
              <a:pathLst>
                <a:path extrusionOk="0" h="4764" w="7967">
                  <a:moveTo>
                    <a:pt x="6524" y="1"/>
                  </a:moveTo>
                  <a:lnTo>
                    <a:pt x="6524" y="3832"/>
                  </a:lnTo>
                  <a:lnTo>
                    <a:pt x="4315" y="3832"/>
                  </a:lnTo>
                  <a:lnTo>
                    <a:pt x="4315" y="3837"/>
                  </a:lnTo>
                  <a:lnTo>
                    <a:pt x="0" y="3837"/>
                  </a:lnTo>
                  <a:lnTo>
                    <a:pt x="0" y="4763"/>
                  </a:lnTo>
                  <a:lnTo>
                    <a:pt x="7966" y="4763"/>
                  </a:lnTo>
                  <a:lnTo>
                    <a:pt x="7966" y="3837"/>
                  </a:lnTo>
                  <a:cubicBezTo>
                    <a:pt x="7961" y="2914"/>
                    <a:pt x="7780" y="177"/>
                    <a:pt x="7260"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27"/>
            <p:cNvSpPr/>
            <p:nvPr/>
          </p:nvSpPr>
          <p:spPr>
            <a:xfrm>
              <a:off x="5401174" y="1838142"/>
              <a:ext cx="263196" cy="314557"/>
            </a:xfrm>
            <a:custGeom>
              <a:rect b="b" l="l" r="r" t="t"/>
              <a:pathLst>
                <a:path extrusionOk="0" h="3521" w="2946">
                  <a:moveTo>
                    <a:pt x="1" y="1"/>
                  </a:moveTo>
                  <a:cubicBezTo>
                    <a:pt x="392" y="474"/>
                    <a:pt x="537" y="2664"/>
                    <a:pt x="547" y="3520"/>
                  </a:cubicBezTo>
                  <a:lnTo>
                    <a:pt x="2945" y="3520"/>
                  </a:lnTo>
                  <a:cubicBezTo>
                    <a:pt x="2945" y="2791"/>
                    <a:pt x="2820" y="652"/>
                    <a:pt x="2464"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27"/>
            <p:cNvSpPr/>
            <p:nvPr/>
          </p:nvSpPr>
          <p:spPr>
            <a:xfrm>
              <a:off x="5393848" y="2200768"/>
              <a:ext cx="284369" cy="56729"/>
            </a:xfrm>
            <a:custGeom>
              <a:rect b="b" l="l" r="r" t="t"/>
              <a:pathLst>
                <a:path extrusionOk="0" h="635" w="3183">
                  <a:moveTo>
                    <a:pt x="1" y="1"/>
                  </a:moveTo>
                  <a:lnTo>
                    <a:pt x="1" y="634"/>
                  </a:lnTo>
                  <a:lnTo>
                    <a:pt x="3183" y="634"/>
                  </a:lnTo>
                  <a:lnTo>
                    <a:pt x="3183"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27"/>
            <p:cNvSpPr/>
            <p:nvPr/>
          </p:nvSpPr>
          <p:spPr>
            <a:xfrm>
              <a:off x="5450489" y="2210952"/>
              <a:ext cx="22871" cy="34484"/>
            </a:xfrm>
            <a:custGeom>
              <a:rect b="b" l="l" r="r" t="t"/>
              <a:pathLst>
                <a:path extrusionOk="0" h="386" w="256">
                  <a:moveTo>
                    <a:pt x="128" y="0"/>
                  </a:moveTo>
                  <a:cubicBezTo>
                    <a:pt x="58" y="0"/>
                    <a:pt x="0" y="86"/>
                    <a:pt x="0" y="193"/>
                  </a:cubicBezTo>
                  <a:cubicBezTo>
                    <a:pt x="0" y="299"/>
                    <a:pt x="58" y="386"/>
                    <a:pt x="128" y="386"/>
                  </a:cubicBezTo>
                  <a:cubicBezTo>
                    <a:pt x="199" y="386"/>
                    <a:pt x="255" y="299"/>
                    <a:pt x="255" y="193"/>
                  </a:cubicBezTo>
                  <a:cubicBezTo>
                    <a:pt x="255" y="86"/>
                    <a:pt x="199" y="0"/>
                    <a:pt x="128" y="0"/>
                  </a:cubicBez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7"/>
            <p:cNvSpPr/>
            <p:nvPr/>
          </p:nvSpPr>
          <p:spPr>
            <a:xfrm>
              <a:off x="5649536" y="2210952"/>
              <a:ext cx="22871" cy="34484"/>
            </a:xfrm>
            <a:custGeom>
              <a:rect b="b" l="l" r="r" t="t"/>
              <a:pathLst>
                <a:path extrusionOk="0" h="386" w="256">
                  <a:moveTo>
                    <a:pt x="128" y="0"/>
                  </a:moveTo>
                  <a:cubicBezTo>
                    <a:pt x="57" y="0"/>
                    <a:pt x="1" y="86"/>
                    <a:pt x="1" y="193"/>
                  </a:cubicBezTo>
                  <a:cubicBezTo>
                    <a:pt x="1" y="299"/>
                    <a:pt x="57" y="386"/>
                    <a:pt x="128" y="386"/>
                  </a:cubicBezTo>
                  <a:cubicBezTo>
                    <a:pt x="198" y="386"/>
                    <a:pt x="256" y="299"/>
                    <a:pt x="256" y="193"/>
                  </a:cubicBezTo>
                  <a:cubicBezTo>
                    <a:pt x="256" y="86"/>
                    <a:pt x="198" y="0"/>
                    <a:pt x="128" y="0"/>
                  </a:cubicBez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27"/>
            <p:cNvSpPr/>
            <p:nvPr/>
          </p:nvSpPr>
          <p:spPr>
            <a:xfrm>
              <a:off x="5520709" y="2221316"/>
              <a:ext cx="98363" cy="37790"/>
            </a:xfrm>
            <a:custGeom>
              <a:rect b="b" l="l" r="r" t="t"/>
              <a:pathLst>
                <a:path extrusionOk="0" h="423" w="1101">
                  <a:moveTo>
                    <a:pt x="1" y="0"/>
                  </a:moveTo>
                  <a:lnTo>
                    <a:pt x="1" y="423"/>
                  </a:lnTo>
                  <a:lnTo>
                    <a:pt x="1100" y="423"/>
                  </a:lnTo>
                  <a:lnTo>
                    <a:pt x="1100" y="0"/>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27"/>
            <p:cNvSpPr/>
            <p:nvPr/>
          </p:nvSpPr>
          <p:spPr>
            <a:xfrm>
              <a:off x="5318982" y="1838946"/>
              <a:ext cx="99167" cy="313753"/>
            </a:xfrm>
            <a:custGeom>
              <a:rect b="b" l="l" r="r" t="t"/>
              <a:pathLst>
                <a:path extrusionOk="0" h="3512" w="1110">
                  <a:moveTo>
                    <a:pt x="0" y="0"/>
                  </a:moveTo>
                  <a:lnTo>
                    <a:pt x="0" y="3511"/>
                  </a:lnTo>
                  <a:lnTo>
                    <a:pt x="1109" y="3511"/>
                  </a:lnTo>
                  <a:cubicBezTo>
                    <a:pt x="1109" y="2784"/>
                    <a:pt x="985" y="649"/>
                    <a:pt x="629"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27"/>
            <p:cNvSpPr/>
            <p:nvPr/>
          </p:nvSpPr>
          <p:spPr>
            <a:xfrm>
              <a:off x="5372317" y="1832961"/>
              <a:ext cx="7326" cy="324027"/>
            </a:xfrm>
            <a:custGeom>
              <a:rect b="b" l="l" r="r" t="t"/>
              <a:pathLst>
                <a:path extrusionOk="0" h="3627" w="82">
                  <a:moveTo>
                    <a:pt x="1" y="0"/>
                  </a:moveTo>
                  <a:lnTo>
                    <a:pt x="1" y="3626"/>
                  </a:lnTo>
                  <a:lnTo>
                    <a:pt x="81" y="3626"/>
                  </a:lnTo>
                  <a:lnTo>
                    <a:pt x="81"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27"/>
            <p:cNvSpPr/>
            <p:nvPr/>
          </p:nvSpPr>
          <p:spPr>
            <a:xfrm>
              <a:off x="5415111" y="1844039"/>
              <a:ext cx="218258" cy="58873"/>
            </a:xfrm>
            <a:custGeom>
              <a:rect b="b" l="l" r="r" t="t"/>
              <a:pathLst>
                <a:path extrusionOk="0" h="659" w="2443">
                  <a:moveTo>
                    <a:pt x="0" y="1"/>
                  </a:moveTo>
                  <a:cubicBezTo>
                    <a:pt x="99" y="120"/>
                    <a:pt x="180" y="360"/>
                    <a:pt x="246" y="659"/>
                  </a:cubicBezTo>
                  <a:lnTo>
                    <a:pt x="2443" y="659"/>
                  </a:lnTo>
                  <a:cubicBezTo>
                    <a:pt x="2387" y="382"/>
                    <a:pt x="2319" y="149"/>
                    <a:pt x="2238" y="1"/>
                  </a:cubicBez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27"/>
            <p:cNvSpPr/>
            <p:nvPr/>
          </p:nvSpPr>
          <p:spPr>
            <a:xfrm>
              <a:off x="4877023" y="1862800"/>
              <a:ext cx="193242" cy="237102"/>
            </a:xfrm>
            <a:custGeom>
              <a:rect b="b" l="l" r="r" t="t"/>
              <a:pathLst>
                <a:path extrusionOk="0" h="2654" w="2163">
                  <a:moveTo>
                    <a:pt x="1082" y="103"/>
                  </a:moveTo>
                  <a:cubicBezTo>
                    <a:pt x="1295" y="103"/>
                    <a:pt x="1492" y="186"/>
                    <a:pt x="1654" y="325"/>
                  </a:cubicBezTo>
                  <a:lnTo>
                    <a:pt x="1301" y="978"/>
                  </a:lnTo>
                  <a:cubicBezTo>
                    <a:pt x="1240" y="921"/>
                    <a:pt x="1165" y="886"/>
                    <a:pt x="1082" y="886"/>
                  </a:cubicBezTo>
                  <a:cubicBezTo>
                    <a:pt x="1009" y="886"/>
                    <a:pt x="942" y="914"/>
                    <a:pt x="885" y="959"/>
                  </a:cubicBezTo>
                  <a:lnTo>
                    <a:pt x="571" y="277"/>
                  </a:lnTo>
                  <a:cubicBezTo>
                    <a:pt x="720" y="167"/>
                    <a:pt x="894" y="103"/>
                    <a:pt x="1082" y="103"/>
                  </a:cubicBezTo>
                  <a:close/>
                  <a:moveTo>
                    <a:pt x="1082" y="995"/>
                  </a:moveTo>
                  <a:cubicBezTo>
                    <a:pt x="1146" y="995"/>
                    <a:pt x="1205" y="1023"/>
                    <a:pt x="1252" y="1069"/>
                  </a:cubicBezTo>
                  <a:cubicBezTo>
                    <a:pt x="1267" y="1084"/>
                    <a:pt x="1280" y="1101"/>
                    <a:pt x="1292" y="1119"/>
                  </a:cubicBezTo>
                  <a:cubicBezTo>
                    <a:pt x="1294" y="1121"/>
                    <a:pt x="1295" y="1123"/>
                    <a:pt x="1297" y="1126"/>
                  </a:cubicBezTo>
                  <a:cubicBezTo>
                    <a:pt x="1301" y="1133"/>
                    <a:pt x="1305" y="1140"/>
                    <a:pt x="1309" y="1147"/>
                  </a:cubicBezTo>
                  <a:cubicBezTo>
                    <a:pt x="1310" y="1150"/>
                    <a:pt x="1312" y="1153"/>
                    <a:pt x="1313" y="1156"/>
                  </a:cubicBezTo>
                  <a:cubicBezTo>
                    <a:pt x="1316" y="1163"/>
                    <a:pt x="1319" y="1170"/>
                    <a:pt x="1322" y="1177"/>
                  </a:cubicBezTo>
                  <a:cubicBezTo>
                    <a:pt x="1324" y="1180"/>
                    <a:pt x="1325" y="1184"/>
                    <a:pt x="1327" y="1188"/>
                  </a:cubicBezTo>
                  <a:cubicBezTo>
                    <a:pt x="1330" y="1194"/>
                    <a:pt x="1332" y="1202"/>
                    <a:pt x="1334" y="1208"/>
                  </a:cubicBezTo>
                  <a:cubicBezTo>
                    <a:pt x="1336" y="1212"/>
                    <a:pt x="1337" y="1216"/>
                    <a:pt x="1338" y="1220"/>
                  </a:cubicBezTo>
                  <a:cubicBezTo>
                    <a:pt x="1340" y="1227"/>
                    <a:pt x="1341" y="1235"/>
                    <a:pt x="1343" y="1242"/>
                  </a:cubicBezTo>
                  <a:cubicBezTo>
                    <a:pt x="1344" y="1246"/>
                    <a:pt x="1345" y="1250"/>
                    <a:pt x="1345" y="1255"/>
                  </a:cubicBezTo>
                  <a:cubicBezTo>
                    <a:pt x="1347" y="1262"/>
                    <a:pt x="1348" y="1271"/>
                    <a:pt x="1349" y="1279"/>
                  </a:cubicBezTo>
                  <a:cubicBezTo>
                    <a:pt x="1349" y="1283"/>
                    <a:pt x="1350" y="1286"/>
                    <a:pt x="1350" y="1290"/>
                  </a:cubicBezTo>
                  <a:cubicBezTo>
                    <a:pt x="1351" y="1302"/>
                    <a:pt x="1352" y="1314"/>
                    <a:pt x="1352" y="1326"/>
                  </a:cubicBezTo>
                  <a:cubicBezTo>
                    <a:pt x="1352" y="1340"/>
                    <a:pt x="1351" y="1355"/>
                    <a:pt x="1350" y="1368"/>
                  </a:cubicBezTo>
                  <a:cubicBezTo>
                    <a:pt x="1349" y="1370"/>
                    <a:pt x="1349" y="1371"/>
                    <a:pt x="1349" y="1373"/>
                  </a:cubicBezTo>
                  <a:cubicBezTo>
                    <a:pt x="1347" y="1387"/>
                    <a:pt x="1345" y="1399"/>
                    <a:pt x="1343" y="1412"/>
                  </a:cubicBezTo>
                  <a:cubicBezTo>
                    <a:pt x="1320" y="1513"/>
                    <a:pt x="1262" y="1594"/>
                    <a:pt x="1183" y="1634"/>
                  </a:cubicBezTo>
                  <a:cubicBezTo>
                    <a:pt x="1168" y="1642"/>
                    <a:pt x="1152" y="1648"/>
                    <a:pt x="1134" y="1652"/>
                  </a:cubicBezTo>
                  <a:lnTo>
                    <a:pt x="1130" y="1652"/>
                  </a:lnTo>
                  <a:cubicBezTo>
                    <a:pt x="1123" y="1654"/>
                    <a:pt x="1116" y="1655"/>
                    <a:pt x="1108" y="1656"/>
                  </a:cubicBezTo>
                  <a:cubicBezTo>
                    <a:pt x="1099" y="1657"/>
                    <a:pt x="1091" y="1658"/>
                    <a:pt x="1082" y="1658"/>
                  </a:cubicBezTo>
                  <a:cubicBezTo>
                    <a:pt x="1072" y="1658"/>
                    <a:pt x="1063" y="1657"/>
                    <a:pt x="1055" y="1656"/>
                  </a:cubicBezTo>
                  <a:cubicBezTo>
                    <a:pt x="1048" y="1655"/>
                    <a:pt x="1041" y="1654"/>
                    <a:pt x="1033" y="1652"/>
                  </a:cubicBezTo>
                  <a:lnTo>
                    <a:pt x="1029" y="1652"/>
                  </a:lnTo>
                  <a:cubicBezTo>
                    <a:pt x="1012" y="1648"/>
                    <a:pt x="995" y="1642"/>
                    <a:pt x="980" y="1634"/>
                  </a:cubicBezTo>
                  <a:cubicBezTo>
                    <a:pt x="892" y="1589"/>
                    <a:pt x="828" y="1491"/>
                    <a:pt x="814" y="1371"/>
                  </a:cubicBezTo>
                  <a:cubicBezTo>
                    <a:pt x="812" y="1357"/>
                    <a:pt x="811" y="1342"/>
                    <a:pt x="811" y="1327"/>
                  </a:cubicBezTo>
                  <a:cubicBezTo>
                    <a:pt x="811" y="1314"/>
                    <a:pt x="812" y="1300"/>
                    <a:pt x="813" y="1288"/>
                  </a:cubicBezTo>
                  <a:cubicBezTo>
                    <a:pt x="813" y="1284"/>
                    <a:pt x="814" y="1281"/>
                    <a:pt x="814" y="1277"/>
                  </a:cubicBezTo>
                  <a:cubicBezTo>
                    <a:pt x="816" y="1267"/>
                    <a:pt x="817" y="1259"/>
                    <a:pt x="818" y="1251"/>
                  </a:cubicBezTo>
                  <a:cubicBezTo>
                    <a:pt x="819" y="1247"/>
                    <a:pt x="820" y="1243"/>
                    <a:pt x="821" y="1239"/>
                  </a:cubicBezTo>
                  <a:cubicBezTo>
                    <a:pt x="824" y="1229"/>
                    <a:pt x="826" y="1221"/>
                    <a:pt x="828" y="1213"/>
                  </a:cubicBezTo>
                  <a:cubicBezTo>
                    <a:pt x="829" y="1210"/>
                    <a:pt x="830" y="1207"/>
                    <a:pt x="831" y="1203"/>
                  </a:cubicBezTo>
                  <a:cubicBezTo>
                    <a:pt x="835" y="1192"/>
                    <a:pt x="838" y="1181"/>
                    <a:pt x="843" y="1171"/>
                  </a:cubicBezTo>
                  <a:cubicBezTo>
                    <a:pt x="843" y="1171"/>
                    <a:pt x="843" y="1171"/>
                    <a:pt x="843" y="1170"/>
                  </a:cubicBezTo>
                  <a:cubicBezTo>
                    <a:pt x="848" y="1158"/>
                    <a:pt x="853" y="1148"/>
                    <a:pt x="860" y="1138"/>
                  </a:cubicBezTo>
                  <a:cubicBezTo>
                    <a:pt x="861" y="1136"/>
                    <a:pt x="862" y="1135"/>
                    <a:pt x="863" y="1133"/>
                  </a:cubicBezTo>
                  <a:cubicBezTo>
                    <a:pt x="868" y="1125"/>
                    <a:pt x="873" y="1116"/>
                    <a:pt x="878" y="1108"/>
                  </a:cubicBezTo>
                  <a:cubicBezTo>
                    <a:pt x="880" y="1106"/>
                    <a:pt x="881" y="1104"/>
                    <a:pt x="883" y="1102"/>
                  </a:cubicBezTo>
                  <a:cubicBezTo>
                    <a:pt x="888" y="1095"/>
                    <a:pt x="894" y="1087"/>
                    <a:pt x="901" y="1081"/>
                  </a:cubicBezTo>
                  <a:cubicBezTo>
                    <a:pt x="902" y="1079"/>
                    <a:pt x="903" y="1078"/>
                    <a:pt x="905" y="1076"/>
                  </a:cubicBezTo>
                  <a:cubicBezTo>
                    <a:pt x="912" y="1068"/>
                    <a:pt x="920" y="1061"/>
                    <a:pt x="928" y="1054"/>
                  </a:cubicBezTo>
                  <a:cubicBezTo>
                    <a:pt x="972" y="1017"/>
                    <a:pt x="1025" y="995"/>
                    <a:pt x="1082" y="995"/>
                  </a:cubicBezTo>
                  <a:close/>
                  <a:moveTo>
                    <a:pt x="87" y="1253"/>
                  </a:moveTo>
                  <a:lnTo>
                    <a:pt x="725" y="1357"/>
                  </a:lnTo>
                  <a:cubicBezTo>
                    <a:pt x="734" y="1526"/>
                    <a:pt x="819" y="1668"/>
                    <a:pt x="941" y="1731"/>
                  </a:cubicBezTo>
                  <a:lnTo>
                    <a:pt x="657" y="2433"/>
                  </a:lnTo>
                  <a:cubicBezTo>
                    <a:pt x="319" y="2236"/>
                    <a:pt x="85" y="1816"/>
                    <a:pt x="85" y="1327"/>
                  </a:cubicBezTo>
                  <a:cubicBezTo>
                    <a:pt x="85" y="1301"/>
                    <a:pt x="86" y="1278"/>
                    <a:pt x="87" y="1253"/>
                  </a:cubicBezTo>
                  <a:close/>
                  <a:moveTo>
                    <a:pt x="2077" y="1356"/>
                  </a:moveTo>
                  <a:lnTo>
                    <a:pt x="2077" y="1356"/>
                  </a:lnTo>
                  <a:cubicBezTo>
                    <a:pt x="2068" y="1832"/>
                    <a:pt x="1838" y="2240"/>
                    <a:pt x="1507" y="2433"/>
                  </a:cubicBezTo>
                  <a:lnTo>
                    <a:pt x="1224" y="1731"/>
                  </a:lnTo>
                  <a:cubicBezTo>
                    <a:pt x="1332" y="1674"/>
                    <a:pt x="1413" y="1552"/>
                    <a:pt x="1434" y="1405"/>
                  </a:cubicBezTo>
                  <a:lnTo>
                    <a:pt x="2077" y="1356"/>
                  </a:lnTo>
                  <a:close/>
                  <a:moveTo>
                    <a:pt x="1082" y="0"/>
                  </a:moveTo>
                  <a:cubicBezTo>
                    <a:pt x="485" y="0"/>
                    <a:pt x="1" y="594"/>
                    <a:pt x="1" y="1327"/>
                  </a:cubicBezTo>
                  <a:cubicBezTo>
                    <a:pt x="1" y="2059"/>
                    <a:pt x="485" y="2654"/>
                    <a:pt x="1082" y="2654"/>
                  </a:cubicBezTo>
                  <a:cubicBezTo>
                    <a:pt x="1679" y="2654"/>
                    <a:pt x="2163" y="2059"/>
                    <a:pt x="2163" y="1327"/>
                  </a:cubicBezTo>
                  <a:cubicBezTo>
                    <a:pt x="2163" y="594"/>
                    <a:pt x="1679" y="0"/>
                    <a:pt x="108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27"/>
            <p:cNvSpPr/>
            <p:nvPr/>
          </p:nvSpPr>
          <p:spPr>
            <a:xfrm>
              <a:off x="4678154" y="1806249"/>
              <a:ext cx="172426" cy="355295"/>
            </a:xfrm>
            <a:custGeom>
              <a:rect b="b" l="l" r="r" t="t"/>
              <a:pathLst>
                <a:path extrusionOk="0" h="3977" w="1930">
                  <a:moveTo>
                    <a:pt x="1179" y="1"/>
                  </a:moveTo>
                  <a:cubicBezTo>
                    <a:pt x="0" y="1"/>
                    <a:pt x="0" y="3977"/>
                    <a:pt x="1179" y="3977"/>
                  </a:cubicBezTo>
                  <a:lnTo>
                    <a:pt x="1930" y="3977"/>
                  </a:lnTo>
                  <a:cubicBezTo>
                    <a:pt x="1058" y="3481"/>
                    <a:pt x="1058" y="497"/>
                    <a:pt x="193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27"/>
            <p:cNvSpPr/>
            <p:nvPr/>
          </p:nvSpPr>
          <p:spPr>
            <a:xfrm>
              <a:off x="4698613" y="1817416"/>
              <a:ext cx="356824" cy="31536"/>
            </a:xfrm>
            <a:custGeom>
              <a:rect b="b" l="l" r="r" t="t"/>
              <a:pathLst>
                <a:path extrusionOk="0" h="353" w="3994">
                  <a:moveTo>
                    <a:pt x="505" y="0"/>
                  </a:moveTo>
                  <a:cubicBezTo>
                    <a:pt x="297" y="0"/>
                    <a:pt x="129" y="135"/>
                    <a:pt x="1" y="352"/>
                  </a:cubicBezTo>
                  <a:lnTo>
                    <a:pt x="3760" y="352"/>
                  </a:lnTo>
                  <a:lnTo>
                    <a:pt x="3994"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27"/>
            <p:cNvSpPr/>
            <p:nvPr/>
          </p:nvSpPr>
          <p:spPr>
            <a:xfrm>
              <a:off x="5074551" y="1817416"/>
              <a:ext cx="165726" cy="31536"/>
            </a:xfrm>
            <a:custGeom>
              <a:rect b="b" l="l" r="r" t="t"/>
              <a:pathLst>
                <a:path extrusionOk="0" h="353" w="1855">
                  <a:moveTo>
                    <a:pt x="234" y="0"/>
                  </a:moveTo>
                  <a:lnTo>
                    <a:pt x="1" y="352"/>
                  </a:lnTo>
                  <a:lnTo>
                    <a:pt x="1139" y="352"/>
                  </a:lnTo>
                  <a:cubicBezTo>
                    <a:pt x="1434" y="352"/>
                    <a:pt x="1672" y="217"/>
                    <a:pt x="1854"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27"/>
            <p:cNvSpPr/>
            <p:nvPr/>
          </p:nvSpPr>
          <p:spPr>
            <a:xfrm>
              <a:off x="5353914" y="2177987"/>
              <a:ext cx="51728" cy="103542"/>
            </a:xfrm>
            <a:custGeom>
              <a:rect b="b" l="l" r="r" t="t"/>
              <a:pathLst>
                <a:path extrusionOk="0" h="1159" w="579">
                  <a:moveTo>
                    <a:pt x="240" y="1"/>
                  </a:moveTo>
                  <a:cubicBezTo>
                    <a:pt x="96" y="1"/>
                    <a:pt x="0" y="260"/>
                    <a:pt x="27" y="580"/>
                  </a:cubicBezTo>
                  <a:cubicBezTo>
                    <a:pt x="55" y="900"/>
                    <a:pt x="194" y="1159"/>
                    <a:pt x="339" y="1159"/>
                  </a:cubicBezTo>
                  <a:cubicBezTo>
                    <a:pt x="484" y="1159"/>
                    <a:pt x="578" y="900"/>
                    <a:pt x="551" y="580"/>
                  </a:cubicBezTo>
                  <a:cubicBezTo>
                    <a:pt x="525" y="260"/>
                    <a:pt x="385" y="1"/>
                    <a:pt x="24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27"/>
            <p:cNvSpPr/>
            <p:nvPr/>
          </p:nvSpPr>
          <p:spPr>
            <a:xfrm>
              <a:off x="5369191" y="2208719"/>
              <a:ext cx="21174" cy="42167"/>
            </a:xfrm>
            <a:custGeom>
              <a:rect b="b" l="l" r="r" t="t"/>
              <a:pathLst>
                <a:path extrusionOk="0" h="472" w="237">
                  <a:moveTo>
                    <a:pt x="99" y="0"/>
                  </a:moveTo>
                  <a:cubicBezTo>
                    <a:pt x="40" y="0"/>
                    <a:pt x="1" y="106"/>
                    <a:pt x="12" y="236"/>
                  </a:cubicBezTo>
                  <a:cubicBezTo>
                    <a:pt x="23" y="367"/>
                    <a:pt x="79" y="471"/>
                    <a:pt x="139" y="471"/>
                  </a:cubicBezTo>
                  <a:cubicBezTo>
                    <a:pt x="197" y="471"/>
                    <a:pt x="236" y="367"/>
                    <a:pt x="225" y="236"/>
                  </a:cubicBezTo>
                  <a:cubicBezTo>
                    <a:pt x="214" y="106"/>
                    <a:pt x="157" y="0"/>
                    <a:pt x="99"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27"/>
            <p:cNvSpPr/>
            <p:nvPr/>
          </p:nvSpPr>
          <p:spPr>
            <a:xfrm>
              <a:off x="5375802" y="2217385"/>
              <a:ext cx="12418" cy="24836"/>
            </a:xfrm>
            <a:custGeom>
              <a:rect b="b" l="l" r="r" t="t"/>
              <a:pathLst>
                <a:path extrusionOk="0" h="278" w="139">
                  <a:moveTo>
                    <a:pt x="58" y="0"/>
                  </a:moveTo>
                  <a:cubicBezTo>
                    <a:pt x="24" y="0"/>
                    <a:pt x="0" y="63"/>
                    <a:pt x="7" y="139"/>
                  </a:cubicBezTo>
                  <a:cubicBezTo>
                    <a:pt x="13" y="216"/>
                    <a:pt x="47" y="278"/>
                    <a:pt x="81" y="278"/>
                  </a:cubicBezTo>
                  <a:cubicBezTo>
                    <a:pt x="116" y="278"/>
                    <a:pt x="139" y="216"/>
                    <a:pt x="133" y="139"/>
                  </a:cubicBezTo>
                  <a:cubicBezTo>
                    <a:pt x="127" y="63"/>
                    <a:pt x="93" y="0"/>
                    <a:pt x="58"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7"/>
            <p:cNvSpPr/>
            <p:nvPr/>
          </p:nvSpPr>
          <p:spPr>
            <a:xfrm>
              <a:off x="4911865" y="2177987"/>
              <a:ext cx="51728" cy="103542"/>
            </a:xfrm>
            <a:custGeom>
              <a:rect b="b" l="l" r="r" t="t"/>
              <a:pathLst>
                <a:path extrusionOk="0" h="1159" w="579">
                  <a:moveTo>
                    <a:pt x="240" y="1"/>
                  </a:moveTo>
                  <a:cubicBezTo>
                    <a:pt x="95" y="1"/>
                    <a:pt x="1" y="260"/>
                    <a:pt x="27" y="580"/>
                  </a:cubicBezTo>
                  <a:cubicBezTo>
                    <a:pt x="54" y="900"/>
                    <a:pt x="194" y="1159"/>
                    <a:pt x="339" y="1159"/>
                  </a:cubicBezTo>
                  <a:cubicBezTo>
                    <a:pt x="484" y="1159"/>
                    <a:pt x="579" y="900"/>
                    <a:pt x="552" y="580"/>
                  </a:cubicBezTo>
                  <a:cubicBezTo>
                    <a:pt x="525" y="260"/>
                    <a:pt x="385" y="1"/>
                    <a:pt x="24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27"/>
            <p:cNvSpPr/>
            <p:nvPr/>
          </p:nvSpPr>
          <p:spPr>
            <a:xfrm>
              <a:off x="4927231" y="2208719"/>
              <a:ext cx="20995" cy="42167"/>
            </a:xfrm>
            <a:custGeom>
              <a:rect b="b" l="l" r="r" t="t"/>
              <a:pathLst>
                <a:path extrusionOk="0" h="472" w="235">
                  <a:moveTo>
                    <a:pt x="97" y="0"/>
                  </a:moveTo>
                  <a:cubicBezTo>
                    <a:pt x="38" y="0"/>
                    <a:pt x="0" y="106"/>
                    <a:pt x="11" y="236"/>
                  </a:cubicBezTo>
                  <a:cubicBezTo>
                    <a:pt x="22" y="367"/>
                    <a:pt x="78" y="471"/>
                    <a:pt x="137" y="471"/>
                  </a:cubicBezTo>
                  <a:cubicBezTo>
                    <a:pt x="197" y="471"/>
                    <a:pt x="235" y="367"/>
                    <a:pt x="225" y="236"/>
                  </a:cubicBezTo>
                  <a:cubicBezTo>
                    <a:pt x="213" y="106"/>
                    <a:pt x="157" y="0"/>
                    <a:pt x="97"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27"/>
            <p:cNvSpPr/>
            <p:nvPr/>
          </p:nvSpPr>
          <p:spPr>
            <a:xfrm>
              <a:off x="4933753" y="2217385"/>
              <a:ext cx="12508" cy="24836"/>
            </a:xfrm>
            <a:custGeom>
              <a:rect b="b" l="l" r="r" t="t"/>
              <a:pathLst>
                <a:path extrusionOk="0" h="278" w="140">
                  <a:moveTo>
                    <a:pt x="58" y="0"/>
                  </a:moveTo>
                  <a:cubicBezTo>
                    <a:pt x="24" y="0"/>
                    <a:pt x="0" y="63"/>
                    <a:pt x="8" y="139"/>
                  </a:cubicBezTo>
                  <a:cubicBezTo>
                    <a:pt x="14" y="216"/>
                    <a:pt x="48" y="278"/>
                    <a:pt x="82" y="278"/>
                  </a:cubicBezTo>
                  <a:cubicBezTo>
                    <a:pt x="117" y="278"/>
                    <a:pt x="139" y="216"/>
                    <a:pt x="133" y="139"/>
                  </a:cubicBezTo>
                  <a:cubicBezTo>
                    <a:pt x="126" y="63"/>
                    <a:pt x="93" y="0"/>
                    <a:pt x="58"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27"/>
            <p:cNvSpPr/>
            <p:nvPr/>
          </p:nvSpPr>
          <p:spPr>
            <a:xfrm>
              <a:off x="4842002" y="2177987"/>
              <a:ext cx="51817" cy="103542"/>
            </a:xfrm>
            <a:custGeom>
              <a:rect b="b" l="l" r="r" t="t"/>
              <a:pathLst>
                <a:path extrusionOk="0" h="1159" w="580">
                  <a:moveTo>
                    <a:pt x="242" y="1"/>
                  </a:moveTo>
                  <a:cubicBezTo>
                    <a:pt x="97" y="1"/>
                    <a:pt x="1" y="260"/>
                    <a:pt x="29" y="580"/>
                  </a:cubicBezTo>
                  <a:cubicBezTo>
                    <a:pt x="55" y="900"/>
                    <a:pt x="195" y="1159"/>
                    <a:pt x="339" y="1159"/>
                  </a:cubicBezTo>
                  <a:cubicBezTo>
                    <a:pt x="484" y="1159"/>
                    <a:pt x="580" y="900"/>
                    <a:pt x="553" y="580"/>
                  </a:cubicBezTo>
                  <a:cubicBezTo>
                    <a:pt x="525" y="260"/>
                    <a:pt x="387" y="1"/>
                    <a:pt x="242"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27"/>
            <p:cNvSpPr/>
            <p:nvPr/>
          </p:nvSpPr>
          <p:spPr>
            <a:xfrm>
              <a:off x="4857368" y="2208719"/>
              <a:ext cx="21174" cy="42167"/>
            </a:xfrm>
            <a:custGeom>
              <a:rect b="b" l="l" r="r" t="t"/>
              <a:pathLst>
                <a:path extrusionOk="0" h="472" w="237">
                  <a:moveTo>
                    <a:pt x="98" y="0"/>
                  </a:moveTo>
                  <a:cubicBezTo>
                    <a:pt x="40" y="0"/>
                    <a:pt x="1" y="106"/>
                    <a:pt x="12" y="236"/>
                  </a:cubicBezTo>
                  <a:cubicBezTo>
                    <a:pt x="23" y="367"/>
                    <a:pt x="80" y="471"/>
                    <a:pt x="139" y="471"/>
                  </a:cubicBezTo>
                  <a:cubicBezTo>
                    <a:pt x="197" y="471"/>
                    <a:pt x="236" y="367"/>
                    <a:pt x="225" y="236"/>
                  </a:cubicBezTo>
                  <a:cubicBezTo>
                    <a:pt x="214" y="106"/>
                    <a:pt x="157" y="0"/>
                    <a:pt x="98"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27"/>
            <p:cNvSpPr/>
            <p:nvPr/>
          </p:nvSpPr>
          <p:spPr>
            <a:xfrm>
              <a:off x="4863979" y="2217385"/>
              <a:ext cx="12508" cy="24836"/>
            </a:xfrm>
            <a:custGeom>
              <a:rect b="b" l="l" r="r" t="t"/>
              <a:pathLst>
                <a:path extrusionOk="0" h="278" w="140">
                  <a:moveTo>
                    <a:pt x="58" y="0"/>
                  </a:moveTo>
                  <a:cubicBezTo>
                    <a:pt x="23" y="0"/>
                    <a:pt x="1" y="63"/>
                    <a:pt x="7" y="139"/>
                  </a:cubicBezTo>
                  <a:cubicBezTo>
                    <a:pt x="14" y="216"/>
                    <a:pt x="47" y="278"/>
                    <a:pt x="82" y="278"/>
                  </a:cubicBezTo>
                  <a:cubicBezTo>
                    <a:pt x="116" y="278"/>
                    <a:pt x="140" y="216"/>
                    <a:pt x="133" y="139"/>
                  </a:cubicBezTo>
                  <a:cubicBezTo>
                    <a:pt x="126" y="63"/>
                    <a:pt x="93" y="0"/>
                    <a:pt x="58"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7"/>
            <p:cNvSpPr/>
            <p:nvPr/>
          </p:nvSpPr>
          <p:spPr>
            <a:xfrm>
              <a:off x="3860614" y="1871644"/>
              <a:ext cx="664958" cy="412829"/>
            </a:xfrm>
            <a:custGeom>
              <a:rect b="b" l="l" r="r" t="t"/>
              <a:pathLst>
                <a:path extrusionOk="0" h="4621" w="7443">
                  <a:moveTo>
                    <a:pt x="1158" y="0"/>
                  </a:moveTo>
                  <a:lnTo>
                    <a:pt x="1158" y="2295"/>
                  </a:lnTo>
                  <a:lnTo>
                    <a:pt x="1" y="2295"/>
                  </a:lnTo>
                  <a:lnTo>
                    <a:pt x="1" y="4621"/>
                  </a:lnTo>
                  <a:lnTo>
                    <a:pt x="7442" y="4621"/>
                  </a:lnTo>
                  <a:lnTo>
                    <a:pt x="7442" y="2295"/>
                  </a:lnTo>
                  <a:lnTo>
                    <a:pt x="5716" y="2295"/>
                  </a:lnTo>
                  <a:lnTo>
                    <a:pt x="5716"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7"/>
            <p:cNvSpPr/>
            <p:nvPr/>
          </p:nvSpPr>
          <p:spPr>
            <a:xfrm>
              <a:off x="4173211" y="2076587"/>
              <a:ext cx="129811" cy="207888"/>
            </a:xfrm>
            <a:custGeom>
              <a:rect b="b" l="l" r="r" t="t"/>
              <a:pathLst>
                <a:path extrusionOk="0" h="2327" w="1453">
                  <a:moveTo>
                    <a:pt x="0" y="1"/>
                  </a:moveTo>
                  <a:lnTo>
                    <a:pt x="0" y="2327"/>
                  </a:lnTo>
                  <a:lnTo>
                    <a:pt x="1452" y="2327"/>
                  </a:lnTo>
                  <a:lnTo>
                    <a:pt x="1452"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7"/>
            <p:cNvSpPr/>
            <p:nvPr/>
          </p:nvSpPr>
          <p:spPr>
            <a:xfrm>
              <a:off x="2987505" y="2009226"/>
              <a:ext cx="437319" cy="283111"/>
            </a:xfrm>
            <a:custGeom>
              <a:rect b="b" l="l" r="r" t="t"/>
              <a:pathLst>
                <a:path extrusionOk="0" h="3169" w="4895">
                  <a:moveTo>
                    <a:pt x="1421" y="1"/>
                  </a:moveTo>
                  <a:lnTo>
                    <a:pt x="1421" y="831"/>
                  </a:lnTo>
                  <a:lnTo>
                    <a:pt x="1" y="831"/>
                  </a:lnTo>
                  <a:lnTo>
                    <a:pt x="1" y="3168"/>
                  </a:lnTo>
                  <a:lnTo>
                    <a:pt x="3409" y="3168"/>
                  </a:lnTo>
                  <a:lnTo>
                    <a:pt x="3409" y="2990"/>
                  </a:lnTo>
                  <a:lnTo>
                    <a:pt x="4895" y="2990"/>
                  </a:lnTo>
                  <a:lnTo>
                    <a:pt x="4895" y="1467"/>
                  </a:lnTo>
                  <a:lnTo>
                    <a:pt x="3409" y="1467"/>
                  </a:lnTo>
                  <a:lnTo>
                    <a:pt x="3409"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27"/>
            <p:cNvSpPr/>
            <p:nvPr/>
          </p:nvSpPr>
          <p:spPr>
            <a:xfrm>
              <a:off x="3852037" y="2067743"/>
              <a:ext cx="350481" cy="13133"/>
            </a:xfrm>
            <a:custGeom>
              <a:rect b="b" l="l" r="r" t="t"/>
              <a:pathLst>
                <a:path extrusionOk="0" h="147" w="3923">
                  <a:moveTo>
                    <a:pt x="1" y="1"/>
                  </a:moveTo>
                  <a:lnTo>
                    <a:pt x="1" y="147"/>
                  </a:lnTo>
                  <a:lnTo>
                    <a:pt x="3922" y="147"/>
                  </a:lnTo>
                  <a:lnTo>
                    <a:pt x="3922" y="1"/>
                  </a:lnTo>
                  <a:close/>
                </a:path>
              </a:pathLst>
            </a:custGeom>
            <a:solidFill>
              <a:srgbClr val="C62B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7"/>
            <p:cNvSpPr/>
            <p:nvPr/>
          </p:nvSpPr>
          <p:spPr>
            <a:xfrm>
              <a:off x="3852037" y="1861638"/>
              <a:ext cx="680324" cy="422834"/>
            </a:xfrm>
            <a:custGeom>
              <a:rect b="b" l="l" r="r" t="t"/>
              <a:pathLst>
                <a:path extrusionOk="0" h="4733" w="7615">
                  <a:moveTo>
                    <a:pt x="4385" y="145"/>
                  </a:moveTo>
                  <a:lnTo>
                    <a:pt x="4385" y="2308"/>
                  </a:lnTo>
                  <a:lnTo>
                    <a:pt x="2856" y="2308"/>
                  </a:lnTo>
                  <a:lnTo>
                    <a:pt x="2856" y="145"/>
                  </a:lnTo>
                  <a:close/>
                  <a:moveTo>
                    <a:pt x="1123" y="0"/>
                  </a:moveTo>
                  <a:lnTo>
                    <a:pt x="1123" y="145"/>
                  </a:lnTo>
                  <a:lnTo>
                    <a:pt x="2692" y="145"/>
                  </a:lnTo>
                  <a:lnTo>
                    <a:pt x="2692" y="2308"/>
                  </a:lnTo>
                  <a:lnTo>
                    <a:pt x="1" y="2308"/>
                  </a:lnTo>
                  <a:lnTo>
                    <a:pt x="1" y="2454"/>
                  </a:lnTo>
                  <a:lnTo>
                    <a:pt x="1723" y="2454"/>
                  </a:lnTo>
                  <a:lnTo>
                    <a:pt x="1723" y="4733"/>
                  </a:lnTo>
                  <a:lnTo>
                    <a:pt x="1887" y="4733"/>
                  </a:lnTo>
                  <a:lnTo>
                    <a:pt x="1887" y="2454"/>
                  </a:lnTo>
                  <a:lnTo>
                    <a:pt x="3326" y="2454"/>
                  </a:lnTo>
                  <a:lnTo>
                    <a:pt x="3326" y="4733"/>
                  </a:lnTo>
                  <a:lnTo>
                    <a:pt x="3489" y="4733"/>
                  </a:lnTo>
                  <a:lnTo>
                    <a:pt x="3489" y="2454"/>
                  </a:lnTo>
                  <a:lnTo>
                    <a:pt x="6271" y="2454"/>
                  </a:lnTo>
                  <a:lnTo>
                    <a:pt x="6271" y="4733"/>
                  </a:lnTo>
                  <a:lnTo>
                    <a:pt x="6435" y="4733"/>
                  </a:lnTo>
                  <a:lnTo>
                    <a:pt x="6435" y="2454"/>
                  </a:lnTo>
                  <a:lnTo>
                    <a:pt x="7614" y="2454"/>
                  </a:lnTo>
                  <a:lnTo>
                    <a:pt x="7614" y="2308"/>
                  </a:lnTo>
                  <a:lnTo>
                    <a:pt x="4548" y="2308"/>
                  </a:lnTo>
                  <a:lnTo>
                    <a:pt x="4548" y="145"/>
                  </a:lnTo>
                  <a:lnTo>
                    <a:pt x="5907" y="145"/>
                  </a:lnTo>
                  <a:lnTo>
                    <a:pt x="5907"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7"/>
            <p:cNvSpPr/>
            <p:nvPr/>
          </p:nvSpPr>
          <p:spPr>
            <a:xfrm>
              <a:off x="3799059" y="1505267"/>
              <a:ext cx="1749367" cy="131326"/>
            </a:xfrm>
            <a:custGeom>
              <a:rect b="b" l="l" r="r" t="t"/>
              <a:pathLst>
                <a:path extrusionOk="0" h="1470" w="19581">
                  <a:moveTo>
                    <a:pt x="0" y="1"/>
                  </a:moveTo>
                  <a:lnTo>
                    <a:pt x="0" y="1469"/>
                  </a:lnTo>
                  <a:lnTo>
                    <a:pt x="19580" y="1469"/>
                  </a:lnTo>
                  <a:lnTo>
                    <a:pt x="1958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7"/>
            <p:cNvSpPr/>
            <p:nvPr/>
          </p:nvSpPr>
          <p:spPr>
            <a:xfrm>
              <a:off x="3799059" y="1479984"/>
              <a:ext cx="1749367" cy="92196"/>
            </a:xfrm>
            <a:custGeom>
              <a:rect b="b" l="l" r="r" t="t"/>
              <a:pathLst>
                <a:path extrusionOk="0" h="1032" w="19581">
                  <a:moveTo>
                    <a:pt x="0" y="0"/>
                  </a:moveTo>
                  <a:lnTo>
                    <a:pt x="0" y="1032"/>
                  </a:lnTo>
                  <a:lnTo>
                    <a:pt x="19580" y="1032"/>
                  </a:lnTo>
                  <a:lnTo>
                    <a:pt x="19580" y="0"/>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27"/>
            <p:cNvSpPr/>
            <p:nvPr/>
          </p:nvSpPr>
          <p:spPr>
            <a:xfrm>
              <a:off x="3736969" y="1422450"/>
              <a:ext cx="1873638" cy="104793"/>
            </a:xfrm>
            <a:custGeom>
              <a:rect b="b" l="l" r="r" t="t"/>
              <a:pathLst>
                <a:path extrusionOk="0" h="1173" w="20972">
                  <a:moveTo>
                    <a:pt x="0" y="0"/>
                  </a:moveTo>
                  <a:lnTo>
                    <a:pt x="0" y="1173"/>
                  </a:lnTo>
                  <a:lnTo>
                    <a:pt x="20972" y="1173"/>
                  </a:lnTo>
                  <a:lnTo>
                    <a:pt x="20972"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27"/>
            <p:cNvSpPr/>
            <p:nvPr/>
          </p:nvSpPr>
          <p:spPr>
            <a:xfrm>
              <a:off x="3736969" y="1422450"/>
              <a:ext cx="63163" cy="104793"/>
            </a:xfrm>
            <a:custGeom>
              <a:rect b="b" l="l" r="r" t="t"/>
              <a:pathLst>
                <a:path extrusionOk="0" h="1173" w="707">
                  <a:moveTo>
                    <a:pt x="0" y="0"/>
                  </a:moveTo>
                  <a:lnTo>
                    <a:pt x="0" y="1173"/>
                  </a:lnTo>
                  <a:lnTo>
                    <a:pt x="707" y="1173"/>
                  </a:lnTo>
                  <a:lnTo>
                    <a:pt x="707"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27"/>
            <p:cNvSpPr/>
            <p:nvPr/>
          </p:nvSpPr>
          <p:spPr>
            <a:xfrm>
              <a:off x="3210048" y="1371080"/>
              <a:ext cx="107387" cy="173851"/>
            </a:xfrm>
            <a:custGeom>
              <a:rect b="b" l="l" r="r" t="t"/>
              <a:pathLst>
                <a:path extrusionOk="0" h="1946" w="1202">
                  <a:moveTo>
                    <a:pt x="601" y="0"/>
                  </a:moveTo>
                  <a:cubicBezTo>
                    <a:pt x="269" y="0"/>
                    <a:pt x="0" y="435"/>
                    <a:pt x="0" y="972"/>
                  </a:cubicBezTo>
                  <a:cubicBezTo>
                    <a:pt x="0" y="1509"/>
                    <a:pt x="269" y="1945"/>
                    <a:pt x="601" y="1945"/>
                  </a:cubicBezTo>
                  <a:cubicBezTo>
                    <a:pt x="933" y="1945"/>
                    <a:pt x="1202" y="1509"/>
                    <a:pt x="1202" y="972"/>
                  </a:cubicBezTo>
                  <a:cubicBezTo>
                    <a:pt x="1202" y="435"/>
                    <a:pt x="933" y="0"/>
                    <a:pt x="601"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7"/>
            <p:cNvSpPr/>
            <p:nvPr/>
          </p:nvSpPr>
          <p:spPr>
            <a:xfrm>
              <a:off x="3250251" y="1418787"/>
              <a:ext cx="48422" cy="78349"/>
            </a:xfrm>
            <a:custGeom>
              <a:rect b="b" l="l" r="r" t="t"/>
              <a:pathLst>
                <a:path extrusionOk="0" h="877" w="542">
                  <a:moveTo>
                    <a:pt x="271" y="0"/>
                  </a:moveTo>
                  <a:cubicBezTo>
                    <a:pt x="121" y="0"/>
                    <a:pt x="1" y="197"/>
                    <a:pt x="1" y="438"/>
                  </a:cubicBezTo>
                  <a:cubicBezTo>
                    <a:pt x="1" y="681"/>
                    <a:pt x="121" y="876"/>
                    <a:pt x="271" y="876"/>
                  </a:cubicBezTo>
                  <a:cubicBezTo>
                    <a:pt x="420" y="876"/>
                    <a:pt x="542" y="681"/>
                    <a:pt x="542" y="438"/>
                  </a:cubicBezTo>
                  <a:cubicBezTo>
                    <a:pt x="542" y="197"/>
                    <a:pt x="420" y="0"/>
                    <a:pt x="271"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7"/>
            <p:cNvSpPr/>
            <p:nvPr/>
          </p:nvSpPr>
          <p:spPr>
            <a:xfrm>
              <a:off x="3347898" y="1371080"/>
              <a:ext cx="107476" cy="173851"/>
            </a:xfrm>
            <a:custGeom>
              <a:rect b="b" l="l" r="r" t="t"/>
              <a:pathLst>
                <a:path extrusionOk="0" h="1946" w="1203">
                  <a:moveTo>
                    <a:pt x="602" y="0"/>
                  </a:moveTo>
                  <a:cubicBezTo>
                    <a:pt x="270" y="0"/>
                    <a:pt x="1" y="435"/>
                    <a:pt x="1" y="972"/>
                  </a:cubicBezTo>
                  <a:cubicBezTo>
                    <a:pt x="1" y="1509"/>
                    <a:pt x="270" y="1945"/>
                    <a:pt x="602" y="1945"/>
                  </a:cubicBezTo>
                  <a:cubicBezTo>
                    <a:pt x="934" y="1945"/>
                    <a:pt x="1202" y="1509"/>
                    <a:pt x="1202" y="972"/>
                  </a:cubicBezTo>
                  <a:cubicBezTo>
                    <a:pt x="1202" y="435"/>
                    <a:pt x="934" y="0"/>
                    <a:pt x="602"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7"/>
            <p:cNvSpPr/>
            <p:nvPr/>
          </p:nvSpPr>
          <p:spPr>
            <a:xfrm>
              <a:off x="3388190" y="1418787"/>
              <a:ext cx="48422" cy="78349"/>
            </a:xfrm>
            <a:custGeom>
              <a:rect b="b" l="l" r="r" t="t"/>
              <a:pathLst>
                <a:path extrusionOk="0" h="877" w="542">
                  <a:moveTo>
                    <a:pt x="271" y="0"/>
                  </a:moveTo>
                  <a:cubicBezTo>
                    <a:pt x="121" y="0"/>
                    <a:pt x="0" y="197"/>
                    <a:pt x="0" y="438"/>
                  </a:cubicBezTo>
                  <a:cubicBezTo>
                    <a:pt x="0" y="681"/>
                    <a:pt x="121" y="876"/>
                    <a:pt x="271" y="876"/>
                  </a:cubicBezTo>
                  <a:cubicBezTo>
                    <a:pt x="420" y="876"/>
                    <a:pt x="541" y="681"/>
                    <a:pt x="541" y="438"/>
                  </a:cubicBezTo>
                  <a:cubicBezTo>
                    <a:pt x="541" y="197"/>
                    <a:pt x="420" y="0"/>
                    <a:pt x="271"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7"/>
            <p:cNvSpPr/>
            <p:nvPr/>
          </p:nvSpPr>
          <p:spPr>
            <a:xfrm>
              <a:off x="3694890" y="953958"/>
              <a:ext cx="280706" cy="109706"/>
            </a:xfrm>
            <a:custGeom>
              <a:rect b="b" l="l" r="r" t="t"/>
              <a:pathLst>
                <a:path extrusionOk="0" h="1228" w="3142">
                  <a:moveTo>
                    <a:pt x="0" y="0"/>
                  </a:moveTo>
                  <a:lnTo>
                    <a:pt x="0" y="426"/>
                  </a:lnTo>
                  <a:cubicBezTo>
                    <a:pt x="0" y="868"/>
                    <a:pt x="359" y="1227"/>
                    <a:pt x="801" y="1227"/>
                  </a:cubicBezTo>
                  <a:lnTo>
                    <a:pt x="3141" y="1227"/>
                  </a:lnTo>
                  <a:lnTo>
                    <a:pt x="3141" y="801"/>
                  </a:lnTo>
                  <a:cubicBezTo>
                    <a:pt x="3141" y="358"/>
                    <a:pt x="2783" y="0"/>
                    <a:pt x="2341" y="0"/>
                  </a:cubicBez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7"/>
            <p:cNvSpPr/>
            <p:nvPr/>
          </p:nvSpPr>
          <p:spPr>
            <a:xfrm>
              <a:off x="4691555" y="787342"/>
              <a:ext cx="280706" cy="109706"/>
            </a:xfrm>
            <a:custGeom>
              <a:rect b="b" l="l" r="r" t="t"/>
              <a:pathLst>
                <a:path extrusionOk="0" h="1228" w="3142">
                  <a:moveTo>
                    <a:pt x="0" y="1"/>
                  </a:moveTo>
                  <a:lnTo>
                    <a:pt x="0" y="428"/>
                  </a:lnTo>
                  <a:cubicBezTo>
                    <a:pt x="0" y="869"/>
                    <a:pt x="358" y="1228"/>
                    <a:pt x="801" y="1228"/>
                  </a:cubicBezTo>
                  <a:lnTo>
                    <a:pt x="3141" y="1228"/>
                  </a:lnTo>
                  <a:lnTo>
                    <a:pt x="3141" y="801"/>
                  </a:lnTo>
                  <a:cubicBezTo>
                    <a:pt x="3141" y="360"/>
                    <a:pt x="2782" y="1"/>
                    <a:pt x="2340" y="1"/>
                  </a:cubicBez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7"/>
            <p:cNvSpPr/>
            <p:nvPr/>
          </p:nvSpPr>
          <p:spPr>
            <a:xfrm>
              <a:off x="2919875" y="2280547"/>
              <a:ext cx="3304865" cy="46902"/>
            </a:xfrm>
            <a:custGeom>
              <a:rect b="b" l="l" r="r" t="t"/>
              <a:pathLst>
                <a:path extrusionOk="0" h="525" w="36992">
                  <a:moveTo>
                    <a:pt x="1" y="1"/>
                  </a:moveTo>
                  <a:lnTo>
                    <a:pt x="1" y="524"/>
                  </a:lnTo>
                  <a:lnTo>
                    <a:pt x="36991" y="524"/>
                  </a:lnTo>
                  <a:lnTo>
                    <a:pt x="36991"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7"/>
            <p:cNvSpPr/>
            <p:nvPr/>
          </p:nvSpPr>
          <p:spPr>
            <a:xfrm>
              <a:off x="2919250" y="2280547"/>
              <a:ext cx="605100" cy="46902"/>
            </a:xfrm>
            <a:custGeom>
              <a:rect b="b" l="l" r="r" t="t"/>
              <a:pathLst>
                <a:path extrusionOk="0" h="525" w="6773">
                  <a:moveTo>
                    <a:pt x="0" y="1"/>
                  </a:moveTo>
                  <a:lnTo>
                    <a:pt x="0" y="524"/>
                  </a:lnTo>
                  <a:lnTo>
                    <a:pt x="6772" y="524"/>
                  </a:lnTo>
                  <a:lnTo>
                    <a:pt x="6772"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2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1136" name="Google Shape;1136;p28"/>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Challenges</a:t>
            </a:r>
            <a:endParaRPr/>
          </a:p>
        </p:txBody>
      </p:sp>
      <p:sp>
        <p:nvSpPr>
          <p:cNvPr id="1137" name="Google Shape;1137;p28"/>
          <p:cNvSpPr txBox="1"/>
          <p:nvPr>
            <p:ph idx="1" type="body"/>
          </p:nvPr>
        </p:nvSpPr>
        <p:spPr>
          <a:xfrm>
            <a:off x="880050" y="2160275"/>
            <a:ext cx="7688700" cy="2042100"/>
          </a:xfrm>
          <a:prstGeom prst="rect">
            <a:avLst/>
          </a:prstGeom>
        </p:spPr>
        <p:txBody>
          <a:bodyPr anchorCtr="0" anchor="t" bIns="91425" lIns="91425" spcFirstLastPara="1" rIns="91425" wrap="square" tIns="91425">
            <a:normAutofit/>
          </a:bodyPr>
          <a:lstStyle/>
          <a:p>
            <a:pPr indent="-304800" lvl="0" marL="457200" marR="0" rtl="0" algn="l">
              <a:lnSpc>
                <a:spcPct val="100000"/>
              </a:lnSpc>
              <a:spcBef>
                <a:spcPts val="0"/>
              </a:spcBef>
              <a:spcAft>
                <a:spcPts val="0"/>
              </a:spcAft>
              <a:buSzPts val="1200"/>
              <a:buChar char="●"/>
            </a:pPr>
            <a:r>
              <a:rPr b="1" lang="fr" sz="1200" u="sng"/>
              <a:t>High Costs and Maintenance:</a:t>
            </a:r>
            <a:r>
              <a:rPr lang="fr" sz="1200"/>
              <a:t> Installing, maintaining, and upgrading monitoring technologies, especially for small and medium-sized enterprises (SMEs), remains expensive.</a:t>
            </a:r>
            <a:endParaRPr sz="1200"/>
          </a:p>
          <a:p>
            <a:pPr indent="0" lvl="0" marL="457200" marR="0" rtl="0" algn="l">
              <a:lnSpc>
                <a:spcPct val="100000"/>
              </a:lnSpc>
              <a:spcBef>
                <a:spcPts val="0"/>
              </a:spcBef>
              <a:spcAft>
                <a:spcPts val="0"/>
              </a:spcAft>
              <a:buNone/>
            </a:pPr>
            <a:r>
              <a:t/>
            </a:r>
            <a:endParaRPr sz="1200"/>
          </a:p>
          <a:p>
            <a:pPr indent="-304800" lvl="0" marL="457200" marR="0" rtl="0" algn="l">
              <a:lnSpc>
                <a:spcPct val="100000"/>
              </a:lnSpc>
              <a:spcBef>
                <a:spcPts val="0"/>
              </a:spcBef>
              <a:spcAft>
                <a:spcPts val="0"/>
              </a:spcAft>
              <a:buSzPts val="1200"/>
              <a:buChar char="●"/>
            </a:pPr>
            <a:r>
              <a:rPr b="1" lang="fr" sz="1200" u="sng"/>
              <a:t>Complex Regulatory Landscape:</a:t>
            </a:r>
            <a:r>
              <a:rPr lang="fr" sz="1200"/>
              <a:t> Navigating overlapping regulations like the EU Emissions Trading System (ETS), Industrial Emissions Directive (IED), and country-specific laws is challenging for industries. Ensuring compliance across multiple regulatory frameworks increases administrative burdens.</a:t>
            </a:r>
            <a:endParaRPr sz="1200"/>
          </a:p>
          <a:p>
            <a:pPr indent="0" lvl="0" marL="457200" marR="0" rtl="0" algn="l">
              <a:lnSpc>
                <a:spcPct val="100000"/>
              </a:lnSpc>
              <a:spcBef>
                <a:spcPts val="0"/>
              </a:spcBef>
              <a:spcAft>
                <a:spcPts val="0"/>
              </a:spcAft>
              <a:buNone/>
            </a:pPr>
            <a:r>
              <a:t/>
            </a:r>
            <a:endParaRPr sz="1200"/>
          </a:p>
          <a:p>
            <a:pPr indent="-304800" lvl="0" marL="457200" marR="0" rtl="0" algn="l">
              <a:lnSpc>
                <a:spcPct val="100000"/>
              </a:lnSpc>
              <a:spcBef>
                <a:spcPts val="0"/>
              </a:spcBef>
              <a:spcAft>
                <a:spcPts val="0"/>
              </a:spcAft>
              <a:buSzPts val="1200"/>
              <a:buChar char="●"/>
            </a:pPr>
            <a:r>
              <a:rPr b="1" lang="fr" sz="1200" u="sng"/>
              <a:t>Data Management:</a:t>
            </a:r>
            <a:r>
              <a:rPr lang="fr" sz="1200"/>
              <a:t> Handling vast amounts of emissions data, ensuring its integrity, and timely reporting to regulators can be difficult without advanced digital infrastructure.</a:t>
            </a:r>
            <a:endParaRPr sz="1200">
              <a:solidFill>
                <a:srgbClr val="000000"/>
              </a:solidFill>
            </a:endParaRPr>
          </a:p>
          <a:p>
            <a:pPr indent="0" lvl="0" marL="0" rtl="0" algn="l">
              <a:spcBef>
                <a:spcPts val="0"/>
              </a:spcBef>
              <a:spcAft>
                <a:spcPts val="1200"/>
              </a:spcAft>
              <a:buNone/>
            </a:pPr>
            <a:r>
              <a:t/>
            </a:r>
            <a:endParaRPr sz="1100"/>
          </a:p>
        </p:txBody>
      </p:sp>
      <p:grpSp>
        <p:nvGrpSpPr>
          <p:cNvPr id="1138" name="Google Shape;1138;p28"/>
          <p:cNvGrpSpPr/>
          <p:nvPr/>
        </p:nvGrpSpPr>
        <p:grpSpPr>
          <a:xfrm>
            <a:off x="-25500" y="2403011"/>
            <a:ext cx="1043399" cy="2740489"/>
            <a:chOff x="-25500" y="2403011"/>
            <a:chExt cx="1043399" cy="2740489"/>
          </a:xfrm>
        </p:grpSpPr>
        <p:sp>
          <p:nvSpPr>
            <p:cNvPr id="1139" name="Google Shape;1139;p28"/>
            <p:cNvSpPr/>
            <p:nvPr/>
          </p:nvSpPr>
          <p:spPr>
            <a:xfrm>
              <a:off x="97075" y="3910425"/>
              <a:ext cx="110443" cy="192075"/>
            </a:xfrm>
            <a:custGeom>
              <a:rect b="b" l="l" r="r" t="t"/>
              <a:pathLst>
                <a:path extrusionOk="0" h="1520" w="874">
                  <a:moveTo>
                    <a:pt x="222" y="1"/>
                  </a:moveTo>
                  <a:cubicBezTo>
                    <a:pt x="1" y="490"/>
                    <a:pt x="267" y="1368"/>
                    <a:pt x="874" y="1520"/>
                  </a:cubicBezTo>
                  <a:lnTo>
                    <a:pt x="713" y="366"/>
                  </a:lnTo>
                  <a:lnTo>
                    <a:pt x="222" y="1"/>
                  </a:ln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8"/>
            <p:cNvSpPr/>
            <p:nvPr/>
          </p:nvSpPr>
          <p:spPr>
            <a:xfrm>
              <a:off x="791579" y="3841935"/>
              <a:ext cx="91488" cy="218991"/>
            </a:xfrm>
            <a:custGeom>
              <a:rect b="b" l="l" r="r" t="t"/>
              <a:pathLst>
                <a:path extrusionOk="0" h="1733" w="724">
                  <a:moveTo>
                    <a:pt x="438" y="1"/>
                  </a:moveTo>
                  <a:lnTo>
                    <a:pt x="0" y="447"/>
                  </a:lnTo>
                  <a:lnTo>
                    <a:pt x="0" y="1733"/>
                  </a:lnTo>
                  <a:cubicBezTo>
                    <a:pt x="580" y="1509"/>
                    <a:pt x="723" y="519"/>
                    <a:pt x="438"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28"/>
            <p:cNvSpPr/>
            <p:nvPr/>
          </p:nvSpPr>
          <p:spPr>
            <a:xfrm>
              <a:off x="-25500" y="3211371"/>
              <a:ext cx="268778" cy="860419"/>
            </a:xfrm>
            <a:custGeom>
              <a:rect b="b" l="l" r="r" t="t"/>
              <a:pathLst>
                <a:path extrusionOk="0" h="6809" w="2127">
                  <a:moveTo>
                    <a:pt x="870" y="1"/>
                  </a:moveTo>
                  <a:cubicBezTo>
                    <a:pt x="349" y="959"/>
                    <a:pt x="1" y="2155"/>
                    <a:pt x="28" y="2323"/>
                  </a:cubicBezTo>
                  <a:cubicBezTo>
                    <a:pt x="360" y="4379"/>
                    <a:pt x="1804" y="6809"/>
                    <a:pt x="1804" y="6809"/>
                  </a:cubicBezTo>
                  <a:lnTo>
                    <a:pt x="2126" y="1285"/>
                  </a:lnTo>
                  <a:lnTo>
                    <a:pt x="870" y="1"/>
                  </a:ln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8"/>
            <p:cNvSpPr/>
            <p:nvPr/>
          </p:nvSpPr>
          <p:spPr>
            <a:xfrm>
              <a:off x="7734" y="3211371"/>
              <a:ext cx="235544" cy="533513"/>
            </a:xfrm>
            <a:custGeom>
              <a:rect b="b" l="l" r="r" t="t"/>
              <a:pathLst>
                <a:path extrusionOk="0" h="4222" w="1864">
                  <a:moveTo>
                    <a:pt x="607" y="1"/>
                  </a:moveTo>
                  <a:cubicBezTo>
                    <a:pt x="358" y="460"/>
                    <a:pt x="148" y="972"/>
                    <a:pt x="1" y="1400"/>
                  </a:cubicBezTo>
                  <a:cubicBezTo>
                    <a:pt x="571" y="1744"/>
                    <a:pt x="1241" y="2831"/>
                    <a:pt x="1692" y="4221"/>
                  </a:cubicBezTo>
                  <a:lnTo>
                    <a:pt x="1863" y="1285"/>
                  </a:lnTo>
                  <a:lnTo>
                    <a:pt x="607" y="1"/>
                  </a:ln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8"/>
            <p:cNvSpPr/>
            <p:nvPr/>
          </p:nvSpPr>
          <p:spPr>
            <a:xfrm>
              <a:off x="758598" y="3172956"/>
              <a:ext cx="259301" cy="809873"/>
            </a:xfrm>
            <a:custGeom>
              <a:rect b="b" l="l" r="r" t="t"/>
              <a:pathLst>
                <a:path extrusionOk="0" h="6409" w="2052">
                  <a:moveTo>
                    <a:pt x="1101" y="0"/>
                  </a:moveTo>
                  <a:lnTo>
                    <a:pt x="0" y="1485"/>
                  </a:lnTo>
                  <a:lnTo>
                    <a:pt x="258" y="6408"/>
                  </a:lnTo>
                  <a:cubicBezTo>
                    <a:pt x="258" y="6408"/>
                    <a:pt x="1994" y="2724"/>
                    <a:pt x="2040" y="2036"/>
                  </a:cubicBezTo>
                  <a:cubicBezTo>
                    <a:pt x="2052" y="1870"/>
                    <a:pt x="1633" y="936"/>
                    <a:pt x="1101" y="0"/>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8"/>
            <p:cNvSpPr/>
            <p:nvPr/>
          </p:nvSpPr>
          <p:spPr>
            <a:xfrm>
              <a:off x="758598" y="3172956"/>
              <a:ext cx="229226" cy="419279"/>
            </a:xfrm>
            <a:custGeom>
              <a:rect b="b" l="l" r="r" t="t"/>
              <a:pathLst>
                <a:path extrusionOk="0" h="3318" w="1814">
                  <a:moveTo>
                    <a:pt x="1101" y="0"/>
                  </a:moveTo>
                  <a:lnTo>
                    <a:pt x="0" y="1485"/>
                  </a:lnTo>
                  <a:lnTo>
                    <a:pt x="96" y="3317"/>
                  </a:lnTo>
                  <a:cubicBezTo>
                    <a:pt x="540" y="2369"/>
                    <a:pt x="1196" y="1663"/>
                    <a:pt x="1813" y="1393"/>
                  </a:cubicBezTo>
                  <a:cubicBezTo>
                    <a:pt x="1641" y="1009"/>
                    <a:pt x="1388" y="505"/>
                    <a:pt x="1101" y="0"/>
                  </a:cubicBez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8"/>
            <p:cNvSpPr/>
            <p:nvPr/>
          </p:nvSpPr>
          <p:spPr>
            <a:xfrm>
              <a:off x="166323" y="3772813"/>
              <a:ext cx="669987" cy="1363857"/>
            </a:xfrm>
            <a:custGeom>
              <a:rect b="b" l="l" r="r" t="t"/>
              <a:pathLst>
                <a:path extrusionOk="0" h="10793" w="5302">
                  <a:moveTo>
                    <a:pt x="143" y="1"/>
                  </a:moveTo>
                  <a:cubicBezTo>
                    <a:pt x="143" y="1"/>
                    <a:pt x="1" y="5076"/>
                    <a:pt x="1078" y="10793"/>
                  </a:cubicBezTo>
                  <a:lnTo>
                    <a:pt x="1116" y="10793"/>
                  </a:lnTo>
                  <a:lnTo>
                    <a:pt x="2712" y="3211"/>
                  </a:lnTo>
                  <a:lnTo>
                    <a:pt x="2867" y="3232"/>
                  </a:lnTo>
                  <a:lnTo>
                    <a:pt x="5250" y="10793"/>
                  </a:lnTo>
                  <a:lnTo>
                    <a:pt x="5301" y="10793"/>
                  </a:lnTo>
                  <a:cubicBezTo>
                    <a:pt x="5301" y="10793"/>
                    <a:pt x="5039" y="2189"/>
                    <a:pt x="4956" y="601"/>
                  </a:cubicBezTo>
                  <a:lnTo>
                    <a:pt x="143" y="1"/>
                  </a:ln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8"/>
            <p:cNvSpPr/>
            <p:nvPr/>
          </p:nvSpPr>
          <p:spPr>
            <a:xfrm>
              <a:off x="176685" y="3772813"/>
              <a:ext cx="626391" cy="659499"/>
            </a:xfrm>
            <a:custGeom>
              <a:rect b="b" l="l" r="r" t="t"/>
              <a:pathLst>
                <a:path extrusionOk="0" h="5219" w="4957">
                  <a:moveTo>
                    <a:pt x="61" y="1"/>
                  </a:moveTo>
                  <a:cubicBezTo>
                    <a:pt x="61" y="1"/>
                    <a:pt x="1" y="2147"/>
                    <a:pt x="255" y="5219"/>
                  </a:cubicBezTo>
                  <a:cubicBezTo>
                    <a:pt x="342" y="2520"/>
                    <a:pt x="1742" y="2020"/>
                    <a:pt x="3216" y="2020"/>
                  </a:cubicBezTo>
                  <a:cubicBezTo>
                    <a:pt x="3692" y="2020"/>
                    <a:pt x="4697" y="2217"/>
                    <a:pt x="4957" y="2720"/>
                  </a:cubicBezTo>
                  <a:cubicBezTo>
                    <a:pt x="4923" y="1757"/>
                    <a:pt x="4893" y="980"/>
                    <a:pt x="4874" y="601"/>
                  </a:cubicBezTo>
                  <a:lnTo>
                    <a:pt x="61" y="1"/>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8"/>
            <p:cNvSpPr/>
            <p:nvPr/>
          </p:nvSpPr>
          <p:spPr>
            <a:xfrm>
              <a:off x="724858" y="2878019"/>
              <a:ext cx="233902" cy="542864"/>
            </a:xfrm>
            <a:custGeom>
              <a:rect b="b" l="l" r="r" t="t"/>
              <a:pathLst>
                <a:path extrusionOk="0" h="4296" w="1851">
                  <a:moveTo>
                    <a:pt x="1" y="1"/>
                  </a:moveTo>
                  <a:lnTo>
                    <a:pt x="345" y="4296"/>
                  </a:lnTo>
                  <a:lnTo>
                    <a:pt x="1851" y="2556"/>
                  </a:lnTo>
                  <a:cubicBezTo>
                    <a:pt x="1851" y="2556"/>
                    <a:pt x="774" y="802"/>
                    <a:pt x="1"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8"/>
            <p:cNvSpPr/>
            <p:nvPr/>
          </p:nvSpPr>
          <p:spPr>
            <a:xfrm>
              <a:off x="736358" y="3022076"/>
              <a:ext cx="90983" cy="398808"/>
            </a:xfrm>
            <a:custGeom>
              <a:rect b="b" l="l" r="r" t="t"/>
              <a:pathLst>
                <a:path extrusionOk="0" h="3156" w="720">
                  <a:moveTo>
                    <a:pt x="0" y="0"/>
                  </a:moveTo>
                  <a:lnTo>
                    <a:pt x="254" y="3156"/>
                  </a:lnTo>
                  <a:lnTo>
                    <a:pt x="719" y="2629"/>
                  </a:lnTo>
                  <a:lnTo>
                    <a:pt x="0" y="0"/>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28"/>
            <p:cNvSpPr/>
            <p:nvPr/>
          </p:nvSpPr>
          <p:spPr>
            <a:xfrm>
              <a:off x="28079" y="2873596"/>
              <a:ext cx="249697" cy="543370"/>
            </a:xfrm>
            <a:custGeom>
              <a:rect b="b" l="l" r="r" t="t"/>
              <a:pathLst>
                <a:path extrusionOk="0" h="4300" w="1976">
                  <a:moveTo>
                    <a:pt x="1976" y="1"/>
                  </a:moveTo>
                  <a:lnTo>
                    <a:pt x="1976" y="1"/>
                  </a:lnTo>
                  <a:cubicBezTo>
                    <a:pt x="1085" y="581"/>
                    <a:pt x="0" y="2809"/>
                    <a:pt x="0" y="2809"/>
                  </a:cubicBezTo>
                  <a:lnTo>
                    <a:pt x="1613" y="4300"/>
                  </a:lnTo>
                  <a:lnTo>
                    <a:pt x="1976"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28"/>
            <p:cNvSpPr/>
            <p:nvPr/>
          </p:nvSpPr>
          <p:spPr>
            <a:xfrm>
              <a:off x="156087" y="3014494"/>
              <a:ext cx="90983" cy="398808"/>
            </a:xfrm>
            <a:custGeom>
              <a:rect b="b" l="l" r="r" t="t"/>
              <a:pathLst>
                <a:path extrusionOk="0" h="3156" w="720">
                  <a:moveTo>
                    <a:pt x="719" y="1"/>
                  </a:moveTo>
                  <a:lnTo>
                    <a:pt x="0" y="2629"/>
                  </a:lnTo>
                  <a:lnTo>
                    <a:pt x="465" y="3156"/>
                  </a:lnTo>
                  <a:lnTo>
                    <a:pt x="719" y="1"/>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8"/>
            <p:cNvSpPr/>
            <p:nvPr/>
          </p:nvSpPr>
          <p:spPr>
            <a:xfrm>
              <a:off x="169103" y="2782360"/>
              <a:ext cx="636121" cy="1197687"/>
            </a:xfrm>
            <a:custGeom>
              <a:rect b="b" l="l" r="r" t="t"/>
              <a:pathLst>
                <a:path extrusionOk="0" h="9478" w="5034">
                  <a:moveTo>
                    <a:pt x="2717" y="0"/>
                  </a:moveTo>
                  <a:cubicBezTo>
                    <a:pt x="1706" y="0"/>
                    <a:pt x="828" y="744"/>
                    <a:pt x="828" y="744"/>
                  </a:cubicBezTo>
                  <a:cubicBezTo>
                    <a:pt x="0" y="2256"/>
                    <a:pt x="41" y="8947"/>
                    <a:pt x="41" y="8947"/>
                  </a:cubicBezTo>
                  <a:cubicBezTo>
                    <a:pt x="1151" y="9408"/>
                    <a:pt x="3131" y="9478"/>
                    <a:pt x="4235" y="9478"/>
                  </a:cubicBezTo>
                  <a:cubicBezTo>
                    <a:pt x="4718" y="9478"/>
                    <a:pt x="5033" y="9464"/>
                    <a:pt x="5033" y="9464"/>
                  </a:cubicBezTo>
                  <a:cubicBezTo>
                    <a:pt x="5025" y="6876"/>
                    <a:pt x="4862" y="4061"/>
                    <a:pt x="4619" y="1130"/>
                  </a:cubicBezTo>
                  <a:cubicBezTo>
                    <a:pt x="4619" y="1130"/>
                    <a:pt x="4495" y="454"/>
                    <a:pt x="3273" y="81"/>
                  </a:cubicBezTo>
                  <a:cubicBezTo>
                    <a:pt x="3086" y="24"/>
                    <a:pt x="2899" y="0"/>
                    <a:pt x="2717"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28"/>
            <p:cNvSpPr/>
            <p:nvPr/>
          </p:nvSpPr>
          <p:spPr>
            <a:xfrm>
              <a:off x="342224" y="2782234"/>
              <a:ext cx="307320" cy="89846"/>
            </a:xfrm>
            <a:custGeom>
              <a:rect b="b" l="l" r="r" t="t"/>
              <a:pathLst>
                <a:path extrusionOk="0" h="711" w="2432">
                  <a:moveTo>
                    <a:pt x="1347" y="1"/>
                  </a:moveTo>
                  <a:cubicBezTo>
                    <a:pt x="830" y="1"/>
                    <a:pt x="348" y="196"/>
                    <a:pt x="0" y="386"/>
                  </a:cubicBezTo>
                  <a:cubicBezTo>
                    <a:pt x="213" y="586"/>
                    <a:pt x="608" y="711"/>
                    <a:pt x="1070" y="711"/>
                  </a:cubicBezTo>
                  <a:cubicBezTo>
                    <a:pt x="1160" y="711"/>
                    <a:pt x="1253" y="706"/>
                    <a:pt x="1347" y="696"/>
                  </a:cubicBezTo>
                  <a:cubicBezTo>
                    <a:pt x="1799" y="649"/>
                    <a:pt x="2186" y="494"/>
                    <a:pt x="2431" y="292"/>
                  </a:cubicBezTo>
                  <a:cubicBezTo>
                    <a:pt x="2283" y="216"/>
                    <a:pt x="2108" y="145"/>
                    <a:pt x="1903" y="82"/>
                  </a:cubicBezTo>
                  <a:cubicBezTo>
                    <a:pt x="1716" y="25"/>
                    <a:pt x="1529" y="1"/>
                    <a:pt x="1347"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28"/>
            <p:cNvSpPr/>
            <p:nvPr/>
          </p:nvSpPr>
          <p:spPr>
            <a:xfrm>
              <a:off x="422087" y="2673939"/>
              <a:ext cx="183356" cy="131925"/>
            </a:xfrm>
            <a:custGeom>
              <a:rect b="b" l="l" r="r" t="t"/>
              <a:pathLst>
                <a:path extrusionOk="0" h="1044" w="1451">
                  <a:moveTo>
                    <a:pt x="21" y="0"/>
                  </a:moveTo>
                  <a:lnTo>
                    <a:pt x="1" y="1008"/>
                  </a:lnTo>
                  <a:lnTo>
                    <a:pt x="1451" y="1043"/>
                  </a:lnTo>
                  <a:lnTo>
                    <a:pt x="1291" y="118"/>
                  </a:lnTo>
                  <a:lnTo>
                    <a:pt x="21" y="0"/>
                  </a:ln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8"/>
            <p:cNvSpPr/>
            <p:nvPr/>
          </p:nvSpPr>
          <p:spPr>
            <a:xfrm>
              <a:off x="318341" y="2408192"/>
              <a:ext cx="323368" cy="334867"/>
            </a:xfrm>
            <a:custGeom>
              <a:rect b="b" l="l" r="r" t="t"/>
              <a:pathLst>
                <a:path extrusionOk="0" h="2650" w="2559">
                  <a:moveTo>
                    <a:pt x="1071" y="1"/>
                  </a:moveTo>
                  <a:cubicBezTo>
                    <a:pt x="934" y="1"/>
                    <a:pt x="791" y="46"/>
                    <a:pt x="635" y="135"/>
                  </a:cubicBezTo>
                  <a:cubicBezTo>
                    <a:pt x="1" y="496"/>
                    <a:pt x="186" y="1620"/>
                    <a:pt x="835" y="2338"/>
                  </a:cubicBezTo>
                  <a:cubicBezTo>
                    <a:pt x="835" y="2338"/>
                    <a:pt x="1243" y="2650"/>
                    <a:pt x="1697" y="2650"/>
                  </a:cubicBezTo>
                  <a:cubicBezTo>
                    <a:pt x="1858" y="2650"/>
                    <a:pt x="2025" y="2610"/>
                    <a:pt x="2182" y="2503"/>
                  </a:cubicBezTo>
                  <a:cubicBezTo>
                    <a:pt x="2559" y="2246"/>
                    <a:pt x="2417" y="1585"/>
                    <a:pt x="2051" y="908"/>
                  </a:cubicBezTo>
                  <a:cubicBezTo>
                    <a:pt x="1715" y="288"/>
                    <a:pt x="1415" y="1"/>
                    <a:pt x="1071"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8"/>
            <p:cNvSpPr/>
            <p:nvPr/>
          </p:nvSpPr>
          <p:spPr>
            <a:xfrm>
              <a:off x="325543" y="2447239"/>
              <a:ext cx="118404" cy="255763"/>
            </a:xfrm>
            <a:custGeom>
              <a:rect b="b" l="l" r="r" t="t"/>
              <a:pathLst>
                <a:path extrusionOk="0" h="2024" w="937">
                  <a:moveTo>
                    <a:pt x="374" y="1"/>
                  </a:moveTo>
                  <a:cubicBezTo>
                    <a:pt x="0" y="469"/>
                    <a:pt x="211" y="1398"/>
                    <a:pt x="774" y="2024"/>
                  </a:cubicBezTo>
                  <a:cubicBezTo>
                    <a:pt x="936" y="1659"/>
                    <a:pt x="855" y="1107"/>
                    <a:pt x="623" y="521"/>
                  </a:cubicBezTo>
                  <a:cubicBezTo>
                    <a:pt x="540" y="313"/>
                    <a:pt x="458" y="143"/>
                    <a:pt x="374"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28"/>
            <p:cNvSpPr/>
            <p:nvPr/>
          </p:nvSpPr>
          <p:spPr>
            <a:xfrm>
              <a:off x="317961" y="2403011"/>
              <a:ext cx="164654" cy="276992"/>
            </a:xfrm>
            <a:custGeom>
              <a:rect b="b" l="l" r="r" t="t"/>
              <a:pathLst>
                <a:path extrusionOk="0" h="2192" w="1303">
                  <a:moveTo>
                    <a:pt x="1087" y="1"/>
                  </a:moveTo>
                  <a:cubicBezTo>
                    <a:pt x="936" y="1"/>
                    <a:pt x="741" y="57"/>
                    <a:pt x="596" y="139"/>
                  </a:cubicBezTo>
                  <a:cubicBezTo>
                    <a:pt x="15" y="470"/>
                    <a:pt x="1" y="1410"/>
                    <a:pt x="688" y="2192"/>
                  </a:cubicBezTo>
                  <a:lnTo>
                    <a:pt x="688" y="1850"/>
                  </a:lnTo>
                  <a:cubicBezTo>
                    <a:pt x="380" y="1208"/>
                    <a:pt x="376" y="475"/>
                    <a:pt x="857" y="202"/>
                  </a:cubicBezTo>
                  <a:cubicBezTo>
                    <a:pt x="1012" y="113"/>
                    <a:pt x="1167" y="89"/>
                    <a:pt x="1303" y="89"/>
                  </a:cubicBezTo>
                  <a:cubicBezTo>
                    <a:pt x="1272" y="27"/>
                    <a:pt x="1190" y="1"/>
                    <a:pt x="108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8"/>
            <p:cNvSpPr/>
            <p:nvPr/>
          </p:nvSpPr>
          <p:spPr>
            <a:xfrm>
              <a:off x="346394" y="2576006"/>
              <a:ext cx="85170" cy="32855"/>
            </a:xfrm>
            <a:custGeom>
              <a:rect b="b" l="l" r="r" t="t"/>
              <a:pathLst>
                <a:path extrusionOk="0" h="260" w="674">
                  <a:moveTo>
                    <a:pt x="0" y="1"/>
                  </a:moveTo>
                  <a:lnTo>
                    <a:pt x="6" y="18"/>
                  </a:lnTo>
                  <a:lnTo>
                    <a:pt x="674" y="259"/>
                  </a:lnTo>
                  <a:lnTo>
                    <a:pt x="658" y="183"/>
                  </a:lnTo>
                  <a:lnTo>
                    <a:pt x="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8"/>
            <p:cNvSpPr/>
            <p:nvPr/>
          </p:nvSpPr>
          <p:spPr>
            <a:xfrm>
              <a:off x="376848" y="2591675"/>
              <a:ext cx="71775" cy="57117"/>
            </a:xfrm>
            <a:custGeom>
              <a:rect b="b" l="l" r="r" t="t"/>
              <a:pathLst>
                <a:path extrusionOk="0" h="452" w="568">
                  <a:moveTo>
                    <a:pt x="178" y="0"/>
                  </a:moveTo>
                  <a:cubicBezTo>
                    <a:pt x="129" y="0"/>
                    <a:pt x="87" y="16"/>
                    <a:pt x="61" y="50"/>
                  </a:cubicBezTo>
                  <a:cubicBezTo>
                    <a:pt x="1" y="127"/>
                    <a:pt x="51" y="269"/>
                    <a:pt x="173" y="365"/>
                  </a:cubicBezTo>
                  <a:cubicBezTo>
                    <a:pt x="245" y="422"/>
                    <a:pt x="324" y="451"/>
                    <a:pt x="390" y="451"/>
                  </a:cubicBezTo>
                  <a:cubicBezTo>
                    <a:pt x="439" y="451"/>
                    <a:pt x="481" y="435"/>
                    <a:pt x="507" y="402"/>
                  </a:cubicBezTo>
                  <a:cubicBezTo>
                    <a:pt x="567" y="325"/>
                    <a:pt x="517" y="183"/>
                    <a:pt x="394" y="86"/>
                  </a:cubicBezTo>
                  <a:cubicBezTo>
                    <a:pt x="323" y="30"/>
                    <a:pt x="244" y="0"/>
                    <a:pt x="178" y="0"/>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8"/>
            <p:cNvSpPr/>
            <p:nvPr/>
          </p:nvSpPr>
          <p:spPr>
            <a:xfrm>
              <a:off x="390116" y="2604691"/>
              <a:ext cx="46123" cy="36646"/>
            </a:xfrm>
            <a:custGeom>
              <a:rect b="b" l="l" r="r" t="t"/>
              <a:pathLst>
                <a:path extrusionOk="0" h="290" w="365">
                  <a:moveTo>
                    <a:pt x="115" y="0"/>
                  </a:moveTo>
                  <a:cubicBezTo>
                    <a:pt x="84" y="0"/>
                    <a:pt x="57" y="11"/>
                    <a:pt x="41" y="32"/>
                  </a:cubicBezTo>
                  <a:cubicBezTo>
                    <a:pt x="1" y="81"/>
                    <a:pt x="33" y="172"/>
                    <a:pt x="112" y="235"/>
                  </a:cubicBezTo>
                  <a:cubicBezTo>
                    <a:pt x="157" y="271"/>
                    <a:pt x="208" y="289"/>
                    <a:pt x="251" y="289"/>
                  </a:cubicBezTo>
                  <a:cubicBezTo>
                    <a:pt x="282" y="289"/>
                    <a:pt x="309" y="279"/>
                    <a:pt x="326" y="258"/>
                  </a:cubicBezTo>
                  <a:cubicBezTo>
                    <a:pt x="365" y="209"/>
                    <a:pt x="333" y="117"/>
                    <a:pt x="254" y="55"/>
                  </a:cubicBezTo>
                  <a:cubicBezTo>
                    <a:pt x="209" y="19"/>
                    <a:pt x="158" y="0"/>
                    <a:pt x="115" y="0"/>
                  </a:cubicBez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28"/>
            <p:cNvSpPr/>
            <p:nvPr/>
          </p:nvSpPr>
          <p:spPr>
            <a:xfrm>
              <a:off x="404395" y="2605575"/>
              <a:ext cx="31970" cy="25652"/>
            </a:xfrm>
            <a:custGeom>
              <a:rect b="b" l="l" r="r" t="t"/>
              <a:pathLst>
                <a:path extrusionOk="0" h="203" w="253">
                  <a:moveTo>
                    <a:pt x="83" y="1"/>
                  </a:moveTo>
                  <a:cubicBezTo>
                    <a:pt x="60" y="1"/>
                    <a:pt x="41" y="8"/>
                    <a:pt x="28" y="24"/>
                  </a:cubicBezTo>
                  <a:cubicBezTo>
                    <a:pt x="1" y="59"/>
                    <a:pt x="21" y="123"/>
                    <a:pt x="76" y="166"/>
                  </a:cubicBezTo>
                  <a:cubicBezTo>
                    <a:pt x="106" y="190"/>
                    <a:pt x="141" y="203"/>
                    <a:pt x="170" y="203"/>
                  </a:cubicBezTo>
                  <a:cubicBezTo>
                    <a:pt x="193" y="203"/>
                    <a:pt x="213" y="195"/>
                    <a:pt x="225" y="179"/>
                  </a:cubicBezTo>
                  <a:cubicBezTo>
                    <a:pt x="253" y="144"/>
                    <a:pt x="232" y="81"/>
                    <a:pt x="178" y="37"/>
                  </a:cubicBezTo>
                  <a:cubicBezTo>
                    <a:pt x="147" y="13"/>
                    <a:pt x="112" y="1"/>
                    <a:pt x="83"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8"/>
            <p:cNvSpPr/>
            <p:nvPr/>
          </p:nvSpPr>
          <p:spPr>
            <a:xfrm>
              <a:off x="822413" y="5098514"/>
              <a:ext cx="52694" cy="44986"/>
            </a:xfrm>
            <a:custGeom>
              <a:rect b="b" l="l" r="r" t="t"/>
              <a:pathLst>
                <a:path extrusionOk="0" h="356" w="417">
                  <a:moveTo>
                    <a:pt x="103" y="0"/>
                  </a:moveTo>
                  <a:cubicBezTo>
                    <a:pt x="50" y="103"/>
                    <a:pt x="10" y="215"/>
                    <a:pt x="0" y="351"/>
                  </a:cubicBezTo>
                  <a:lnTo>
                    <a:pt x="417" y="355"/>
                  </a:lnTo>
                  <a:cubicBezTo>
                    <a:pt x="417" y="355"/>
                    <a:pt x="129" y="239"/>
                    <a:pt x="103"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8"/>
            <p:cNvSpPr/>
            <p:nvPr/>
          </p:nvSpPr>
          <p:spPr>
            <a:xfrm>
              <a:off x="255790" y="5098767"/>
              <a:ext cx="52821" cy="44733"/>
            </a:xfrm>
            <a:custGeom>
              <a:rect b="b" l="l" r="r" t="t"/>
              <a:pathLst>
                <a:path extrusionOk="0" h="354" w="418">
                  <a:moveTo>
                    <a:pt x="322" y="0"/>
                  </a:moveTo>
                  <a:cubicBezTo>
                    <a:pt x="291" y="239"/>
                    <a:pt x="0" y="349"/>
                    <a:pt x="0" y="349"/>
                  </a:cubicBezTo>
                  <a:lnTo>
                    <a:pt x="418" y="353"/>
                  </a:lnTo>
                  <a:cubicBezTo>
                    <a:pt x="410" y="218"/>
                    <a:pt x="372" y="105"/>
                    <a:pt x="32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8"/>
            <p:cNvSpPr/>
            <p:nvPr/>
          </p:nvSpPr>
          <p:spPr>
            <a:xfrm>
              <a:off x="189827" y="3272659"/>
              <a:ext cx="596443" cy="128640"/>
            </a:xfrm>
            <a:custGeom>
              <a:rect b="b" l="l" r="r" t="t"/>
              <a:pathLst>
                <a:path extrusionOk="0" h="1018" w="4720">
                  <a:moveTo>
                    <a:pt x="61" y="0"/>
                  </a:moveTo>
                  <a:cubicBezTo>
                    <a:pt x="39" y="269"/>
                    <a:pt x="18" y="542"/>
                    <a:pt x="1" y="815"/>
                  </a:cubicBezTo>
                  <a:cubicBezTo>
                    <a:pt x="1143" y="950"/>
                    <a:pt x="2297" y="1018"/>
                    <a:pt x="3461" y="1018"/>
                  </a:cubicBezTo>
                  <a:cubicBezTo>
                    <a:pt x="3879" y="1018"/>
                    <a:pt x="4298" y="1009"/>
                    <a:pt x="4719" y="992"/>
                  </a:cubicBezTo>
                  <a:cubicBezTo>
                    <a:pt x="4704" y="721"/>
                    <a:pt x="4687" y="450"/>
                    <a:pt x="4670" y="177"/>
                  </a:cubicBezTo>
                  <a:cubicBezTo>
                    <a:pt x="4270" y="199"/>
                    <a:pt x="3865" y="209"/>
                    <a:pt x="3456" y="209"/>
                  </a:cubicBezTo>
                  <a:cubicBezTo>
                    <a:pt x="2356" y="209"/>
                    <a:pt x="1223" y="134"/>
                    <a:pt x="61"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8"/>
            <p:cNvSpPr/>
            <p:nvPr/>
          </p:nvSpPr>
          <p:spPr>
            <a:xfrm>
              <a:off x="183635" y="3437187"/>
              <a:ext cx="608068" cy="65710"/>
            </a:xfrm>
            <a:custGeom>
              <a:rect b="b" l="l" r="r" t="t"/>
              <a:pathLst>
                <a:path extrusionOk="0" h="520" w="4812">
                  <a:moveTo>
                    <a:pt x="21" y="0"/>
                  </a:moveTo>
                  <a:cubicBezTo>
                    <a:pt x="14" y="140"/>
                    <a:pt x="7" y="280"/>
                    <a:pt x="0" y="418"/>
                  </a:cubicBezTo>
                  <a:cubicBezTo>
                    <a:pt x="1138" y="486"/>
                    <a:pt x="2287" y="520"/>
                    <a:pt x="3446" y="520"/>
                  </a:cubicBezTo>
                  <a:cubicBezTo>
                    <a:pt x="3899" y="520"/>
                    <a:pt x="4355" y="515"/>
                    <a:pt x="4811" y="504"/>
                  </a:cubicBezTo>
                  <a:cubicBezTo>
                    <a:pt x="4805" y="365"/>
                    <a:pt x="4798" y="226"/>
                    <a:pt x="4791" y="88"/>
                  </a:cubicBezTo>
                  <a:cubicBezTo>
                    <a:pt x="4346" y="101"/>
                    <a:pt x="3896" y="108"/>
                    <a:pt x="3439" y="108"/>
                  </a:cubicBezTo>
                  <a:cubicBezTo>
                    <a:pt x="2332" y="108"/>
                    <a:pt x="1191" y="69"/>
                    <a:pt x="21"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8"/>
            <p:cNvSpPr/>
            <p:nvPr/>
          </p:nvSpPr>
          <p:spPr>
            <a:xfrm>
              <a:off x="156466" y="3955664"/>
              <a:ext cx="90604" cy="96669"/>
            </a:xfrm>
            <a:custGeom>
              <a:rect b="b" l="l" r="r" t="t"/>
              <a:pathLst>
                <a:path extrusionOk="0" h="765" w="717">
                  <a:moveTo>
                    <a:pt x="100" y="1"/>
                  </a:moveTo>
                  <a:cubicBezTo>
                    <a:pt x="100" y="1"/>
                    <a:pt x="0" y="268"/>
                    <a:pt x="87" y="422"/>
                  </a:cubicBezTo>
                  <a:cubicBezTo>
                    <a:pt x="170" y="569"/>
                    <a:pt x="596" y="765"/>
                    <a:pt x="662" y="765"/>
                  </a:cubicBezTo>
                  <a:cubicBezTo>
                    <a:pt x="665" y="765"/>
                    <a:pt x="668" y="764"/>
                    <a:pt x="669" y="764"/>
                  </a:cubicBezTo>
                  <a:cubicBezTo>
                    <a:pt x="703" y="743"/>
                    <a:pt x="716" y="502"/>
                    <a:pt x="690" y="462"/>
                  </a:cubicBezTo>
                  <a:cubicBezTo>
                    <a:pt x="663" y="421"/>
                    <a:pt x="382" y="281"/>
                    <a:pt x="100" y="1"/>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8"/>
            <p:cNvSpPr/>
            <p:nvPr/>
          </p:nvSpPr>
          <p:spPr>
            <a:xfrm>
              <a:off x="733072" y="3849012"/>
              <a:ext cx="97807" cy="96669"/>
            </a:xfrm>
            <a:custGeom>
              <a:rect b="b" l="l" r="r" t="t"/>
              <a:pathLst>
                <a:path extrusionOk="0" h="765" w="774">
                  <a:moveTo>
                    <a:pt x="665" y="0"/>
                  </a:moveTo>
                  <a:cubicBezTo>
                    <a:pt x="362" y="282"/>
                    <a:pt x="58" y="422"/>
                    <a:pt x="29" y="463"/>
                  </a:cubicBezTo>
                  <a:cubicBezTo>
                    <a:pt x="1" y="503"/>
                    <a:pt x="15" y="744"/>
                    <a:pt x="51" y="763"/>
                  </a:cubicBezTo>
                  <a:cubicBezTo>
                    <a:pt x="53" y="764"/>
                    <a:pt x="55" y="765"/>
                    <a:pt x="59" y="765"/>
                  </a:cubicBezTo>
                  <a:cubicBezTo>
                    <a:pt x="132" y="765"/>
                    <a:pt x="590" y="569"/>
                    <a:pt x="679" y="423"/>
                  </a:cubicBezTo>
                  <a:cubicBezTo>
                    <a:pt x="774" y="269"/>
                    <a:pt x="665" y="0"/>
                    <a:pt x="665" y="0"/>
                  </a:cubicBezTo>
                  <a:close/>
                </a:path>
              </a:pathLst>
            </a:custGeom>
            <a:solidFill>
              <a:srgbClr val="FFB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8"/>
            <p:cNvSpPr/>
            <p:nvPr/>
          </p:nvSpPr>
          <p:spPr>
            <a:xfrm>
              <a:off x="476171" y="2534684"/>
              <a:ext cx="19460" cy="27042"/>
            </a:xfrm>
            <a:custGeom>
              <a:rect b="b" l="l" r="r" t="t"/>
              <a:pathLst>
                <a:path extrusionOk="0" h="214" w="154">
                  <a:moveTo>
                    <a:pt x="60" y="1"/>
                  </a:moveTo>
                  <a:cubicBezTo>
                    <a:pt x="57" y="1"/>
                    <a:pt x="54" y="1"/>
                    <a:pt x="51" y="2"/>
                  </a:cubicBezTo>
                  <a:cubicBezTo>
                    <a:pt x="17" y="10"/>
                    <a:pt x="0" y="65"/>
                    <a:pt x="16" y="123"/>
                  </a:cubicBezTo>
                  <a:cubicBezTo>
                    <a:pt x="29" y="176"/>
                    <a:pt x="63" y="214"/>
                    <a:pt x="94" y="214"/>
                  </a:cubicBezTo>
                  <a:cubicBezTo>
                    <a:pt x="97" y="214"/>
                    <a:pt x="100" y="213"/>
                    <a:pt x="103" y="213"/>
                  </a:cubicBezTo>
                  <a:cubicBezTo>
                    <a:pt x="137" y="205"/>
                    <a:pt x="154" y="150"/>
                    <a:pt x="139" y="92"/>
                  </a:cubicBezTo>
                  <a:cubicBezTo>
                    <a:pt x="125" y="39"/>
                    <a:pt x="91" y="1"/>
                    <a:pt x="60" y="1"/>
                  </a:cubicBezTo>
                  <a:close/>
                </a:path>
              </a:pathLst>
            </a:custGeom>
            <a:solidFill>
              <a:srgbClr val="60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8"/>
            <p:cNvSpPr/>
            <p:nvPr/>
          </p:nvSpPr>
          <p:spPr>
            <a:xfrm>
              <a:off x="459996" y="2514845"/>
              <a:ext cx="38668" cy="19081"/>
            </a:xfrm>
            <a:custGeom>
              <a:rect b="b" l="l" r="r" t="t"/>
              <a:pathLst>
                <a:path extrusionOk="0" h="151" w="306">
                  <a:moveTo>
                    <a:pt x="234" y="0"/>
                  </a:moveTo>
                  <a:cubicBezTo>
                    <a:pt x="233" y="0"/>
                    <a:pt x="231" y="0"/>
                    <a:pt x="230" y="1"/>
                  </a:cubicBezTo>
                  <a:lnTo>
                    <a:pt x="69" y="8"/>
                  </a:lnTo>
                  <a:cubicBezTo>
                    <a:pt x="30" y="9"/>
                    <a:pt x="1" y="42"/>
                    <a:pt x="2" y="81"/>
                  </a:cubicBezTo>
                  <a:lnTo>
                    <a:pt x="2" y="84"/>
                  </a:lnTo>
                  <a:cubicBezTo>
                    <a:pt x="4" y="122"/>
                    <a:pt x="35" y="151"/>
                    <a:pt x="72" y="151"/>
                  </a:cubicBezTo>
                  <a:cubicBezTo>
                    <a:pt x="73" y="151"/>
                    <a:pt x="75" y="151"/>
                    <a:pt x="76" y="151"/>
                  </a:cubicBezTo>
                  <a:lnTo>
                    <a:pt x="236" y="143"/>
                  </a:lnTo>
                  <a:cubicBezTo>
                    <a:pt x="275" y="141"/>
                    <a:pt x="305" y="109"/>
                    <a:pt x="303" y="70"/>
                  </a:cubicBezTo>
                  <a:lnTo>
                    <a:pt x="303" y="66"/>
                  </a:lnTo>
                  <a:cubicBezTo>
                    <a:pt x="301" y="30"/>
                    <a:pt x="270" y="0"/>
                    <a:pt x="234"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8"/>
            <p:cNvSpPr/>
            <p:nvPr/>
          </p:nvSpPr>
          <p:spPr>
            <a:xfrm>
              <a:off x="536700" y="2509664"/>
              <a:ext cx="19334" cy="27042"/>
            </a:xfrm>
            <a:custGeom>
              <a:rect b="b" l="l" r="r" t="t"/>
              <a:pathLst>
                <a:path extrusionOk="0" h="214" w="153">
                  <a:moveTo>
                    <a:pt x="59" y="0"/>
                  </a:moveTo>
                  <a:cubicBezTo>
                    <a:pt x="56" y="0"/>
                    <a:pt x="53" y="1"/>
                    <a:pt x="50" y="1"/>
                  </a:cubicBezTo>
                  <a:cubicBezTo>
                    <a:pt x="16" y="10"/>
                    <a:pt x="1" y="64"/>
                    <a:pt x="15" y="123"/>
                  </a:cubicBezTo>
                  <a:cubicBezTo>
                    <a:pt x="28" y="175"/>
                    <a:pt x="63" y="213"/>
                    <a:pt x="94" y="213"/>
                  </a:cubicBezTo>
                  <a:cubicBezTo>
                    <a:pt x="97" y="213"/>
                    <a:pt x="100" y="213"/>
                    <a:pt x="103" y="212"/>
                  </a:cubicBezTo>
                  <a:cubicBezTo>
                    <a:pt x="137" y="204"/>
                    <a:pt x="153" y="150"/>
                    <a:pt x="138" y="92"/>
                  </a:cubicBezTo>
                  <a:cubicBezTo>
                    <a:pt x="125" y="38"/>
                    <a:pt x="91" y="0"/>
                    <a:pt x="59" y="0"/>
                  </a:cubicBezTo>
                  <a:close/>
                </a:path>
              </a:pathLst>
            </a:custGeom>
            <a:solidFill>
              <a:srgbClr val="60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8"/>
            <p:cNvSpPr/>
            <p:nvPr/>
          </p:nvSpPr>
          <p:spPr>
            <a:xfrm>
              <a:off x="515471" y="2480094"/>
              <a:ext cx="37783" cy="40690"/>
            </a:xfrm>
            <a:custGeom>
              <a:rect b="b" l="l" r="r" t="t"/>
              <a:pathLst>
                <a:path extrusionOk="0" h="322" w="299">
                  <a:moveTo>
                    <a:pt x="188" y="0"/>
                  </a:moveTo>
                  <a:cubicBezTo>
                    <a:pt x="187" y="0"/>
                    <a:pt x="186" y="1"/>
                    <a:pt x="185" y="2"/>
                  </a:cubicBezTo>
                  <a:lnTo>
                    <a:pt x="2" y="230"/>
                  </a:lnTo>
                  <a:cubicBezTo>
                    <a:pt x="1" y="232"/>
                    <a:pt x="1" y="234"/>
                    <a:pt x="3" y="236"/>
                  </a:cubicBezTo>
                  <a:lnTo>
                    <a:pt x="108" y="321"/>
                  </a:lnTo>
                  <a:cubicBezTo>
                    <a:pt x="109" y="321"/>
                    <a:pt x="110" y="321"/>
                    <a:pt x="111" y="321"/>
                  </a:cubicBezTo>
                  <a:cubicBezTo>
                    <a:pt x="112" y="321"/>
                    <a:pt x="114" y="321"/>
                    <a:pt x="114" y="320"/>
                  </a:cubicBezTo>
                  <a:lnTo>
                    <a:pt x="297" y="91"/>
                  </a:lnTo>
                  <a:cubicBezTo>
                    <a:pt x="298" y="89"/>
                    <a:pt x="298" y="87"/>
                    <a:pt x="296" y="85"/>
                  </a:cubicBezTo>
                  <a:lnTo>
                    <a:pt x="191" y="1"/>
                  </a:lnTo>
                  <a:cubicBezTo>
                    <a:pt x="190" y="1"/>
                    <a:pt x="189" y="0"/>
                    <a:pt x="18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8"/>
            <p:cNvSpPr/>
            <p:nvPr/>
          </p:nvSpPr>
          <p:spPr>
            <a:xfrm>
              <a:off x="526844" y="2542013"/>
              <a:ext cx="42585" cy="61287"/>
            </a:xfrm>
            <a:custGeom>
              <a:rect b="b" l="l" r="r" t="t"/>
              <a:pathLst>
                <a:path extrusionOk="0" h="485" w="337">
                  <a:moveTo>
                    <a:pt x="0" y="0"/>
                  </a:moveTo>
                  <a:cubicBezTo>
                    <a:pt x="164" y="191"/>
                    <a:pt x="245" y="322"/>
                    <a:pt x="204" y="405"/>
                  </a:cubicBezTo>
                  <a:cubicBezTo>
                    <a:pt x="177" y="455"/>
                    <a:pt x="117" y="473"/>
                    <a:pt x="64" y="478"/>
                  </a:cubicBezTo>
                  <a:lnTo>
                    <a:pt x="65" y="483"/>
                  </a:lnTo>
                  <a:cubicBezTo>
                    <a:pt x="65" y="483"/>
                    <a:pt x="83" y="485"/>
                    <a:pt x="108" y="485"/>
                  </a:cubicBezTo>
                  <a:cubicBezTo>
                    <a:pt x="163" y="485"/>
                    <a:pt x="255" y="476"/>
                    <a:pt x="288" y="421"/>
                  </a:cubicBezTo>
                  <a:cubicBezTo>
                    <a:pt x="337" y="341"/>
                    <a:pt x="220" y="205"/>
                    <a:pt x="0" y="0"/>
                  </a:cubicBezTo>
                  <a:close/>
                </a:path>
              </a:pathLst>
            </a:custGeom>
            <a:solidFill>
              <a:srgbClr val="FF9D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28"/>
            <p:cNvSpPr/>
            <p:nvPr/>
          </p:nvSpPr>
          <p:spPr>
            <a:xfrm>
              <a:off x="423224" y="2580428"/>
              <a:ext cx="210903" cy="165285"/>
            </a:xfrm>
            <a:custGeom>
              <a:rect b="b" l="l" r="r" t="t"/>
              <a:pathLst>
                <a:path extrusionOk="0" h="1308" w="1669">
                  <a:moveTo>
                    <a:pt x="1442" y="1"/>
                  </a:moveTo>
                  <a:cubicBezTo>
                    <a:pt x="1438" y="1"/>
                    <a:pt x="1434" y="2"/>
                    <a:pt x="1430" y="4"/>
                  </a:cubicBezTo>
                  <a:cubicBezTo>
                    <a:pt x="1193" y="136"/>
                    <a:pt x="890" y="216"/>
                    <a:pt x="560" y="216"/>
                  </a:cubicBezTo>
                  <a:cubicBezTo>
                    <a:pt x="380" y="216"/>
                    <a:pt x="208" y="191"/>
                    <a:pt x="50" y="148"/>
                  </a:cubicBezTo>
                  <a:lnTo>
                    <a:pt x="50" y="148"/>
                  </a:lnTo>
                  <a:cubicBezTo>
                    <a:pt x="109" y="473"/>
                    <a:pt x="100" y="765"/>
                    <a:pt x="1" y="987"/>
                  </a:cubicBezTo>
                  <a:lnTo>
                    <a:pt x="1" y="987"/>
                  </a:lnTo>
                  <a:cubicBezTo>
                    <a:pt x="1" y="987"/>
                    <a:pt x="1" y="987"/>
                    <a:pt x="1" y="987"/>
                  </a:cubicBezTo>
                  <a:lnTo>
                    <a:pt x="1" y="987"/>
                  </a:lnTo>
                  <a:cubicBezTo>
                    <a:pt x="1" y="987"/>
                    <a:pt x="1" y="987"/>
                    <a:pt x="1" y="987"/>
                  </a:cubicBezTo>
                  <a:cubicBezTo>
                    <a:pt x="1" y="987"/>
                    <a:pt x="1" y="987"/>
                    <a:pt x="1" y="987"/>
                  </a:cubicBezTo>
                  <a:lnTo>
                    <a:pt x="1" y="987"/>
                  </a:lnTo>
                  <a:cubicBezTo>
                    <a:pt x="8" y="990"/>
                    <a:pt x="427" y="1307"/>
                    <a:pt x="888" y="1307"/>
                  </a:cubicBezTo>
                  <a:cubicBezTo>
                    <a:pt x="1051" y="1307"/>
                    <a:pt x="1219" y="1268"/>
                    <a:pt x="1376" y="1161"/>
                  </a:cubicBezTo>
                  <a:cubicBezTo>
                    <a:pt x="1669" y="960"/>
                    <a:pt x="1652" y="520"/>
                    <a:pt x="1462" y="15"/>
                  </a:cubicBezTo>
                  <a:cubicBezTo>
                    <a:pt x="1459" y="7"/>
                    <a:pt x="1451" y="1"/>
                    <a:pt x="1442"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28"/>
            <p:cNvSpPr/>
            <p:nvPr/>
          </p:nvSpPr>
          <p:spPr>
            <a:xfrm>
              <a:off x="423224" y="2677477"/>
              <a:ext cx="201552" cy="68237"/>
            </a:xfrm>
            <a:custGeom>
              <a:rect b="b" l="l" r="r" t="t"/>
              <a:pathLst>
                <a:path extrusionOk="0" h="540" w="1595">
                  <a:moveTo>
                    <a:pt x="1595" y="0"/>
                  </a:moveTo>
                  <a:cubicBezTo>
                    <a:pt x="1394" y="145"/>
                    <a:pt x="1116" y="236"/>
                    <a:pt x="807" y="236"/>
                  </a:cubicBezTo>
                  <a:cubicBezTo>
                    <a:pt x="519" y="236"/>
                    <a:pt x="258" y="156"/>
                    <a:pt x="60" y="28"/>
                  </a:cubicBezTo>
                  <a:cubicBezTo>
                    <a:pt x="47" y="96"/>
                    <a:pt x="28" y="160"/>
                    <a:pt x="1" y="219"/>
                  </a:cubicBezTo>
                  <a:lnTo>
                    <a:pt x="1" y="219"/>
                  </a:lnTo>
                  <a:cubicBezTo>
                    <a:pt x="1" y="219"/>
                    <a:pt x="1" y="219"/>
                    <a:pt x="1" y="219"/>
                  </a:cubicBezTo>
                  <a:lnTo>
                    <a:pt x="1" y="219"/>
                  </a:lnTo>
                  <a:cubicBezTo>
                    <a:pt x="1" y="219"/>
                    <a:pt x="1" y="219"/>
                    <a:pt x="1" y="219"/>
                  </a:cubicBezTo>
                  <a:cubicBezTo>
                    <a:pt x="1" y="219"/>
                    <a:pt x="1" y="219"/>
                    <a:pt x="1" y="219"/>
                  </a:cubicBezTo>
                  <a:lnTo>
                    <a:pt x="1" y="219"/>
                  </a:lnTo>
                  <a:cubicBezTo>
                    <a:pt x="8" y="222"/>
                    <a:pt x="427" y="539"/>
                    <a:pt x="888" y="539"/>
                  </a:cubicBezTo>
                  <a:cubicBezTo>
                    <a:pt x="1051" y="539"/>
                    <a:pt x="1219" y="500"/>
                    <a:pt x="1376" y="393"/>
                  </a:cubicBezTo>
                  <a:cubicBezTo>
                    <a:pt x="1505" y="305"/>
                    <a:pt x="1574" y="168"/>
                    <a:pt x="1595"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4" name="Google Shape;1174;p28"/>
          <p:cNvGrpSpPr/>
          <p:nvPr/>
        </p:nvGrpSpPr>
        <p:grpSpPr>
          <a:xfrm>
            <a:off x="5481939" y="539492"/>
            <a:ext cx="3467035" cy="543368"/>
            <a:chOff x="6329746" y="2449344"/>
            <a:chExt cx="3209326" cy="502979"/>
          </a:xfrm>
        </p:grpSpPr>
        <p:sp>
          <p:nvSpPr>
            <p:cNvPr id="1175" name="Google Shape;1175;p28"/>
            <p:cNvSpPr/>
            <p:nvPr/>
          </p:nvSpPr>
          <p:spPr>
            <a:xfrm>
              <a:off x="6534551" y="2449344"/>
              <a:ext cx="3004521" cy="502979"/>
            </a:xfrm>
            <a:custGeom>
              <a:rect b="b" l="l" r="r" t="t"/>
              <a:pathLst>
                <a:path extrusionOk="0" h="5010" w="29927">
                  <a:moveTo>
                    <a:pt x="29926" y="0"/>
                  </a:moveTo>
                  <a:cubicBezTo>
                    <a:pt x="29926" y="0"/>
                    <a:pt x="27924" y="1464"/>
                    <a:pt x="24638" y="1464"/>
                  </a:cubicBezTo>
                  <a:cubicBezTo>
                    <a:pt x="23595" y="1464"/>
                    <a:pt x="22423" y="1316"/>
                    <a:pt x="21145" y="928"/>
                  </a:cubicBezTo>
                  <a:cubicBezTo>
                    <a:pt x="20130" y="619"/>
                    <a:pt x="19130" y="494"/>
                    <a:pt x="18178" y="494"/>
                  </a:cubicBezTo>
                  <a:cubicBezTo>
                    <a:pt x="14149" y="494"/>
                    <a:pt x="10958" y="2726"/>
                    <a:pt x="10958" y="2726"/>
                  </a:cubicBezTo>
                  <a:cubicBezTo>
                    <a:pt x="10958" y="2726"/>
                    <a:pt x="9122" y="1292"/>
                    <a:pt x="7087" y="1292"/>
                  </a:cubicBezTo>
                  <a:cubicBezTo>
                    <a:pt x="6856" y="1292"/>
                    <a:pt x="6623" y="1310"/>
                    <a:pt x="6389" y="1351"/>
                  </a:cubicBezTo>
                  <a:cubicBezTo>
                    <a:pt x="4791" y="1633"/>
                    <a:pt x="4734" y="2649"/>
                    <a:pt x="4734" y="2649"/>
                  </a:cubicBezTo>
                  <a:cubicBezTo>
                    <a:pt x="4734" y="2649"/>
                    <a:pt x="3324" y="1554"/>
                    <a:pt x="1792" y="1554"/>
                  </a:cubicBezTo>
                  <a:cubicBezTo>
                    <a:pt x="1454" y="1554"/>
                    <a:pt x="1109" y="1607"/>
                    <a:pt x="773" y="1738"/>
                  </a:cubicBezTo>
                  <a:cubicBezTo>
                    <a:pt x="0" y="2037"/>
                    <a:pt x="361" y="2904"/>
                    <a:pt x="922" y="3202"/>
                  </a:cubicBezTo>
                  <a:cubicBezTo>
                    <a:pt x="3446" y="4536"/>
                    <a:pt x="5891" y="5010"/>
                    <a:pt x="8214" y="5010"/>
                  </a:cubicBezTo>
                  <a:cubicBezTo>
                    <a:pt x="13901" y="5010"/>
                    <a:pt x="18854" y="2170"/>
                    <a:pt x="22443" y="2170"/>
                  </a:cubicBezTo>
                  <a:cubicBezTo>
                    <a:pt x="22508" y="2170"/>
                    <a:pt x="22573" y="2171"/>
                    <a:pt x="22638" y="2173"/>
                  </a:cubicBezTo>
                  <a:cubicBezTo>
                    <a:pt x="22834" y="2179"/>
                    <a:pt x="23025" y="2182"/>
                    <a:pt x="23211" y="2182"/>
                  </a:cubicBezTo>
                  <a:cubicBezTo>
                    <a:pt x="28418" y="2182"/>
                    <a:pt x="29926" y="0"/>
                    <a:pt x="29926"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8"/>
            <p:cNvSpPr/>
            <p:nvPr/>
          </p:nvSpPr>
          <p:spPr>
            <a:xfrm>
              <a:off x="6572600" y="2449444"/>
              <a:ext cx="2966471" cy="502879"/>
            </a:xfrm>
            <a:custGeom>
              <a:rect b="b" l="l" r="r" t="t"/>
              <a:pathLst>
                <a:path extrusionOk="0" h="5009" w="29548">
                  <a:moveTo>
                    <a:pt x="29547" y="0"/>
                  </a:moveTo>
                  <a:cubicBezTo>
                    <a:pt x="29547" y="0"/>
                    <a:pt x="27588" y="1662"/>
                    <a:pt x="24239" y="1662"/>
                  </a:cubicBezTo>
                  <a:cubicBezTo>
                    <a:pt x="23264" y="1662"/>
                    <a:pt x="22172" y="1522"/>
                    <a:pt x="20975" y="1158"/>
                  </a:cubicBezTo>
                  <a:cubicBezTo>
                    <a:pt x="16702" y="3003"/>
                    <a:pt x="14173" y="3514"/>
                    <a:pt x="12682" y="3514"/>
                  </a:cubicBezTo>
                  <a:cubicBezTo>
                    <a:pt x="10829" y="3514"/>
                    <a:pt x="10579" y="2725"/>
                    <a:pt x="10579" y="2725"/>
                  </a:cubicBezTo>
                  <a:cubicBezTo>
                    <a:pt x="10579" y="2725"/>
                    <a:pt x="10330" y="2532"/>
                    <a:pt x="9917" y="2287"/>
                  </a:cubicBezTo>
                  <a:lnTo>
                    <a:pt x="9917" y="2287"/>
                  </a:lnTo>
                  <a:cubicBezTo>
                    <a:pt x="10061" y="2659"/>
                    <a:pt x="10083" y="3015"/>
                    <a:pt x="9959" y="3322"/>
                  </a:cubicBezTo>
                  <a:cubicBezTo>
                    <a:pt x="9745" y="3847"/>
                    <a:pt x="9142" y="4116"/>
                    <a:pt x="8357" y="4116"/>
                  </a:cubicBezTo>
                  <a:cubicBezTo>
                    <a:pt x="7691" y="4116"/>
                    <a:pt x="6894" y="3922"/>
                    <a:pt x="6095" y="3528"/>
                  </a:cubicBezTo>
                  <a:cubicBezTo>
                    <a:pt x="5436" y="3203"/>
                    <a:pt x="4870" y="2787"/>
                    <a:pt x="4443" y="2344"/>
                  </a:cubicBezTo>
                  <a:cubicBezTo>
                    <a:pt x="4363" y="2521"/>
                    <a:pt x="4355" y="2647"/>
                    <a:pt x="4355" y="2647"/>
                  </a:cubicBezTo>
                  <a:cubicBezTo>
                    <a:pt x="4355" y="2647"/>
                    <a:pt x="4209" y="2534"/>
                    <a:pt x="3961" y="2382"/>
                  </a:cubicBezTo>
                  <a:lnTo>
                    <a:pt x="3961" y="2382"/>
                  </a:lnTo>
                  <a:cubicBezTo>
                    <a:pt x="4033" y="2712"/>
                    <a:pt x="4009" y="3007"/>
                    <a:pt x="3871" y="3241"/>
                  </a:cubicBezTo>
                  <a:cubicBezTo>
                    <a:pt x="3681" y="3562"/>
                    <a:pt x="3306" y="3717"/>
                    <a:pt x="2823" y="3717"/>
                  </a:cubicBezTo>
                  <a:cubicBezTo>
                    <a:pt x="2074" y="3717"/>
                    <a:pt x="1065" y="3344"/>
                    <a:pt x="88" y="2645"/>
                  </a:cubicBezTo>
                  <a:cubicBezTo>
                    <a:pt x="59" y="2625"/>
                    <a:pt x="30" y="2603"/>
                    <a:pt x="1" y="2581"/>
                  </a:cubicBezTo>
                  <a:lnTo>
                    <a:pt x="1" y="2581"/>
                  </a:lnTo>
                  <a:cubicBezTo>
                    <a:pt x="92" y="2833"/>
                    <a:pt x="299" y="3071"/>
                    <a:pt x="543" y="3201"/>
                  </a:cubicBezTo>
                  <a:cubicBezTo>
                    <a:pt x="3067" y="4535"/>
                    <a:pt x="5512" y="5009"/>
                    <a:pt x="7835" y="5009"/>
                  </a:cubicBezTo>
                  <a:cubicBezTo>
                    <a:pt x="13522" y="5009"/>
                    <a:pt x="18475" y="2169"/>
                    <a:pt x="22064" y="2169"/>
                  </a:cubicBezTo>
                  <a:cubicBezTo>
                    <a:pt x="22129" y="2169"/>
                    <a:pt x="22194" y="2170"/>
                    <a:pt x="22259" y="2172"/>
                  </a:cubicBezTo>
                  <a:cubicBezTo>
                    <a:pt x="22456" y="2178"/>
                    <a:pt x="22648" y="2181"/>
                    <a:pt x="22836" y="2181"/>
                  </a:cubicBezTo>
                  <a:cubicBezTo>
                    <a:pt x="28040" y="2181"/>
                    <a:pt x="29547" y="0"/>
                    <a:pt x="29547"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8"/>
            <p:cNvSpPr/>
            <p:nvPr/>
          </p:nvSpPr>
          <p:spPr>
            <a:xfrm>
              <a:off x="6968557" y="2529760"/>
              <a:ext cx="78609" cy="92865"/>
            </a:xfrm>
            <a:custGeom>
              <a:rect b="b" l="l" r="r" t="t"/>
              <a:pathLst>
                <a:path extrusionOk="0" h="925" w="783">
                  <a:moveTo>
                    <a:pt x="392" y="0"/>
                  </a:moveTo>
                  <a:cubicBezTo>
                    <a:pt x="176" y="0"/>
                    <a:pt x="1" y="207"/>
                    <a:pt x="1" y="463"/>
                  </a:cubicBezTo>
                  <a:cubicBezTo>
                    <a:pt x="1" y="718"/>
                    <a:pt x="176" y="925"/>
                    <a:pt x="392" y="925"/>
                  </a:cubicBezTo>
                  <a:cubicBezTo>
                    <a:pt x="608" y="925"/>
                    <a:pt x="782" y="718"/>
                    <a:pt x="782" y="462"/>
                  </a:cubicBezTo>
                  <a:cubicBezTo>
                    <a:pt x="782" y="207"/>
                    <a:pt x="608" y="0"/>
                    <a:pt x="392"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28"/>
            <p:cNvSpPr/>
            <p:nvPr/>
          </p:nvSpPr>
          <p:spPr>
            <a:xfrm>
              <a:off x="6529531" y="2501850"/>
              <a:ext cx="83428" cy="92865"/>
            </a:xfrm>
            <a:custGeom>
              <a:rect b="b" l="l" r="r" t="t"/>
              <a:pathLst>
                <a:path extrusionOk="0" h="925" w="831">
                  <a:moveTo>
                    <a:pt x="410" y="1"/>
                  </a:moveTo>
                  <a:cubicBezTo>
                    <a:pt x="395" y="1"/>
                    <a:pt x="380" y="2"/>
                    <a:pt x="365" y="4"/>
                  </a:cubicBezTo>
                  <a:cubicBezTo>
                    <a:pt x="151" y="31"/>
                    <a:pt x="0" y="260"/>
                    <a:pt x="28" y="514"/>
                  </a:cubicBezTo>
                  <a:cubicBezTo>
                    <a:pt x="54" y="751"/>
                    <a:pt x="225" y="925"/>
                    <a:pt x="423" y="925"/>
                  </a:cubicBezTo>
                  <a:cubicBezTo>
                    <a:pt x="437" y="925"/>
                    <a:pt x="451" y="924"/>
                    <a:pt x="466" y="922"/>
                  </a:cubicBezTo>
                  <a:cubicBezTo>
                    <a:pt x="680" y="893"/>
                    <a:pt x="831" y="665"/>
                    <a:pt x="803" y="411"/>
                  </a:cubicBezTo>
                  <a:cubicBezTo>
                    <a:pt x="777" y="175"/>
                    <a:pt x="606" y="1"/>
                    <a:pt x="41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8"/>
            <p:cNvSpPr/>
            <p:nvPr/>
          </p:nvSpPr>
          <p:spPr>
            <a:xfrm>
              <a:off x="6329746" y="2523535"/>
              <a:ext cx="75698" cy="85637"/>
            </a:xfrm>
            <a:custGeom>
              <a:rect b="b" l="l" r="r" t="t"/>
              <a:pathLst>
                <a:path extrusionOk="0" h="853" w="754">
                  <a:moveTo>
                    <a:pt x="370" y="1"/>
                  </a:moveTo>
                  <a:cubicBezTo>
                    <a:pt x="357" y="1"/>
                    <a:pt x="344" y="2"/>
                    <a:pt x="331" y="4"/>
                  </a:cubicBezTo>
                  <a:cubicBezTo>
                    <a:pt x="137" y="29"/>
                    <a:pt x="0" y="239"/>
                    <a:pt x="26" y="473"/>
                  </a:cubicBezTo>
                  <a:cubicBezTo>
                    <a:pt x="50" y="691"/>
                    <a:pt x="206" y="853"/>
                    <a:pt x="384" y="853"/>
                  </a:cubicBezTo>
                  <a:cubicBezTo>
                    <a:pt x="397" y="853"/>
                    <a:pt x="410" y="852"/>
                    <a:pt x="423" y="850"/>
                  </a:cubicBezTo>
                  <a:cubicBezTo>
                    <a:pt x="617" y="824"/>
                    <a:pt x="754" y="613"/>
                    <a:pt x="729" y="380"/>
                  </a:cubicBezTo>
                  <a:cubicBezTo>
                    <a:pt x="705" y="162"/>
                    <a:pt x="549" y="1"/>
                    <a:pt x="37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
        <p:nvSpPr>
          <p:cNvPr id="1184" name="Google Shape;1184;p29"/>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Future Trends</a:t>
            </a:r>
            <a:endParaRPr/>
          </a:p>
        </p:txBody>
      </p:sp>
      <p:sp>
        <p:nvSpPr>
          <p:cNvPr id="1185" name="Google Shape;1185;p2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grpSp>
        <p:nvGrpSpPr>
          <p:cNvPr id="1186" name="Google Shape;1186;p29"/>
          <p:cNvGrpSpPr/>
          <p:nvPr/>
        </p:nvGrpSpPr>
        <p:grpSpPr>
          <a:xfrm>
            <a:off x="49500" y="3550099"/>
            <a:ext cx="663725" cy="1594861"/>
            <a:chOff x="49500" y="3550099"/>
            <a:chExt cx="663725" cy="1594861"/>
          </a:xfrm>
        </p:grpSpPr>
        <p:sp>
          <p:nvSpPr>
            <p:cNvPr id="1187" name="Google Shape;1187;p29"/>
            <p:cNvSpPr/>
            <p:nvPr/>
          </p:nvSpPr>
          <p:spPr>
            <a:xfrm>
              <a:off x="49500" y="3550099"/>
              <a:ext cx="663725" cy="527741"/>
            </a:xfrm>
            <a:custGeom>
              <a:rect b="b" l="l" r="r" t="t"/>
              <a:pathLst>
                <a:path extrusionOk="0" h="6256" w="7868">
                  <a:moveTo>
                    <a:pt x="4947" y="0"/>
                  </a:moveTo>
                  <a:cubicBezTo>
                    <a:pt x="1800" y="0"/>
                    <a:pt x="1" y="2478"/>
                    <a:pt x="92" y="3428"/>
                  </a:cubicBezTo>
                  <a:cubicBezTo>
                    <a:pt x="166" y="4190"/>
                    <a:pt x="588" y="4314"/>
                    <a:pt x="855" y="4314"/>
                  </a:cubicBezTo>
                  <a:cubicBezTo>
                    <a:pt x="984" y="4314"/>
                    <a:pt x="1077" y="4285"/>
                    <a:pt x="1077" y="4285"/>
                  </a:cubicBezTo>
                  <a:cubicBezTo>
                    <a:pt x="1321" y="4683"/>
                    <a:pt x="1925" y="4705"/>
                    <a:pt x="2056" y="4705"/>
                  </a:cubicBezTo>
                  <a:cubicBezTo>
                    <a:pt x="2072" y="4705"/>
                    <a:pt x="2081" y="4705"/>
                    <a:pt x="2081" y="4705"/>
                  </a:cubicBezTo>
                  <a:lnTo>
                    <a:pt x="2081" y="4705"/>
                  </a:lnTo>
                  <a:cubicBezTo>
                    <a:pt x="2081" y="4705"/>
                    <a:pt x="1342" y="5124"/>
                    <a:pt x="1461" y="5572"/>
                  </a:cubicBezTo>
                  <a:cubicBezTo>
                    <a:pt x="1554" y="5922"/>
                    <a:pt x="2102" y="6255"/>
                    <a:pt x="3169" y="6255"/>
                  </a:cubicBezTo>
                  <a:cubicBezTo>
                    <a:pt x="3463" y="6255"/>
                    <a:pt x="3796" y="6230"/>
                    <a:pt x="4169" y="6173"/>
                  </a:cubicBezTo>
                  <a:cubicBezTo>
                    <a:pt x="4364" y="6214"/>
                    <a:pt x="4549" y="6232"/>
                    <a:pt x="4722" y="6232"/>
                  </a:cubicBezTo>
                  <a:cubicBezTo>
                    <a:pt x="5847" y="6232"/>
                    <a:pt x="6441" y="5446"/>
                    <a:pt x="5883" y="4865"/>
                  </a:cubicBezTo>
                  <a:lnTo>
                    <a:pt x="5883" y="4865"/>
                  </a:lnTo>
                  <a:cubicBezTo>
                    <a:pt x="5883" y="4865"/>
                    <a:pt x="5887" y="4865"/>
                    <a:pt x="5895" y="4865"/>
                  </a:cubicBezTo>
                  <a:cubicBezTo>
                    <a:pt x="5969" y="4865"/>
                    <a:pt x="6370" y="4854"/>
                    <a:pt x="6445" y="4618"/>
                  </a:cubicBezTo>
                  <a:cubicBezTo>
                    <a:pt x="6501" y="4437"/>
                    <a:pt x="6349" y="4290"/>
                    <a:pt x="6349" y="4290"/>
                  </a:cubicBezTo>
                  <a:cubicBezTo>
                    <a:pt x="6349" y="4290"/>
                    <a:pt x="6568" y="4167"/>
                    <a:pt x="6568" y="4030"/>
                  </a:cubicBezTo>
                  <a:cubicBezTo>
                    <a:pt x="6568" y="3893"/>
                    <a:pt x="6404" y="3852"/>
                    <a:pt x="6404" y="3852"/>
                  </a:cubicBezTo>
                  <a:cubicBezTo>
                    <a:pt x="7867" y="3209"/>
                    <a:pt x="7662" y="528"/>
                    <a:pt x="6883" y="296"/>
                  </a:cubicBezTo>
                  <a:cubicBezTo>
                    <a:pt x="6192" y="90"/>
                    <a:pt x="5545" y="0"/>
                    <a:pt x="4947"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9"/>
            <p:cNvSpPr/>
            <p:nvPr/>
          </p:nvSpPr>
          <p:spPr>
            <a:xfrm>
              <a:off x="211802" y="3764533"/>
              <a:ext cx="301662" cy="1380426"/>
            </a:xfrm>
            <a:custGeom>
              <a:rect b="b" l="l" r="r" t="t"/>
              <a:pathLst>
                <a:path extrusionOk="0" h="16364" w="3576">
                  <a:moveTo>
                    <a:pt x="3062" y="0"/>
                  </a:moveTo>
                  <a:cubicBezTo>
                    <a:pt x="3054" y="3"/>
                    <a:pt x="2250" y="286"/>
                    <a:pt x="1932" y="1215"/>
                  </a:cubicBezTo>
                  <a:lnTo>
                    <a:pt x="1883" y="1191"/>
                  </a:lnTo>
                  <a:cubicBezTo>
                    <a:pt x="1633" y="646"/>
                    <a:pt x="1139" y="566"/>
                    <a:pt x="1134" y="565"/>
                  </a:cubicBezTo>
                  <a:lnTo>
                    <a:pt x="1133" y="579"/>
                  </a:lnTo>
                  <a:cubicBezTo>
                    <a:pt x="1138" y="580"/>
                    <a:pt x="1628" y="689"/>
                    <a:pt x="1862" y="1363"/>
                  </a:cubicBezTo>
                  <a:cubicBezTo>
                    <a:pt x="1852" y="1808"/>
                    <a:pt x="1845" y="2293"/>
                    <a:pt x="1840" y="2813"/>
                  </a:cubicBezTo>
                  <a:cubicBezTo>
                    <a:pt x="1357" y="1617"/>
                    <a:pt x="271" y="1042"/>
                    <a:pt x="257" y="1033"/>
                  </a:cubicBezTo>
                  <a:lnTo>
                    <a:pt x="250" y="1067"/>
                  </a:lnTo>
                  <a:cubicBezTo>
                    <a:pt x="258" y="1073"/>
                    <a:pt x="651" y="1313"/>
                    <a:pt x="1064" y="1765"/>
                  </a:cubicBezTo>
                  <a:cubicBezTo>
                    <a:pt x="858" y="1655"/>
                    <a:pt x="644" y="1623"/>
                    <a:pt x="463" y="1623"/>
                  </a:cubicBezTo>
                  <a:cubicBezTo>
                    <a:pt x="200" y="1623"/>
                    <a:pt x="6" y="1691"/>
                    <a:pt x="1" y="1692"/>
                  </a:cubicBezTo>
                  <a:lnTo>
                    <a:pt x="14" y="1708"/>
                  </a:lnTo>
                  <a:cubicBezTo>
                    <a:pt x="17" y="1707"/>
                    <a:pt x="152" y="1680"/>
                    <a:pt x="344" y="1680"/>
                  </a:cubicBezTo>
                  <a:cubicBezTo>
                    <a:pt x="583" y="1680"/>
                    <a:pt x="911" y="1722"/>
                    <a:pt x="1192" y="1910"/>
                  </a:cubicBezTo>
                  <a:cubicBezTo>
                    <a:pt x="1439" y="2205"/>
                    <a:pt x="1678" y="2576"/>
                    <a:pt x="1838" y="3014"/>
                  </a:cubicBezTo>
                  <a:cubicBezTo>
                    <a:pt x="1809" y="6690"/>
                    <a:pt x="1889" y="11941"/>
                    <a:pt x="1687" y="16363"/>
                  </a:cubicBezTo>
                  <a:lnTo>
                    <a:pt x="2162" y="16363"/>
                  </a:lnTo>
                  <a:cubicBezTo>
                    <a:pt x="1992" y="12440"/>
                    <a:pt x="1875" y="6983"/>
                    <a:pt x="1920" y="3079"/>
                  </a:cubicBezTo>
                  <a:lnTo>
                    <a:pt x="1928" y="3060"/>
                  </a:lnTo>
                  <a:cubicBezTo>
                    <a:pt x="1926" y="3053"/>
                    <a:pt x="1923" y="3047"/>
                    <a:pt x="1921" y="3040"/>
                  </a:cubicBezTo>
                  <a:cubicBezTo>
                    <a:pt x="1923" y="2848"/>
                    <a:pt x="1926" y="2658"/>
                    <a:pt x="1929" y="2473"/>
                  </a:cubicBezTo>
                  <a:cubicBezTo>
                    <a:pt x="2163" y="2115"/>
                    <a:pt x="2431" y="1885"/>
                    <a:pt x="2683" y="1738"/>
                  </a:cubicBezTo>
                  <a:cubicBezTo>
                    <a:pt x="2777" y="1723"/>
                    <a:pt x="2865" y="1717"/>
                    <a:pt x="2946" y="1717"/>
                  </a:cubicBezTo>
                  <a:cubicBezTo>
                    <a:pt x="3331" y="1717"/>
                    <a:pt x="3560" y="1855"/>
                    <a:pt x="3563" y="1856"/>
                  </a:cubicBezTo>
                  <a:lnTo>
                    <a:pt x="3576" y="1850"/>
                  </a:lnTo>
                  <a:cubicBezTo>
                    <a:pt x="3572" y="1847"/>
                    <a:pt x="3313" y="1677"/>
                    <a:pt x="2924" y="1677"/>
                  </a:cubicBezTo>
                  <a:cubicBezTo>
                    <a:pt x="2878" y="1677"/>
                    <a:pt x="2830" y="1679"/>
                    <a:pt x="2781" y="1685"/>
                  </a:cubicBezTo>
                  <a:cubicBezTo>
                    <a:pt x="3181" y="1478"/>
                    <a:pt x="3517" y="1474"/>
                    <a:pt x="3552" y="1474"/>
                  </a:cubicBezTo>
                  <a:cubicBezTo>
                    <a:pt x="3554" y="1474"/>
                    <a:pt x="3555" y="1474"/>
                    <a:pt x="3555" y="1474"/>
                  </a:cubicBezTo>
                  <a:lnTo>
                    <a:pt x="3556" y="1450"/>
                  </a:lnTo>
                  <a:lnTo>
                    <a:pt x="3556" y="1450"/>
                  </a:lnTo>
                  <a:cubicBezTo>
                    <a:pt x="3549" y="1450"/>
                    <a:pt x="3016" y="1464"/>
                    <a:pt x="2489" y="1802"/>
                  </a:cubicBezTo>
                  <a:cubicBezTo>
                    <a:pt x="2760" y="1299"/>
                    <a:pt x="2550" y="870"/>
                    <a:pt x="2548" y="866"/>
                  </a:cubicBezTo>
                  <a:lnTo>
                    <a:pt x="2548" y="866"/>
                  </a:lnTo>
                  <a:lnTo>
                    <a:pt x="2535" y="873"/>
                  </a:lnTo>
                  <a:cubicBezTo>
                    <a:pt x="2537" y="877"/>
                    <a:pt x="2733" y="1347"/>
                    <a:pt x="2307" y="1931"/>
                  </a:cubicBezTo>
                  <a:cubicBezTo>
                    <a:pt x="2174" y="2038"/>
                    <a:pt x="2046" y="2168"/>
                    <a:pt x="1931" y="2326"/>
                  </a:cubicBezTo>
                  <a:cubicBezTo>
                    <a:pt x="1937" y="2007"/>
                    <a:pt x="1945" y="1702"/>
                    <a:pt x="1953" y="1411"/>
                  </a:cubicBezTo>
                  <a:cubicBezTo>
                    <a:pt x="2267" y="293"/>
                    <a:pt x="3059" y="27"/>
                    <a:pt x="3068" y="24"/>
                  </a:cubicBezTo>
                  <a:lnTo>
                    <a:pt x="306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9" name="Google Shape;1189;p29"/>
          <p:cNvSpPr/>
          <p:nvPr/>
        </p:nvSpPr>
        <p:spPr>
          <a:xfrm>
            <a:off x="-8" y="4869991"/>
            <a:ext cx="1207353" cy="273535"/>
          </a:xfrm>
          <a:custGeom>
            <a:rect b="b" l="l" r="r" t="t"/>
            <a:pathLst>
              <a:path extrusionOk="0" h="1527" w="6740">
                <a:moveTo>
                  <a:pt x="2235" y="0"/>
                </a:moveTo>
                <a:cubicBezTo>
                  <a:pt x="1579" y="0"/>
                  <a:pt x="1031" y="466"/>
                  <a:pt x="903" y="1084"/>
                </a:cubicBezTo>
                <a:cubicBezTo>
                  <a:pt x="807" y="1003"/>
                  <a:pt x="681" y="952"/>
                  <a:pt x="542" y="952"/>
                </a:cubicBezTo>
                <a:cubicBezTo>
                  <a:pt x="243" y="952"/>
                  <a:pt x="0" y="1181"/>
                  <a:pt x="0" y="1464"/>
                </a:cubicBezTo>
                <a:cubicBezTo>
                  <a:pt x="0" y="1485"/>
                  <a:pt x="2" y="1506"/>
                  <a:pt x="4" y="1526"/>
                </a:cubicBezTo>
                <a:lnTo>
                  <a:pt x="6729" y="1526"/>
                </a:lnTo>
                <a:cubicBezTo>
                  <a:pt x="6735" y="1477"/>
                  <a:pt x="6739" y="1429"/>
                  <a:pt x="6739" y="1377"/>
                </a:cubicBezTo>
                <a:cubicBezTo>
                  <a:pt x="6739" y="705"/>
                  <a:pt x="6194" y="160"/>
                  <a:pt x="5522" y="160"/>
                </a:cubicBezTo>
                <a:cubicBezTo>
                  <a:pt x="5105" y="160"/>
                  <a:pt x="4738" y="370"/>
                  <a:pt x="4518" y="688"/>
                </a:cubicBezTo>
                <a:cubicBezTo>
                  <a:pt x="4369" y="579"/>
                  <a:pt x="4186" y="512"/>
                  <a:pt x="3986" y="512"/>
                </a:cubicBezTo>
                <a:cubicBezTo>
                  <a:pt x="3774" y="512"/>
                  <a:pt x="3583" y="588"/>
                  <a:pt x="3429" y="709"/>
                </a:cubicBezTo>
                <a:cubicBezTo>
                  <a:pt x="3199" y="287"/>
                  <a:pt x="2750" y="0"/>
                  <a:pt x="2235"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0" name="Google Shape;1190;p29"/>
          <p:cNvGrpSpPr/>
          <p:nvPr/>
        </p:nvGrpSpPr>
        <p:grpSpPr>
          <a:xfrm>
            <a:off x="5975425" y="784775"/>
            <a:ext cx="2448587" cy="830054"/>
            <a:chOff x="5975425" y="784775"/>
            <a:chExt cx="2448587" cy="830054"/>
          </a:xfrm>
        </p:grpSpPr>
        <p:sp>
          <p:nvSpPr>
            <p:cNvPr id="1191" name="Google Shape;1191;p29"/>
            <p:cNvSpPr/>
            <p:nvPr/>
          </p:nvSpPr>
          <p:spPr>
            <a:xfrm>
              <a:off x="6366955" y="793293"/>
              <a:ext cx="1508638" cy="579634"/>
            </a:xfrm>
            <a:custGeom>
              <a:rect b="b" l="l" r="r" t="t"/>
              <a:pathLst>
                <a:path extrusionOk="0" h="10684" w="27809">
                  <a:moveTo>
                    <a:pt x="14238" y="1"/>
                  </a:moveTo>
                  <a:lnTo>
                    <a:pt x="11689" y="716"/>
                  </a:lnTo>
                  <a:lnTo>
                    <a:pt x="9419" y="603"/>
                  </a:lnTo>
                  <a:lnTo>
                    <a:pt x="1" y="8703"/>
                  </a:lnTo>
                  <a:lnTo>
                    <a:pt x="4399" y="10684"/>
                  </a:lnTo>
                  <a:lnTo>
                    <a:pt x="27809" y="9066"/>
                  </a:lnTo>
                  <a:lnTo>
                    <a:pt x="21501" y="3678"/>
                  </a:lnTo>
                  <a:lnTo>
                    <a:pt x="14238"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29"/>
            <p:cNvSpPr/>
            <p:nvPr/>
          </p:nvSpPr>
          <p:spPr>
            <a:xfrm>
              <a:off x="6366955" y="973625"/>
              <a:ext cx="1508638" cy="499340"/>
            </a:xfrm>
            <a:custGeom>
              <a:rect b="b" l="l" r="r" t="t"/>
              <a:pathLst>
                <a:path extrusionOk="0" h="9204" w="27809">
                  <a:moveTo>
                    <a:pt x="20801" y="1"/>
                  </a:moveTo>
                  <a:lnTo>
                    <a:pt x="18670" y="6000"/>
                  </a:lnTo>
                  <a:lnTo>
                    <a:pt x="16416" y="6350"/>
                  </a:lnTo>
                  <a:lnTo>
                    <a:pt x="14010" y="7569"/>
                  </a:lnTo>
                  <a:lnTo>
                    <a:pt x="4720" y="4565"/>
                  </a:lnTo>
                  <a:lnTo>
                    <a:pt x="3942" y="1990"/>
                  </a:lnTo>
                  <a:lnTo>
                    <a:pt x="1" y="5379"/>
                  </a:lnTo>
                  <a:lnTo>
                    <a:pt x="4399" y="7360"/>
                  </a:lnTo>
                  <a:lnTo>
                    <a:pt x="17049" y="9204"/>
                  </a:lnTo>
                  <a:lnTo>
                    <a:pt x="27809" y="5742"/>
                  </a:lnTo>
                  <a:lnTo>
                    <a:pt x="21501" y="354"/>
                  </a:lnTo>
                  <a:lnTo>
                    <a:pt x="20801"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29"/>
            <p:cNvSpPr/>
            <p:nvPr/>
          </p:nvSpPr>
          <p:spPr>
            <a:xfrm>
              <a:off x="7200578" y="1058692"/>
              <a:ext cx="1147876" cy="492558"/>
            </a:xfrm>
            <a:custGeom>
              <a:rect b="b" l="l" r="r" t="t"/>
              <a:pathLst>
                <a:path extrusionOk="0" h="9079" w="21159">
                  <a:moveTo>
                    <a:pt x="12784" y="1"/>
                  </a:moveTo>
                  <a:lnTo>
                    <a:pt x="11106" y="495"/>
                  </a:lnTo>
                  <a:lnTo>
                    <a:pt x="0" y="5528"/>
                  </a:lnTo>
                  <a:lnTo>
                    <a:pt x="928" y="8315"/>
                  </a:lnTo>
                  <a:lnTo>
                    <a:pt x="21159" y="9079"/>
                  </a:lnTo>
                  <a:lnTo>
                    <a:pt x="18135" y="4270"/>
                  </a:lnTo>
                  <a:lnTo>
                    <a:pt x="12989" y="809"/>
                  </a:lnTo>
                  <a:lnTo>
                    <a:pt x="12784"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29"/>
            <p:cNvSpPr/>
            <p:nvPr/>
          </p:nvSpPr>
          <p:spPr>
            <a:xfrm>
              <a:off x="7250869" y="1060862"/>
              <a:ext cx="1097586" cy="490388"/>
            </a:xfrm>
            <a:custGeom>
              <a:rect b="b" l="l" r="r" t="t"/>
              <a:pathLst>
                <a:path extrusionOk="0" h="9039" w="20232">
                  <a:moveTo>
                    <a:pt x="11757" y="0"/>
                  </a:moveTo>
                  <a:lnTo>
                    <a:pt x="9890" y="3221"/>
                  </a:lnTo>
                  <a:lnTo>
                    <a:pt x="3668" y="7322"/>
                  </a:lnTo>
                  <a:lnTo>
                    <a:pt x="1" y="8275"/>
                  </a:lnTo>
                  <a:lnTo>
                    <a:pt x="20232" y="9039"/>
                  </a:lnTo>
                  <a:lnTo>
                    <a:pt x="17208" y="4230"/>
                  </a:lnTo>
                  <a:lnTo>
                    <a:pt x="12062" y="769"/>
                  </a:lnTo>
                  <a:lnTo>
                    <a:pt x="11757"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29"/>
            <p:cNvSpPr/>
            <p:nvPr/>
          </p:nvSpPr>
          <p:spPr>
            <a:xfrm>
              <a:off x="6072480" y="1210867"/>
              <a:ext cx="1999330" cy="370111"/>
            </a:xfrm>
            <a:custGeom>
              <a:rect b="b" l="l" r="r" t="t"/>
              <a:pathLst>
                <a:path extrusionOk="0" h="6822" w="36854">
                  <a:moveTo>
                    <a:pt x="4435" y="0"/>
                  </a:moveTo>
                  <a:lnTo>
                    <a:pt x="3816" y="1481"/>
                  </a:lnTo>
                  <a:lnTo>
                    <a:pt x="1079" y="4507"/>
                  </a:lnTo>
                  <a:lnTo>
                    <a:pt x="142" y="4722"/>
                  </a:lnTo>
                  <a:lnTo>
                    <a:pt x="1" y="5527"/>
                  </a:lnTo>
                  <a:lnTo>
                    <a:pt x="1481" y="6575"/>
                  </a:lnTo>
                  <a:lnTo>
                    <a:pt x="36854" y="6822"/>
                  </a:lnTo>
                  <a:lnTo>
                    <a:pt x="19959" y="2482"/>
                  </a:lnTo>
                  <a:lnTo>
                    <a:pt x="12039" y="1870"/>
                  </a:lnTo>
                  <a:lnTo>
                    <a:pt x="7254" y="910"/>
                  </a:lnTo>
                  <a:lnTo>
                    <a:pt x="4435"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29"/>
            <p:cNvSpPr/>
            <p:nvPr/>
          </p:nvSpPr>
          <p:spPr>
            <a:xfrm>
              <a:off x="6313084" y="1210867"/>
              <a:ext cx="385392" cy="112682"/>
            </a:xfrm>
            <a:custGeom>
              <a:rect b="b" l="l" r="r" t="t"/>
              <a:pathLst>
                <a:path extrusionOk="0" h="2077" w="7104">
                  <a:moveTo>
                    <a:pt x="0" y="0"/>
                  </a:moveTo>
                  <a:lnTo>
                    <a:pt x="6177" y="2077"/>
                  </a:lnTo>
                  <a:lnTo>
                    <a:pt x="7103" y="1940"/>
                  </a:lnTo>
                  <a:lnTo>
                    <a:pt x="0"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29"/>
            <p:cNvSpPr/>
            <p:nvPr/>
          </p:nvSpPr>
          <p:spPr>
            <a:xfrm>
              <a:off x="6072480" y="1210867"/>
              <a:ext cx="1999330" cy="370111"/>
            </a:xfrm>
            <a:custGeom>
              <a:rect b="b" l="l" r="r" t="t"/>
              <a:pathLst>
                <a:path extrusionOk="0" h="6822" w="36854">
                  <a:moveTo>
                    <a:pt x="4435" y="0"/>
                  </a:moveTo>
                  <a:lnTo>
                    <a:pt x="3816" y="1481"/>
                  </a:lnTo>
                  <a:lnTo>
                    <a:pt x="1079" y="4507"/>
                  </a:lnTo>
                  <a:lnTo>
                    <a:pt x="142" y="4722"/>
                  </a:lnTo>
                  <a:lnTo>
                    <a:pt x="1" y="5527"/>
                  </a:lnTo>
                  <a:lnTo>
                    <a:pt x="1481" y="6575"/>
                  </a:lnTo>
                  <a:lnTo>
                    <a:pt x="36854" y="6822"/>
                  </a:lnTo>
                  <a:lnTo>
                    <a:pt x="19721" y="5103"/>
                  </a:lnTo>
                  <a:lnTo>
                    <a:pt x="10942" y="5114"/>
                  </a:lnTo>
                  <a:lnTo>
                    <a:pt x="6673" y="4059"/>
                  </a:lnTo>
                  <a:lnTo>
                    <a:pt x="4435"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29"/>
            <p:cNvSpPr/>
            <p:nvPr/>
          </p:nvSpPr>
          <p:spPr>
            <a:xfrm>
              <a:off x="7219838" y="1216075"/>
              <a:ext cx="63635" cy="74597"/>
            </a:xfrm>
            <a:custGeom>
              <a:rect b="b" l="l" r="r" t="t"/>
              <a:pathLst>
                <a:path extrusionOk="0" h="1375" w="1173">
                  <a:moveTo>
                    <a:pt x="411" y="0"/>
                  </a:moveTo>
                  <a:lnTo>
                    <a:pt x="1" y="886"/>
                  </a:lnTo>
                  <a:lnTo>
                    <a:pt x="761" y="1374"/>
                  </a:lnTo>
                  <a:lnTo>
                    <a:pt x="1172" y="490"/>
                  </a:lnTo>
                  <a:lnTo>
                    <a:pt x="411"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29"/>
            <p:cNvSpPr/>
            <p:nvPr/>
          </p:nvSpPr>
          <p:spPr>
            <a:xfrm>
              <a:off x="7190542" y="1253129"/>
              <a:ext cx="59946" cy="67219"/>
            </a:xfrm>
            <a:custGeom>
              <a:rect b="b" l="l" r="r" t="t"/>
              <a:pathLst>
                <a:path extrusionOk="0" h="1239" w="1105">
                  <a:moveTo>
                    <a:pt x="778" y="1"/>
                  </a:moveTo>
                  <a:lnTo>
                    <a:pt x="1" y="451"/>
                  </a:lnTo>
                  <a:lnTo>
                    <a:pt x="326" y="1238"/>
                  </a:lnTo>
                  <a:lnTo>
                    <a:pt x="1104" y="787"/>
                  </a:lnTo>
                  <a:lnTo>
                    <a:pt x="778"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29"/>
            <p:cNvSpPr/>
            <p:nvPr/>
          </p:nvSpPr>
          <p:spPr>
            <a:xfrm>
              <a:off x="7170740" y="1290780"/>
              <a:ext cx="37161" cy="38031"/>
            </a:xfrm>
            <a:custGeom>
              <a:rect b="b" l="l" r="r" t="t"/>
              <a:pathLst>
                <a:path extrusionOk="0" h="701" w="685">
                  <a:moveTo>
                    <a:pt x="661" y="0"/>
                  </a:moveTo>
                  <a:lnTo>
                    <a:pt x="1" y="34"/>
                  </a:lnTo>
                  <a:lnTo>
                    <a:pt x="24" y="700"/>
                  </a:lnTo>
                  <a:lnTo>
                    <a:pt x="685" y="667"/>
                  </a:lnTo>
                  <a:lnTo>
                    <a:pt x="661"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29"/>
            <p:cNvSpPr/>
            <p:nvPr/>
          </p:nvSpPr>
          <p:spPr>
            <a:xfrm>
              <a:off x="7096470" y="1159654"/>
              <a:ext cx="230725" cy="357307"/>
            </a:xfrm>
            <a:custGeom>
              <a:rect b="b" l="l" r="r" t="t"/>
              <a:pathLst>
                <a:path extrusionOk="0" h="6586" w="4253">
                  <a:moveTo>
                    <a:pt x="689" y="0"/>
                  </a:moveTo>
                  <a:lnTo>
                    <a:pt x="0" y="624"/>
                  </a:lnTo>
                  <a:lnTo>
                    <a:pt x="0" y="3782"/>
                  </a:lnTo>
                  <a:lnTo>
                    <a:pt x="976" y="6585"/>
                  </a:lnTo>
                  <a:lnTo>
                    <a:pt x="4064" y="6151"/>
                  </a:lnTo>
                  <a:lnTo>
                    <a:pt x="4253" y="5041"/>
                  </a:lnTo>
                  <a:lnTo>
                    <a:pt x="1593" y="2911"/>
                  </a:lnTo>
                  <a:lnTo>
                    <a:pt x="689" y="570"/>
                  </a:lnTo>
                  <a:lnTo>
                    <a:pt x="689"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29"/>
            <p:cNvSpPr/>
            <p:nvPr/>
          </p:nvSpPr>
          <p:spPr>
            <a:xfrm>
              <a:off x="7096470" y="1182277"/>
              <a:ext cx="220526" cy="334684"/>
            </a:xfrm>
            <a:custGeom>
              <a:rect b="b" l="l" r="r" t="t"/>
              <a:pathLst>
                <a:path extrusionOk="0" h="6169" w="4065">
                  <a:moveTo>
                    <a:pt x="258" y="1"/>
                  </a:moveTo>
                  <a:lnTo>
                    <a:pt x="0" y="207"/>
                  </a:lnTo>
                  <a:lnTo>
                    <a:pt x="0" y="3365"/>
                  </a:lnTo>
                  <a:lnTo>
                    <a:pt x="976" y="6168"/>
                  </a:lnTo>
                  <a:lnTo>
                    <a:pt x="4064" y="5734"/>
                  </a:lnTo>
                  <a:lnTo>
                    <a:pt x="3039" y="3912"/>
                  </a:lnTo>
                  <a:lnTo>
                    <a:pt x="1450" y="4864"/>
                  </a:lnTo>
                  <a:lnTo>
                    <a:pt x="470" y="3224"/>
                  </a:lnTo>
                  <a:lnTo>
                    <a:pt x="25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29"/>
            <p:cNvSpPr/>
            <p:nvPr/>
          </p:nvSpPr>
          <p:spPr>
            <a:xfrm>
              <a:off x="6811272" y="1091459"/>
              <a:ext cx="34666" cy="40852"/>
            </a:xfrm>
            <a:custGeom>
              <a:rect b="b" l="l" r="r" t="t"/>
              <a:pathLst>
                <a:path extrusionOk="0" h="753" w="639">
                  <a:moveTo>
                    <a:pt x="320" y="1"/>
                  </a:moveTo>
                  <a:cubicBezTo>
                    <a:pt x="144" y="1"/>
                    <a:pt x="1" y="168"/>
                    <a:pt x="1" y="376"/>
                  </a:cubicBezTo>
                  <a:cubicBezTo>
                    <a:pt x="1" y="584"/>
                    <a:pt x="144" y="752"/>
                    <a:pt x="320" y="752"/>
                  </a:cubicBezTo>
                  <a:cubicBezTo>
                    <a:pt x="496" y="752"/>
                    <a:pt x="638" y="584"/>
                    <a:pt x="638" y="376"/>
                  </a:cubicBezTo>
                  <a:cubicBezTo>
                    <a:pt x="638" y="169"/>
                    <a:pt x="496" y="1"/>
                    <a:pt x="320"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29"/>
            <p:cNvSpPr/>
            <p:nvPr/>
          </p:nvSpPr>
          <p:spPr>
            <a:xfrm>
              <a:off x="6879195" y="1190686"/>
              <a:ext cx="18445" cy="21755"/>
            </a:xfrm>
            <a:custGeom>
              <a:rect b="b" l="l" r="r" t="t"/>
              <a:pathLst>
                <a:path extrusionOk="0" h="401" w="340">
                  <a:moveTo>
                    <a:pt x="170" y="0"/>
                  </a:moveTo>
                  <a:cubicBezTo>
                    <a:pt x="77" y="0"/>
                    <a:pt x="0" y="90"/>
                    <a:pt x="0" y="200"/>
                  </a:cubicBezTo>
                  <a:cubicBezTo>
                    <a:pt x="0" y="311"/>
                    <a:pt x="77" y="400"/>
                    <a:pt x="170" y="400"/>
                  </a:cubicBezTo>
                  <a:cubicBezTo>
                    <a:pt x="264" y="400"/>
                    <a:pt x="340" y="311"/>
                    <a:pt x="340" y="200"/>
                  </a:cubicBezTo>
                  <a:cubicBezTo>
                    <a:pt x="340" y="90"/>
                    <a:pt x="264" y="0"/>
                    <a:pt x="170"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29"/>
            <p:cNvSpPr/>
            <p:nvPr/>
          </p:nvSpPr>
          <p:spPr>
            <a:xfrm>
              <a:off x="6900081" y="1159654"/>
              <a:ext cx="50290" cy="56748"/>
            </a:xfrm>
            <a:custGeom>
              <a:rect b="b" l="l" r="r" t="t"/>
              <a:pathLst>
                <a:path extrusionOk="0" h="1046" w="927">
                  <a:moveTo>
                    <a:pt x="184" y="0"/>
                  </a:moveTo>
                  <a:cubicBezTo>
                    <a:pt x="82" y="0"/>
                    <a:pt x="0" y="98"/>
                    <a:pt x="0" y="218"/>
                  </a:cubicBezTo>
                  <a:cubicBezTo>
                    <a:pt x="0" y="314"/>
                    <a:pt x="54" y="393"/>
                    <a:pt x="128" y="422"/>
                  </a:cubicBezTo>
                  <a:cubicBezTo>
                    <a:pt x="82" y="475"/>
                    <a:pt x="54" y="551"/>
                    <a:pt x="54" y="633"/>
                  </a:cubicBezTo>
                  <a:cubicBezTo>
                    <a:pt x="54" y="798"/>
                    <a:pt x="168" y="933"/>
                    <a:pt x="309" y="933"/>
                  </a:cubicBezTo>
                  <a:cubicBezTo>
                    <a:pt x="419" y="933"/>
                    <a:pt x="511" y="850"/>
                    <a:pt x="547" y="735"/>
                  </a:cubicBezTo>
                  <a:cubicBezTo>
                    <a:pt x="570" y="756"/>
                    <a:pt x="597" y="770"/>
                    <a:pt x="627" y="774"/>
                  </a:cubicBezTo>
                  <a:cubicBezTo>
                    <a:pt x="616" y="799"/>
                    <a:pt x="608" y="827"/>
                    <a:pt x="608" y="858"/>
                  </a:cubicBezTo>
                  <a:cubicBezTo>
                    <a:pt x="608" y="962"/>
                    <a:pt x="680" y="1045"/>
                    <a:pt x="767" y="1045"/>
                  </a:cubicBezTo>
                  <a:cubicBezTo>
                    <a:pt x="856" y="1045"/>
                    <a:pt x="927" y="962"/>
                    <a:pt x="927" y="858"/>
                  </a:cubicBezTo>
                  <a:cubicBezTo>
                    <a:pt x="927" y="760"/>
                    <a:pt x="864" y="683"/>
                    <a:pt x="784" y="673"/>
                  </a:cubicBezTo>
                  <a:cubicBezTo>
                    <a:pt x="795" y="647"/>
                    <a:pt x="802" y="619"/>
                    <a:pt x="802" y="589"/>
                  </a:cubicBezTo>
                  <a:cubicBezTo>
                    <a:pt x="802" y="485"/>
                    <a:pt x="731" y="401"/>
                    <a:pt x="643" y="401"/>
                  </a:cubicBezTo>
                  <a:cubicBezTo>
                    <a:pt x="593" y="401"/>
                    <a:pt x="551" y="429"/>
                    <a:pt x="522" y="471"/>
                  </a:cubicBezTo>
                  <a:cubicBezTo>
                    <a:pt x="481" y="396"/>
                    <a:pt x="413" y="346"/>
                    <a:pt x="335" y="336"/>
                  </a:cubicBezTo>
                  <a:cubicBezTo>
                    <a:pt x="355" y="302"/>
                    <a:pt x="368" y="263"/>
                    <a:pt x="368" y="218"/>
                  </a:cubicBezTo>
                  <a:cubicBezTo>
                    <a:pt x="368" y="98"/>
                    <a:pt x="286" y="0"/>
                    <a:pt x="184"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29"/>
            <p:cNvSpPr/>
            <p:nvPr/>
          </p:nvSpPr>
          <p:spPr>
            <a:xfrm>
              <a:off x="6856084" y="1097915"/>
              <a:ext cx="17306" cy="20507"/>
            </a:xfrm>
            <a:custGeom>
              <a:rect b="b" l="l" r="r" t="t"/>
              <a:pathLst>
                <a:path extrusionOk="0" h="378" w="319">
                  <a:moveTo>
                    <a:pt x="159" y="1"/>
                  </a:moveTo>
                  <a:cubicBezTo>
                    <a:pt x="72" y="1"/>
                    <a:pt x="1" y="85"/>
                    <a:pt x="1" y="189"/>
                  </a:cubicBezTo>
                  <a:cubicBezTo>
                    <a:pt x="1" y="293"/>
                    <a:pt x="72" y="377"/>
                    <a:pt x="159" y="377"/>
                  </a:cubicBezTo>
                  <a:cubicBezTo>
                    <a:pt x="247" y="377"/>
                    <a:pt x="318" y="293"/>
                    <a:pt x="318" y="189"/>
                  </a:cubicBezTo>
                  <a:cubicBezTo>
                    <a:pt x="318" y="85"/>
                    <a:pt x="247" y="1"/>
                    <a:pt x="159"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29"/>
            <p:cNvSpPr/>
            <p:nvPr/>
          </p:nvSpPr>
          <p:spPr>
            <a:xfrm>
              <a:off x="6871654" y="1113431"/>
              <a:ext cx="21157" cy="24956"/>
            </a:xfrm>
            <a:custGeom>
              <a:rect b="b" l="l" r="r" t="t"/>
              <a:pathLst>
                <a:path extrusionOk="0" h="460" w="390">
                  <a:moveTo>
                    <a:pt x="195" y="1"/>
                  </a:moveTo>
                  <a:cubicBezTo>
                    <a:pt x="88" y="1"/>
                    <a:pt x="1" y="104"/>
                    <a:pt x="1" y="230"/>
                  </a:cubicBezTo>
                  <a:cubicBezTo>
                    <a:pt x="1" y="357"/>
                    <a:pt x="88" y="459"/>
                    <a:pt x="195" y="459"/>
                  </a:cubicBezTo>
                  <a:cubicBezTo>
                    <a:pt x="303" y="459"/>
                    <a:pt x="389" y="357"/>
                    <a:pt x="389" y="230"/>
                  </a:cubicBezTo>
                  <a:cubicBezTo>
                    <a:pt x="389" y="104"/>
                    <a:pt x="303" y="1"/>
                    <a:pt x="195"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29"/>
            <p:cNvSpPr/>
            <p:nvPr/>
          </p:nvSpPr>
          <p:spPr>
            <a:xfrm>
              <a:off x="6878055" y="1147990"/>
              <a:ext cx="16438" cy="19422"/>
            </a:xfrm>
            <a:custGeom>
              <a:rect b="b" l="l" r="r" t="t"/>
              <a:pathLst>
                <a:path extrusionOk="0" h="358" w="303">
                  <a:moveTo>
                    <a:pt x="152" y="0"/>
                  </a:moveTo>
                  <a:cubicBezTo>
                    <a:pt x="69" y="0"/>
                    <a:pt x="1" y="81"/>
                    <a:pt x="1" y="179"/>
                  </a:cubicBezTo>
                  <a:cubicBezTo>
                    <a:pt x="1" y="277"/>
                    <a:pt x="69" y="357"/>
                    <a:pt x="152" y="357"/>
                  </a:cubicBezTo>
                  <a:cubicBezTo>
                    <a:pt x="235" y="357"/>
                    <a:pt x="302" y="277"/>
                    <a:pt x="302" y="179"/>
                  </a:cubicBezTo>
                  <a:cubicBezTo>
                    <a:pt x="302" y="81"/>
                    <a:pt x="235" y="0"/>
                    <a:pt x="152"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29"/>
            <p:cNvSpPr/>
            <p:nvPr/>
          </p:nvSpPr>
          <p:spPr>
            <a:xfrm>
              <a:off x="6922053" y="1225353"/>
              <a:ext cx="22080" cy="89734"/>
            </a:xfrm>
            <a:custGeom>
              <a:rect b="b" l="l" r="r" t="t"/>
              <a:pathLst>
                <a:path extrusionOk="0" h="1654" w="407">
                  <a:moveTo>
                    <a:pt x="141" y="1"/>
                  </a:moveTo>
                  <a:lnTo>
                    <a:pt x="0" y="119"/>
                  </a:lnTo>
                  <a:lnTo>
                    <a:pt x="205" y="288"/>
                  </a:lnTo>
                  <a:lnTo>
                    <a:pt x="205" y="1653"/>
                  </a:lnTo>
                  <a:lnTo>
                    <a:pt x="406" y="1653"/>
                  </a:lnTo>
                  <a:lnTo>
                    <a:pt x="406" y="216"/>
                  </a:lnTo>
                  <a:lnTo>
                    <a:pt x="403" y="216"/>
                  </a:lnTo>
                  <a:lnTo>
                    <a:pt x="14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29"/>
            <p:cNvSpPr/>
            <p:nvPr/>
          </p:nvSpPr>
          <p:spPr>
            <a:xfrm>
              <a:off x="6946575" y="1225353"/>
              <a:ext cx="22134" cy="89734"/>
            </a:xfrm>
            <a:custGeom>
              <a:rect b="b" l="l" r="r" t="t"/>
              <a:pathLst>
                <a:path extrusionOk="0" h="1654" w="408">
                  <a:moveTo>
                    <a:pt x="142" y="1"/>
                  </a:moveTo>
                  <a:lnTo>
                    <a:pt x="1" y="119"/>
                  </a:lnTo>
                  <a:lnTo>
                    <a:pt x="205" y="288"/>
                  </a:lnTo>
                  <a:lnTo>
                    <a:pt x="205" y="1653"/>
                  </a:lnTo>
                  <a:lnTo>
                    <a:pt x="408" y="1653"/>
                  </a:lnTo>
                  <a:lnTo>
                    <a:pt x="408" y="216"/>
                  </a:lnTo>
                  <a:lnTo>
                    <a:pt x="404" y="216"/>
                  </a:lnTo>
                  <a:lnTo>
                    <a:pt x="14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9"/>
            <p:cNvSpPr/>
            <p:nvPr/>
          </p:nvSpPr>
          <p:spPr>
            <a:xfrm>
              <a:off x="6892757" y="1255679"/>
              <a:ext cx="95209" cy="38736"/>
            </a:xfrm>
            <a:custGeom>
              <a:rect b="b" l="l" r="r" t="t"/>
              <a:pathLst>
                <a:path extrusionOk="0" h="714" w="1755">
                  <a:moveTo>
                    <a:pt x="0" y="0"/>
                  </a:moveTo>
                  <a:lnTo>
                    <a:pt x="0" y="714"/>
                  </a:lnTo>
                  <a:lnTo>
                    <a:pt x="1755" y="714"/>
                  </a:lnTo>
                  <a:lnTo>
                    <a:pt x="1755"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9"/>
            <p:cNvSpPr/>
            <p:nvPr/>
          </p:nvSpPr>
          <p:spPr>
            <a:xfrm>
              <a:off x="6646186" y="1136597"/>
              <a:ext cx="403620" cy="321555"/>
            </a:xfrm>
            <a:custGeom>
              <a:rect b="b" l="l" r="r" t="t"/>
              <a:pathLst>
                <a:path extrusionOk="0" h="5927" w="7440">
                  <a:moveTo>
                    <a:pt x="2591" y="1"/>
                  </a:moveTo>
                  <a:lnTo>
                    <a:pt x="154" y="671"/>
                  </a:lnTo>
                  <a:lnTo>
                    <a:pt x="1" y="5547"/>
                  </a:lnTo>
                  <a:lnTo>
                    <a:pt x="7439" y="5926"/>
                  </a:lnTo>
                  <a:lnTo>
                    <a:pt x="6897" y="2877"/>
                  </a:lnTo>
                  <a:lnTo>
                    <a:pt x="3959" y="2579"/>
                  </a:lnTo>
                  <a:lnTo>
                    <a:pt x="2591"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9"/>
            <p:cNvSpPr/>
            <p:nvPr/>
          </p:nvSpPr>
          <p:spPr>
            <a:xfrm>
              <a:off x="6615588" y="1218083"/>
              <a:ext cx="455591" cy="250864"/>
            </a:xfrm>
            <a:custGeom>
              <a:rect b="b" l="l" r="r" t="t"/>
              <a:pathLst>
                <a:path extrusionOk="0" h="4624" w="8398">
                  <a:moveTo>
                    <a:pt x="1092" y="0"/>
                  </a:moveTo>
                  <a:lnTo>
                    <a:pt x="0" y="732"/>
                  </a:lnTo>
                  <a:lnTo>
                    <a:pt x="0" y="4028"/>
                  </a:lnTo>
                  <a:lnTo>
                    <a:pt x="564" y="4028"/>
                  </a:lnTo>
                  <a:lnTo>
                    <a:pt x="565" y="4045"/>
                  </a:lnTo>
                  <a:lnTo>
                    <a:pt x="7049" y="4375"/>
                  </a:lnTo>
                  <a:lnTo>
                    <a:pt x="7049" y="4624"/>
                  </a:lnTo>
                  <a:lnTo>
                    <a:pt x="8397" y="4624"/>
                  </a:lnTo>
                  <a:lnTo>
                    <a:pt x="8300" y="3330"/>
                  </a:lnTo>
                  <a:lnTo>
                    <a:pt x="7811" y="3330"/>
                  </a:lnTo>
                  <a:lnTo>
                    <a:pt x="7526" y="1709"/>
                  </a:lnTo>
                  <a:lnTo>
                    <a:pt x="4587" y="1411"/>
                  </a:lnTo>
                  <a:lnTo>
                    <a:pt x="4290" y="2286"/>
                  </a:lnTo>
                  <a:lnTo>
                    <a:pt x="1092" y="2588"/>
                  </a:lnTo>
                  <a:lnTo>
                    <a:pt x="1092"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9"/>
            <p:cNvSpPr/>
            <p:nvPr/>
          </p:nvSpPr>
          <p:spPr>
            <a:xfrm>
              <a:off x="6887224" y="1318231"/>
              <a:ext cx="240816" cy="70040"/>
            </a:xfrm>
            <a:custGeom>
              <a:rect b="b" l="l" r="r" t="t"/>
              <a:pathLst>
                <a:path extrusionOk="0" h="1291" w="4439">
                  <a:moveTo>
                    <a:pt x="1" y="0"/>
                  </a:moveTo>
                  <a:lnTo>
                    <a:pt x="1" y="1291"/>
                  </a:lnTo>
                  <a:lnTo>
                    <a:pt x="4438" y="337"/>
                  </a:lnTo>
                  <a:lnTo>
                    <a:pt x="4438"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9"/>
            <p:cNvSpPr/>
            <p:nvPr/>
          </p:nvSpPr>
          <p:spPr>
            <a:xfrm>
              <a:off x="6862702" y="1305970"/>
              <a:ext cx="79042" cy="93369"/>
            </a:xfrm>
            <a:custGeom>
              <a:rect b="b" l="l" r="r" t="t"/>
              <a:pathLst>
                <a:path extrusionOk="0" h="1721" w="1457">
                  <a:moveTo>
                    <a:pt x="728" y="1"/>
                  </a:moveTo>
                  <a:cubicBezTo>
                    <a:pt x="326" y="1"/>
                    <a:pt x="0" y="387"/>
                    <a:pt x="0" y="861"/>
                  </a:cubicBezTo>
                  <a:cubicBezTo>
                    <a:pt x="0" y="1336"/>
                    <a:pt x="326" y="1720"/>
                    <a:pt x="728" y="1720"/>
                  </a:cubicBezTo>
                  <a:cubicBezTo>
                    <a:pt x="1130" y="1720"/>
                    <a:pt x="1456" y="1336"/>
                    <a:pt x="1456" y="861"/>
                  </a:cubicBezTo>
                  <a:cubicBezTo>
                    <a:pt x="1456" y="387"/>
                    <a:pt x="1130" y="1"/>
                    <a:pt x="728"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9"/>
            <p:cNvSpPr/>
            <p:nvPr/>
          </p:nvSpPr>
          <p:spPr>
            <a:xfrm>
              <a:off x="6876645" y="1322463"/>
              <a:ext cx="51212" cy="60383"/>
            </a:xfrm>
            <a:custGeom>
              <a:rect b="b" l="l" r="r" t="t"/>
              <a:pathLst>
                <a:path extrusionOk="0" h="1113" w="944">
                  <a:moveTo>
                    <a:pt x="471" y="0"/>
                  </a:moveTo>
                  <a:cubicBezTo>
                    <a:pt x="211" y="0"/>
                    <a:pt x="0" y="249"/>
                    <a:pt x="0" y="557"/>
                  </a:cubicBezTo>
                  <a:cubicBezTo>
                    <a:pt x="0" y="864"/>
                    <a:pt x="211" y="1113"/>
                    <a:pt x="471" y="1113"/>
                  </a:cubicBezTo>
                  <a:cubicBezTo>
                    <a:pt x="732" y="1113"/>
                    <a:pt x="943" y="864"/>
                    <a:pt x="943" y="557"/>
                  </a:cubicBezTo>
                  <a:cubicBezTo>
                    <a:pt x="943" y="249"/>
                    <a:pt x="732" y="0"/>
                    <a:pt x="471"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29"/>
            <p:cNvSpPr/>
            <p:nvPr/>
          </p:nvSpPr>
          <p:spPr>
            <a:xfrm>
              <a:off x="6557757" y="1344869"/>
              <a:ext cx="497473" cy="174964"/>
            </a:xfrm>
            <a:custGeom>
              <a:rect b="b" l="l" r="r" t="t"/>
              <a:pathLst>
                <a:path extrusionOk="0" h="3225" w="9170">
                  <a:moveTo>
                    <a:pt x="7202" y="1"/>
                  </a:moveTo>
                  <a:cubicBezTo>
                    <a:pt x="5375" y="100"/>
                    <a:pt x="3527" y="319"/>
                    <a:pt x="1660" y="651"/>
                  </a:cubicBezTo>
                  <a:cubicBezTo>
                    <a:pt x="1017" y="1256"/>
                    <a:pt x="496" y="2206"/>
                    <a:pt x="1" y="3225"/>
                  </a:cubicBezTo>
                  <a:lnTo>
                    <a:pt x="8431" y="3225"/>
                  </a:lnTo>
                  <a:cubicBezTo>
                    <a:pt x="8687" y="2986"/>
                    <a:pt x="9023" y="2543"/>
                    <a:pt x="9169" y="2097"/>
                  </a:cubicBezTo>
                  <a:cubicBezTo>
                    <a:pt x="8658" y="1057"/>
                    <a:pt x="7950" y="480"/>
                    <a:pt x="7202" y="1"/>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29"/>
            <p:cNvSpPr/>
            <p:nvPr/>
          </p:nvSpPr>
          <p:spPr>
            <a:xfrm>
              <a:off x="6589005" y="1358974"/>
              <a:ext cx="447237" cy="145885"/>
            </a:xfrm>
            <a:custGeom>
              <a:rect b="b" l="l" r="r" t="t"/>
              <a:pathLst>
                <a:path extrusionOk="0" h="2689" w="8244">
                  <a:moveTo>
                    <a:pt x="6450" y="1"/>
                  </a:moveTo>
                  <a:cubicBezTo>
                    <a:pt x="4783" y="88"/>
                    <a:pt x="3089" y="374"/>
                    <a:pt x="1386" y="663"/>
                  </a:cubicBezTo>
                  <a:cubicBezTo>
                    <a:pt x="800" y="1192"/>
                    <a:pt x="453" y="1797"/>
                    <a:pt x="1" y="2688"/>
                  </a:cubicBezTo>
                  <a:lnTo>
                    <a:pt x="7664" y="2487"/>
                  </a:lnTo>
                  <a:cubicBezTo>
                    <a:pt x="7898" y="2277"/>
                    <a:pt x="8111" y="2221"/>
                    <a:pt x="8243" y="1830"/>
                  </a:cubicBezTo>
                  <a:cubicBezTo>
                    <a:pt x="7777" y="923"/>
                    <a:pt x="7132" y="419"/>
                    <a:pt x="645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9"/>
            <p:cNvSpPr/>
            <p:nvPr/>
          </p:nvSpPr>
          <p:spPr>
            <a:xfrm>
              <a:off x="7124301" y="1486574"/>
              <a:ext cx="41501" cy="48990"/>
            </a:xfrm>
            <a:custGeom>
              <a:rect b="b" l="l" r="r" t="t"/>
              <a:pathLst>
                <a:path extrusionOk="0" h="903" w="765">
                  <a:moveTo>
                    <a:pt x="652" y="1"/>
                  </a:moveTo>
                  <a:lnTo>
                    <a:pt x="0" y="134"/>
                  </a:lnTo>
                  <a:lnTo>
                    <a:pt x="112" y="903"/>
                  </a:lnTo>
                  <a:lnTo>
                    <a:pt x="764" y="769"/>
                  </a:lnTo>
                  <a:lnTo>
                    <a:pt x="652"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29"/>
            <p:cNvSpPr/>
            <p:nvPr/>
          </p:nvSpPr>
          <p:spPr>
            <a:xfrm>
              <a:off x="7156689" y="1473825"/>
              <a:ext cx="36185" cy="42534"/>
            </a:xfrm>
            <a:custGeom>
              <a:rect b="b" l="l" r="r" t="t"/>
              <a:pathLst>
                <a:path extrusionOk="0" h="784" w="667">
                  <a:moveTo>
                    <a:pt x="4" y="0"/>
                  </a:moveTo>
                  <a:lnTo>
                    <a:pt x="1" y="780"/>
                  </a:lnTo>
                  <a:lnTo>
                    <a:pt x="662" y="784"/>
                  </a:lnTo>
                  <a:lnTo>
                    <a:pt x="666" y="3"/>
                  </a:lnTo>
                  <a:lnTo>
                    <a:pt x="4"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29"/>
            <p:cNvSpPr/>
            <p:nvPr/>
          </p:nvSpPr>
          <p:spPr>
            <a:xfrm>
              <a:off x="7187233" y="1458309"/>
              <a:ext cx="37324" cy="44053"/>
            </a:xfrm>
            <a:custGeom>
              <a:rect b="b" l="l" r="r" t="t"/>
              <a:pathLst>
                <a:path extrusionOk="0" h="812" w="688">
                  <a:moveTo>
                    <a:pt x="26" y="0"/>
                  </a:moveTo>
                  <a:lnTo>
                    <a:pt x="0" y="781"/>
                  </a:lnTo>
                  <a:lnTo>
                    <a:pt x="662" y="812"/>
                  </a:lnTo>
                  <a:lnTo>
                    <a:pt x="687" y="31"/>
                  </a:lnTo>
                  <a:lnTo>
                    <a:pt x="26"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29"/>
            <p:cNvSpPr/>
            <p:nvPr/>
          </p:nvSpPr>
          <p:spPr>
            <a:xfrm>
              <a:off x="7246204" y="1386914"/>
              <a:ext cx="37161" cy="38085"/>
            </a:xfrm>
            <a:custGeom>
              <a:rect b="b" l="l" r="r" t="t"/>
              <a:pathLst>
                <a:path extrusionOk="0" h="702" w="685">
                  <a:moveTo>
                    <a:pt x="661" y="0"/>
                  </a:moveTo>
                  <a:lnTo>
                    <a:pt x="0" y="34"/>
                  </a:lnTo>
                  <a:lnTo>
                    <a:pt x="23" y="701"/>
                  </a:lnTo>
                  <a:lnTo>
                    <a:pt x="684" y="666"/>
                  </a:lnTo>
                  <a:lnTo>
                    <a:pt x="661" y="0"/>
                  </a:lnTo>
                  <a:close/>
                </a:path>
              </a:pathLst>
            </a:custGeom>
            <a:solidFill>
              <a:srgbClr val="6A54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29"/>
            <p:cNvSpPr/>
            <p:nvPr/>
          </p:nvSpPr>
          <p:spPr>
            <a:xfrm>
              <a:off x="7210181" y="1433679"/>
              <a:ext cx="46275" cy="55772"/>
            </a:xfrm>
            <a:custGeom>
              <a:rect b="b" l="l" r="r" t="t"/>
              <a:pathLst>
                <a:path extrusionOk="0" h="1028" w="853">
                  <a:moveTo>
                    <a:pt x="402" y="1"/>
                  </a:moveTo>
                  <a:lnTo>
                    <a:pt x="1" y="621"/>
                  </a:lnTo>
                  <a:lnTo>
                    <a:pt x="450" y="1027"/>
                  </a:lnTo>
                  <a:lnTo>
                    <a:pt x="852" y="406"/>
                  </a:lnTo>
                  <a:lnTo>
                    <a:pt x="402"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9"/>
            <p:cNvSpPr/>
            <p:nvPr/>
          </p:nvSpPr>
          <p:spPr>
            <a:xfrm>
              <a:off x="7218319" y="1401345"/>
              <a:ext cx="46221" cy="55717"/>
            </a:xfrm>
            <a:custGeom>
              <a:rect b="b" l="l" r="r" t="t"/>
              <a:pathLst>
                <a:path extrusionOk="0" h="1027" w="852">
                  <a:moveTo>
                    <a:pt x="401" y="0"/>
                  </a:moveTo>
                  <a:lnTo>
                    <a:pt x="0" y="622"/>
                  </a:lnTo>
                  <a:lnTo>
                    <a:pt x="450" y="1027"/>
                  </a:lnTo>
                  <a:lnTo>
                    <a:pt x="852" y="407"/>
                  </a:lnTo>
                  <a:lnTo>
                    <a:pt x="401"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9"/>
            <p:cNvSpPr/>
            <p:nvPr/>
          </p:nvSpPr>
          <p:spPr>
            <a:xfrm>
              <a:off x="6316936" y="1155259"/>
              <a:ext cx="1568639" cy="449536"/>
            </a:xfrm>
            <a:custGeom>
              <a:rect b="b" l="l" r="r" t="t"/>
              <a:pathLst>
                <a:path extrusionOk="0" h="8286" w="28915">
                  <a:moveTo>
                    <a:pt x="18978" y="0"/>
                  </a:moveTo>
                  <a:lnTo>
                    <a:pt x="18534" y="100"/>
                  </a:lnTo>
                  <a:lnTo>
                    <a:pt x="18503" y="633"/>
                  </a:lnTo>
                  <a:lnTo>
                    <a:pt x="18336" y="976"/>
                  </a:lnTo>
                  <a:lnTo>
                    <a:pt x="15964" y="2999"/>
                  </a:lnTo>
                  <a:lnTo>
                    <a:pt x="17486" y="4195"/>
                  </a:lnTo>
                  <a:lnTo>
                    <a:pt x="17540" y="4697"/>
                  </a:lnTo>
                  <a:lnTo>
                    <a:pt x="17065" y="5058"/>
                  </a:lnTo>
                  <a:lnTo>
                    <a:pt x="16897" y="5745"/>
                  </a:lnTo>
                  <a:lnTo>
                    <a:pt x="16453" y="5853"/>
                  </a:lnTo>
                  <a:lnTo>
                    <a:pt x="15948" y="6124"/>
                  </a:lnTo>
                  <a:lnTo>
                    <a:pt x="15718" y="6395"/>
                  </a:lnTo>
                  <a:lnTo>
                    <a:pt x="15105" y="6404"/>
                  </a:lnTo>
                  <a:lnTo>
                    <a:pt x="14463" y="6540"/>
                  </a:lnTo>
                  <a:lnTo>
                    <a:pt x="13361" y="6359"/>
                  </a:lnTo>
                  <a:lnTo>
                    <a:pt x="749" y="6829"/>
                  </a:lnTo>
                  <a:lnTo>
                    <a:pt x="0" y="8091"/>
                  </a:lnTo>
                  <a:lnTo>
                    <a:pt x="28915" y="8286"/>
                  </a:lnTo>
                  <a:lnTo>
                    <a:pt x="25070" y="3161"/>
                  </a:lnTo>
                  <a:lnTo>
                    <a:pt x="23907" y="2691"/>
                  </a:lnTo>
                  <a:lnTo>
                    <a:pt x="21687" y="1012"/>
                  </a:lnTo>
                  <a:lnTo>
                    <a:pt x="20845" y="850"/>
                  </a:lnTo>
                  <a:lnTo>
                    <a:pt x="20355" y="452"/>
                  </a:lnTo>
                  <a:lnTo>
                    <a:pt x="19392" y="452"/>
                  </a:lnTo>
                  <a:lnTo>
                    <a:pt x="18978"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29"/>
            <p:cNvSpPr/>
            <p:nvPr/>
          </p:nvSpPr>
          <p:spPr>
            <a:xfrm>
              <a:off x="7322372" y="1154391"/>
              <a:ext cx="578630" cy="433586"/>
            </a:xfrm>
            <a:custGeom>
              <a:rect b="b" l="l" r="r" t="t"/>
              <a:pathLst>
                <a:path extrusionOk="0" h="7992" w="10666">
                  <a:moveTo>
                    <a:pt x="458" y="1"/>
                  </a:moveTo>
                  <a:lnTo>
                    <a:pt x="1" y="116"/>
                  </a:lnTo>
                  <a:lnTo>
                    <a:pt x="0" y="145"/>
                  </a:lnTo>
                  <a:lnTo>
                    <a:pt x="279" y="118"/>
                  </a:lnTo>
                  <a:lnTo>
                    <a:pt x="647" y="617"/>
                  </a:lnTo>
                  <a:lnTo>
                    <a:pt x="1629" y="734"/>
                  </a:lnTo>
                  <a:lnTo>
                    <a:pt x="2082" y="1188"/>
                  </a:lnTo>
                  <a:lnTo>
                    <a:pt x="2921" y="1452"/>
                  </a:lnTo>
                  <a:lnTo>
                    <a:pt x="4987" y="3392"/>
                  </a:lnTo>
                  <a:lnTo>
                    <a:pt x="6117" y="4000"/>
                  </a:lnTo>
                  <a:lnTo>
                    <a:pt x="8501" y="7991"/>
                  </a:lnTo>
                  <a:lnTo>
                    <a:pt x="10666" y="7930"/>
                  </a:lnTo>
                  <a:lnTo>
                    <a:pt x="6716" y="2943"/>
                  </a:lnTo>
                  <a:lnTo>
                    <a:pt x="5521" y="2515"/>
                  </a:lnTo>
                  <a:lnTo>
                    <a:pt x="3241" y="915"/>
                  </a:lnTo>
                  <a:lnTo>
                    <a:pt x="2376" y="782"/>
                  </a:lnTo>
                  <a:lnTo>
                    <a:pt x="1873" y="403"/>
                  </a:lnTo>
                  <a:lnTo>
                    <a:pt x="881" y="437"/>
                  </a:lnTo>
                  <a:lnTo>
                    <a:pt x="458"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29"/>
            <p:cNvSpPr/>
            <p:nvPr/>
          </p:nvSpPr>
          <p:spPr>
            <a:xfrm>
              <a:off x="6316936" y="1255299"/>
              <a:ext cx="1586216" cy="343473"/>
            </a:xfrm>
            <a:custGeom>
              <a:rect b="b" l="l" r="r" t="t"/>
              <a:pathLst>
                <a:path extrusionOk="0" h="6331" w="29239">
                  <a:moveTo>
                    <a:pt x="22787" y="0"/>
                  </a:moveTo>
                  <a:lnTo>
                    <a:pt x="22306" y="386"/>
                  </a:lnTo>
                  <a:lnTo>
                    <a:pt x="22316" y="836"/>
                  </a:lnTo>
                  <a:lnTo>
                    <a:pt x="22552" y="1376"/>
                  </a:lnTo>
                  <a:lnTo>
                    <a:pt x="22177" y="1776"/>
                  </a:lnTo>
                  <a:lnTo>
                    <a:pt x="21556" y="1618"/>
                  </a:lnTo>
                  <a:lnTo>
                    <a:pt x="20631" y="2277"/>
                  </a:lnTo>
                  <a:lnTo>
                    <a:pt x="19964" y="2223"/>
                  </a:lnTo>
                  <a:lnTo>
                    <a:pt x="19075" y="2640"/>
                  </a:lnTo>
                  <a:lnTo>
                    <a:pt x="18740" y="3482"/>
                  </a:lnTo>
                  <a:lnTo>
                    <a:pt x="18148" y="3370"/>
                  </a:lnTo>
                  <a:lnTo>
                    <a:pt x="17865" y="4068"/>
                  </a:lnTo>
                  <a:lnTo>
                    <a:pt x="18307" y="4840"/>
                  </a:lnTo>
                  <a:lnTo>
                    <a:pt x="17724" y="4877"/>
                  </a:lnTo>
                  <a:lnTo>
                    <a:pt x="17281" y="5100"/>
                  </a:lnTo>
                  <a:lnTo>
                    <a:pt x="16462" y="5231"/>
                  </a:lnTo>
                  <a:lnTo>
                    <a:pt x="12880" y="5046"/>
                  </a:lnTo>
                  <a:lnTo>
                    <a:pt x="749" y="4985"/>
                  </a:lnTo>
                  <a:lnTo>
                    <a:pt x="0" y="6247"/>
                  </a:lnTo>
                  <a:lnTo>
                    <a:pt x="29239" y="6331"/>
                  </a:lnTo>
                  <a:lnTo>
                    <a:pt x="25168" y="1192"/>
                  </a:lnTo>
                  <a:lnTo>
                    <a:pt x="24001" y="708"/>
                  </a:lnTo>
                  <a:lnTo>
                    <a:pt x="22787"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29"/>
            <p:cNvSpPr/>
            <p:nvPr/>
          </p:nvSpPr>
          <p:spPr>
            <a:xfrm>
              <a:off x="6598065" y="1363911"/>
              <a:ext cx="1825946" cy="250918"/>
            </a:xfrm>
            <a:custGeom>
              <a:rect b="b" l="l" r="r" t="t"/>
              <a:pathLst>
                <a:path extrusionOk="0" h="4625" w="33658">
                  <a:moveTo>
                    <a:pt x="23310" y="0"/>
                  </a:moveTo>
                  <a:lnTo>
                    <a:pt x="22454" y="1734"/>
                  </a:lnTo>
                  <a:lnTo>
                    <a:pt x="20464" y="2131"/>
                  </a:lnTo>
                  <a:lnTo>
                    <a:pt x="20341" y="2637"/>
                  </a:lnTo>
                  <a:lnTo>
                    <a:pt x="20036" y="2637"/>
                  </a:lnTo>
                  <a:lnTo>
                    <a:pt x="19432" y="1981"/>
                  </a:lnTo>
                  <a:lnTo>
                    <a:pt x="18054" y="2234"/>
                  </a:lnTo>
                  <a:lnTo>
                    <a:pt x="17097" y="3360"/>
                  </a:lnTo>
                  <a:lnTo>
                    <a:pt x="10387" y="4161"/>
                  </a:lnTo>
                  <a:lnTo>
                    <a:pt x="5655" y="3268"/>
                  </a:lnTo>
                  <a:lnTo>
                    <a:pt x="0" y="4049"/>
                  </a:lnTo>
                  <a:lnTo>
                    <a:pt x="689" y="4624"/>
                  </a:lnTo>
                  <a:lnTo>
                    <a:pt x="33657" y="4624"/>
                  </a:lnTo>
                  <a:lnTo>
                    <a:pt x="33321" y="3814"/>
                  </a:lnTo>
                  <a:lnTo>
                    <a:pt x="32433" y="3200"/>
                  </a:lnTo>
                  <a:lnTo>
                    <a:pt x="31789" y="2457"/>
                  </a:lnTo>
                  <a:lnTo>
                    <a:pt x="28851" y="1626"/>
                  </a:lnTo>
                  <a:lnTo>
                    <a:pt x="25943" y="216"/>
                  </a:lnTo>
                  <a:lnTo>
                    <a:pt x="23310"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9"/>
            <p:cNvSpPr/>
            <p:nvPr/>
          </p:nvSpPr>
          <p:spPr>
            <a:xfrm>
              <a:off x="6704289" y="1392014"/>
              <a:ext cx="250038" cy="93152"/>
            </a:xfrm>
            <a:custGeom>
              <a:rect b="b" l="l" r="r" t="t"/>
              <a:pathLst>
                <a:path extrusionOk="0" h="1717" w="4609">
                  <a:moveTo>
                    <a:pt x="3972" y="1"/>
                  </a:moveTo>
                  <a:lnTo>
                    <a:pt x="0" y="487"/>
                  </a:lnTo>
                  <a:lnTo>
                    <a:pt x="0" y="1672"/>
                  </a:lnTo>
                  <a:lnTo>
                    <a:pt x="4117" y="1716"/>
                  </a:lnTo>
                  <a:lnTo>
                    <a:pt x="4609" y="843"/>
                  </a:lnTo>
                  <a:lnTo>
                    <a:pt x="397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29"/>
            <p:cNvSpPr/>
            <p:nvPr/>
          </p:nvSpPr>
          <p:spPr>
            <a:xfrm>
              <a:off x="6646078" y="1404654"/>
              <a:ext cx="77740" cy="91687"/>
            </a:xfrm>
            <a:custGeom>
              <a:rect b="b" l="l" r="r" t="t"/>
              <a:pathLst>
                <a:path extrusionOk="0" h="1690" w="1433">
                  <a:moveTo>
                    <a:pt x="716" y="0"/>
                  </a:moveTo>
                  <a:cubicBezTo>
                    <a:pt x="321" y="0"/>
                    <a:pt x="1" y="379"/>
                    <a:pt x="1" y="845"/>
                  </a:cubicBezTo>
                  <a:cubicBezTo>
                    <a:pt x="1" y="1312"/>
                    <a:pt x="321" y="1690"/>
                    <a:pt x="716" y="1690"/>
                  </a:cubicBezTo>
                  <a:cubicBezTo>
                    <a:pt x="1111" y="1690"/>
                    <a:pt x="1432" y="1312"/>
                    <a:pt x="1432" y="845"/>
                  </a:cubicBezTo>
                  <a:cubicBezTo>
                    <a:pt x="1432" y="379"/>
                    <a:pt x="1111" y="0"/>
                    <a:pt x="716"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29"/>
            <p:cNvSpPr/>
            <p:nvPr/>
          </p:nvSpPr>
          <p:spPr>
            <a:xfrm>
              <a:off x="6897260" y="1382628"/>
              <a:ext cx="90869" cy="107257"/>
            </a:xfrm>
            <a:custGeom>
              <a:rect b="b" l="l" r="r" t="t"/>
              <a:pathLst>
                <a:path extrusionOk="0" h="1977" w="1675">
                  <a:moveTo>
                    <a:pt x="838" y="1"/>
                  </a:moveTo>
                  <a:cubicBezTo>
                    <a:pt x="376" y="1"/>
                    <a:pt x="1" y="443"/>
                    <a:pt x="1" y="988"/>
                  </a:cubicBezTo>
                  <a:cubicBezTo>
                    <a:pt x="1" y="1534"/>
                    <a:pt x="376" y="1976"/>
                    <a:pt x="838" y="1976"/>
                  </a:cubicBezTo>
                  <a:cubicBezTo>
                    <a:pt x="1301" y="1976"/>
                    <a:pt x="1675" y="1534"/>
                    <a:pt x="1675" y="988"/>
                  </a:cubicBezTo>
                  <a:cubicBezTo>
                    <a:pt x="1675" y="443"/>
                    <a:pt x="1301" y="1"/>
                    <a:pt x="838"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29"/>
            <p:cNvSpPr/>
            <p:nvPr/>
          </p:nvSpPr>
          <p:spPr>
            <a:xfrm>
              <a:off x="6684921" y="1269351"/>
              <a:ext cx="150815" cy="80456"/>
            </a:xfrm>
            <a:custGeom>
              <a:rect b="b" l="l" r="r" t="t"/>
              <a:pathLst>
                <a:path extrusionOk="0" h="1483" w="2780">
                  <a:moveTo>
                    <a:pt x="0" y="0"/>
                  </a:moveTo>
                  <a:lnTo>
                    <a:pt x="0" y="1482"/>
                  </a:lnTo>
                  <a:lnTo>
                    <a:pt x="2589" y="1255"/>
                  </a:lnTo>
                  <a:lnTo>
                    <a:pt x="2779" y="87"/>
                  </a:lnTo>
                  <a:lnTo>
                    <a:pt x="2690" y="48"/>
                  </a:lnTo>
                  <a:lnTo>
                    <a:pt x="2509" y="1147"/>
                  </a:lnTo>
                  <a:lnTo>
                    <a:pt x="96" y="1359"/>
                  </a:lnTo>
                  <a:lnTo>
                    <a:pt x="9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29"/>
            <p:cNvSpPr/>
            <p:nvPr/>
          </p:nvSpPr>
          <p:spPr>
            <a:xfrm>
              <a:off x="6684759" y="1168388"/>
              <a:ext cx="151032" cy="105792"/>
            </a:xfrm>
            <a:custGeom>
              <a:rect b="b" l="l" r="r" t="t"/>
              <a:pathLst>
                <a:path extrusionOk="0" h="1950" w="2784">
                  <a:moveTo>
                    <a:pt x="1764" y="1"/>
                  </a:moveTo>
                  <a:lnTo>
                    <a:pt x="0" y="470"/>
                  </a:lnTo>
                  <a:lnTo>
                    <a:pt x="0" y="1950"/>
                  </a:lnTo>
                  <a:lnTo>
                    <a:pt x="2783" y="1950"/>
                  </a:lnTo>
                  <a:lnTo>
                    <a:pt x="1764"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29"/>
            <p:cNvSpPr/>
            <p:nvPr/>
          </p:nvSpPr>
          <p:spPr>
            <a:xfrm>
              <a:off x="7183001" y="1288827"/>
              <a:ext cx="133563" cy="121254"/>
            </a:xfrm>
            <a:custGeom>
              <a:rect b="b" l="l" r="r" t="t"/>
              <a:pathLst>
                <a:path extrusionOk="0" h="2235" w="2462">
                  <a:moveTo>
                    <a:pt x="2461" y="0"/>
                  </a:moveTo>
                  <a:lnTo>
                    <a:pt x="1475" y="1340"/>
                  </a:lnTo>
                  <a:lnTo>
                    <a:pt x="0" y="532"/>
                  </a:lnTo>
                  <a:lnTo>
                    <a:pt x="1307" y="1567"/>
                  </a:lnTo>
                  <a:lnTo>
                    <a:pt x="1576" y="2235"/>
                  </a:lnTo>
                  <a:lnTo>
                    <a:pt x="1522" y="1733"/>
                  </a:lnTo>
                  <a:lnTo>
                    <a:pt x="2461"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9"/>
            <p:cNvSpPr/>
            <p:nvPr/>
          </p:nvSpPr>
          <p:spPr>
            <a:xfrm>
              <a:off x="7106236" y="1303095"/>
              <a:ext cx="48065" cy="56748"/>
            </a:xfrm>
            <a:custGeom>
              <a:rect b="b" l="l" r="r" t="t"/>
              <a:pathLst>
                <a:path extrusionOk="0" h="1046" w="886">
                  <a:moveTo>
                    <a:pt x="443" y="0"/>
                  </a:moveTo>
                  <a:cubicBezTo>
                    <a:pt x="198" y="0"/>
                    <a:pt x="0" y="235"/>
                    <a:pt x="0" y="523"/>
                  </a:cubicBezTo>
                  <a:cubicBezTo>
                    <a:pt x="0" y="812"/>
                    <a:pt x="198" y="1045"/>
                    <a:pt x="443" y="1045"/>
                  </a:cubicBezTo>
                  <a:cubicBezTo>
                    <a:pt x="687" y="1045"/>
                    <a:pt x="885" y="812"/>
                    <a:pt x="885" y="523"/>
                  </a:cubicBezTo>
                  <a:cubicBezTo>
                    <a:pt x="885" y="235"/>
                    <a:pt x="687" y="0"/>
                    <a:pt x="443"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9"/>
            <p:cNvSpPr/>
            <p:nvPr/>
          </p:nvSpPr>
          <p:spPr>
            <a:xfrm>
              <a:off x="5975425" y="1352030"/>
              <a:ext cx="1002649" cy="262799"/>
            </a:xfrm>
            <a:custGeom>
              <a:rect b="b" l="l" r="r" t="t"/>
              <a:pathLst>
                <a:path extrusionOk="0" h="4844" w="18482">
                  <a:moveTo>
                    <a:pt x="3324" y="0"/>
                  </a:moveTo>
                  <a:lnTo>
                    <a:pt x="983" y="806"/>
                  </a:lnTo>
                  <a:lnTo>
                    <a:pt x="0" y="3512"/>
                  </a:lnTo>
                  <a:lnTo>
                    <a:pt x="68" y="4830"/>
                  </a:lnTo>
                  <a:cubicBezTo>
                    <a:pt x="68" y="4830"/>
                    <a:pt x="8263" y="4843"/>
                    <a:pt x="13715" y="4843"/>
                  </a:cubicBezTo>
                  <a:cubicBezTo>
                    <a:pt x="16441" y="4843"/>
                    <a:pt x="18481" y="4840"/>
                    <a:pt x="18468" y="4830"/>
                  </a:cubicBezTo>
                  <a:cubicBezTo>
                    <a:pt x="18428" y="4798"/>
                    <a:pt x="15851" y="4329"/>
                    <a:pt x="15851" y="4329"/>
                  </a:cubicBezTo>
                  <a:lnTo>
                    <a:pt x="14620" y="4485"/>
                  </a:lnTo>
                  <a:lnTo>
                    <a:pt x="9942" y="3878"/>
                  </a:lnTo>
                  <a:lnTo>
                    <a:pt x="8420" y="4293"/>
                  </a:lnTo>
                  <a:lnTo>
                    <a:pt x="7346" y="2927"/>
                  </a:lnTo>
                  <a:lnTo>
                    <a:pt x="6192" y="2450"/>
                  </a:lnTo>
                  <a:lnTo>
                    <a:pt x="5713" y="2659"/>
                  </a:lnTo>
                  <a:lnTo>
                    <a:pt x="4406" y="1927"/>
                  </a:lnTo>
                  <a:lnTo>
                    <a:pt x="3324"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29"/>
            <p:cNvSpPr/>
            <p:nvPr/>
          </p:nvSpPr>
          <p:spPr>
            <a:xfrm>
              <a:off x="7432936" y="1348449"/>
              <a:ext cx="52731" cy="67761"/>
            </a:xfrm>
            <a:custGeom>
              <a:rect b="b" l="l" r="r" t="t"/>
              <a:pathLst>
                <a:path extrusionOk="0" h="1249" w="972">
                  <a:moveTo>
                    <a:pt x="711" y="0"/>
                  </a:moveTo>
                  <a:lnTo>
                    <a:pt x="0" y="261"/>
                  </a:lnTo>
                  <a:lnTo>
                    <a:pt x="261" y="1249"/>
                  </a:lnTo>
                  <a:lnTo>
                    <a:pt x="971" y="989"/>
                  </a:lnTo>
                  <a:lnTo>
                    <a:pt x="71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29"/>
            <p:cNvSpPr/>
            <p:nvPr/>
          </p:nvSpPr>
          <p:spPr>
            <a:xfrm>
              <a:off x="7586955" y="1320998"/>
              <a:ext cx="52351" cy="61305"/>
            </a:xfrm>
            <a:custGeom>
              <a:rect b="b" l="l" r="r" t="t"/>
              <a:pathLst>
                <a:path extrusionOk="0" h="1130" w="965">
                  <a:moveTo>
                    <a:pt x="548" y="1"/>
                  </a:moveTo>
                  <a:lnTo>
                    <a:pt x="1" y="537"/>
                  </a:lnTo>
                  <a:lnTo>
                    <a:pt x="417" y="1130"/>
                  </a:lnTo>
                  <a:lnTo>
                    <a:pt x="964" y="594"/>
                  </a:lnTo>
                  <a:lnTo>
                    <a:pt x="548"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29"/>
            <p:cNvSpPr/>
            <p:nvPr/>
          </p:nvSpPr>
          <p:spPr>
            <a:xfrm>
              <a:off x="7316242" y="1408452"/>
              <a:ext cx="52405" cy="61305"/>
            </a:xfrm>
            <a:custGeom>
              <a:rect b="b" l="l" r="r" t="t"/>
              <a:pathLst>
                <a:path extrusionOk="0" h="1130" w="966">
                  <a:moveTo>
                    <a:pt x="548" y="0"/>
                  </a:moveTo>
                  <a:lnTo>
                    <a:pt x="1" y="537"/>
                  </a:lnTo>
                  <a:lnTo>
                    <a:pt x="419" y="1129"/>
                  </a:lnTo>
                  <a:lnTo>
                    <a:pt x="966" y="592"/>
                  </a:lnTo>
                  <a:lnTo>
                    <a:pt x="54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9"/>
            <p:cNvSpPr/>
            <p:nvPr/>
          </p:nvSpPr>
          <p:spPr>
            <a:xfrm>
              <a:off x="7161735" y="1512018"/>
              <a:ext cx="47252" cy="53276"/>
            </a:xfrm>
            <a:custGeom>
              <a:rect b="b" l="l" r="r" t="t"/>
              <a:pathLst>
                <a:path extrusionOk="0" h="982" w="871">
                  <a:moveTo>
                    <a:pt x="681" y="1"/>
                  </a:moveTo>
                  <a:lnTo>
                    <a:pt x="0" y="245"/>
                  </a:lnTo>
                  <a:lnTo>
                    <a:pt x="190" y="982"/>
                  </a:lnTo>
                  <a:lnTo>
                    <a:pt x="870" y="738"/>
                  </a:lnTo>
                  <a:lnTo>
                    <a:pt x="681"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9"/>
            <p:cNvSpPr/>
            <p:nvPr/>
          </p:nvSpPr>
          <p:spPr>
            <a:xfrm>
              <a:off x="6678357" y="1520373"/>
              <a:ext cx="39331" cy="31575"/>
            </a:xfrm>
            <a:custGeom>
              <a:rect b="b" l="l" r="r" t="t"/>
              <a:pathLst>
                <a:path extrusionOk="0" h="582" w="725">
                  <a:moveTo>
                    <a:pt x="12" y="0"/>
                  </a:moveTo>
                  <a:lnTo>
                    <a:pt x="0" y="558"/>
                  </a:lnTo>
                  <a:lnTo>
                    <a:pt x="711" y="581"/>
                  </a:lnTo>
                  <a:lnTo>
                    <a:pt x="724" y="23"/>
                  </a:lnTo>
                  <a:lnTo>
                    <a:pt x="12"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29"/>
            <p:cNvSpPr/>
            <p:nvPr/>
          </p:nvSpPr>
          <p:spPr>
            <a:xfrm>
              <a:off x="7397781" y="1450605"/>
              <a:ext cx="45407" cy="50889"/>
            </a:xfrm>
            <a:custGeom>
              <a:rect b="b" l="l" r="r" t="t"/>
              <a:pathLst>
                <a:path extrusionOk="0" h="938" w="837">
                  <a:moveTo>
                    <a:pt x="144" y="1"/>
                  </a:moveTo>
                  <a:lnTo>
                    <a:pt x="0" y="753"/>
                  </a:lnTo>
                  <a:lnTo>
                    <a:pt x="693" y="937"/>
                  </a:lnTo>
                  <a:lnTo>
                    <a:pt x="837" y="186"/>
                  </a:lnTo>
                  <a:lnTo>
                    <a:pt x="14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3" name="Google Shape;1243;p29"/>
            <p:cNvGrpSpPr/>
            <p:nvPr/>
          </p:nvGrpSpPr>
          <p:grpSpPr>
            <a:xfrm>
              <a:off x="6420718" y="784775"/>
              <a:ext cx="1821263" cy="647874"/>
              <a:chOff x="6420718" y="784775"/>
              <a:chExt cx="1821263" cy="647874"/>
            </a:xfrm>
          </p:grpSpPr>
          <p:sp>
            <p:nvSpPr>
              <p:cNvPr id="1244" name="Google Shape;1244;p29"/>
              <p:cNvSpPr/>
              <p:nvPr/>
            </p:nvSpPr>
            <p:spPr>
              <a:xfrm>
                <a:off x="6905344" y="1044206"/>
                <a:ext cx="33581" cy="34830"/>
              </a:xfrm>
              <a:custGeom>
                <a:rect b="b" l="l" r="r" t="t"/>
                <a:pathLst>
                  <a:path extrusionOk="0" h="642" w="619">
                    <a:moveTo>
                      <a:pt x="459" y="1"/>
                    </a:moveTo>
                    <a:lnTo>
                      <a:pt x="1" y="291"/>
                    </a:lnTo>
                    <a:lnTo>
                      <a:pt x="160" y="641"/>
                    </a:lnTo>
                    <a:lnTo>
                      <a:pt x="619" y="351"/>
                    </a:lnTo>
                    <a:lnTo>
                      <a:pt x="45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29"/>
              <p:cNvSpPr/>
              <p:nvPr/>
            </p:nvSpPr>
            <p:spPr>
              <a:xfrm>
                <a:off x="7072274" y="908577"/>
                <a:ext cx="36619" cy="43782"/>
              </a:xfrm>
              <a:custGeom>
                <a:rect b="b" l="l" r="r" t="t"/>
                <a:pathLst>
                  <a:path extrusionOk="0" h="807" w="675">
                    <a:moveTo>
                      <a:pt x="328" y="1"/>
                    </a:moveTo>
                    <a:lnTo>
                      <a:pt x="1" y="479"/>
                    </a:lnTo>
                    <a:lnTo>
                      <a:pt x="347" y="807"/>
                    </a:lnTo>
                    <a:lnTo>
                      <a:pt x="674" y="329"/>
                    </a:lnTo>
                    <a:lnTo>
                      <a:pt x="32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29"/>
              <p:cNvSpPr/>
              <p:nvPr/>
            </p:nvSpPr>
            <p:spPr>
              <a:xfrm>
                <a:off x="6591013" y="1050662"/>
                <a:ext cx="31682" cy="32877"/>
              </a:xfrm>
              <a:custGeom>
                <a:rect b="b" l="l" r="r" t="t"/>
                <a:pathLst>
                  <a:path extrusionOk="0" h="606" w="584">
                    <a:moveTo>
                      <a:pt x="518" y="1"/>
                    </a:moveTo>
                    <a:lnTo>
                      <a:pt x="1" y="87"/>
                    </a:lnTo>
                    <a:lnTo>
                      <a:pt x="65" y="606"/>
                    </a:lnTo>
                    <a:lnTo>
                      <a:pt x="584" y="519"/>
                    </a:lnTo>
                    <a:lnTo>
                      <a:pt x="51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29"/>
              <p:cNvSpPr/>
              <p:nvPr/>
            </p:nvSpPr>
            <p:spPr>
              <a:xfrm>
                <a:off x="6634088" y="974710"/>
                <a:ext cx="66022" cy="70691"/>
              </a:xfrm>
              <a:custGeom>
                <a:rect b="b" l="l" r="r" t="t"/>
                <a:pathLst>
                  <a:path extrusionOk="0" h="1303" w="1217">
                    <a:moveTo>
                      <a:pt x="1151" y="0"/>
                    </a:moveTo>
                    <a:lnTo>
                      <a:pt x="633" y="87"/>
                    </a:lnTo>
                    <a:lnTo>
                      <a:pt x="662" y="309"/>
                    </a:lnTo>
                    <a:lnTo>
                      <a:pt x="404" y="160"/>
                    </a:lnTo>
                    <a:lnTo>
                      <a:pt x="209" y="631"/>
                    </a:lnTo>
                    <a:lnTo>
                      <a:pt x="368" y="723"/>
                    </a:lnTo>
                    <a:lnTo>
                      <a:pt x="1" y="784"/>
                    </a:lnTo>
                    <a:lnTo>
                      <a:pt x="66" y="1302"/>
                    </a:lnTo>
                    <a:lnTo>
                      <a:pt x="584" y="1216"/>
                    </a:lnTo>
                    <a:lnTo>
                      <a:pt x="534" y="819"/>
                    </a:lnTo>
                    <a:lnTo>
                      <a:pt x="534" y="819"/>
                    </a:lnTo>
                    <a:lnTo>
                      <a:pt x="676" y="901"/>
                    </a:lnTo>
                    <a:lnTo>
                      <a:pt x="806" y="587"/>
                    </a:lnTo>
                    <a:lnTo>
                      <a:pt x="1216" y="518"/>
                    </a:lnTo>
                    <a:lnTo>
                      <a:pt x="11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29"/>
              <p:cNvSpPr/>
              <p:nvPr/>
            </p:nvSpPr>
            <p:spPr>
              <a:xfrm>
                <a:off x="6818542" y="837291"/>
                <a:ext cx="36673" cy="41503"/>
              </a:xfrm>
              <a:custGeom>
                <a:rect b="b" l="l" r="r" t="t"/>
                <a:pathLst>
                  <a:path extrusionOk="0" h="765" w="676">
                    <a:moveTo>
                      <a:pt x="448" y="0"/>
                    </a:moveTo>
                    <a:lnTo>
                      <a:pt x="1" y="314"/>
                    </a:lnTo>
                    <a:lnTo>
                      <a:pt x="228" y="764"/>
                    </a:lnTo>
                    <a:lnTo>
                      <a:pt x="675" y="451"/>
                    </a:lnTo>
                    <a:lnTo>
                      <a:pt x="44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29"/>
              <p:cNvSpPr/>
              <p:nvPr/>
            </p:nvSpPr>
            <p:spPr>
              <a:xfrm>
                <a:off x="7050357" y="1115113"/>
                <a:ext cx="36836" cy="43782"/>
              </a:xfrm>
              <a:custGeom>
                <a:rect b="b" l="l" r="r" t="t"/>
                <a:pathLst>
                  <a:path extrusionOk="0" h="807" w="679">
                    <a:moveTo>
                      <a:pt x="342" y="1"/>
                    </a:moveTo>
                    <a:lnTo>
                      <a:pt x="1" y="464"/>
                    </a:lnTo>
                    <a:lnTo>
                      <a:pt x="336" y="807"/>
                    </a:lnTo>
                    <a:lnTo>
                      <a:pt x="678" y="344"/>
                    </a:lnTo>
                    <a:lnTo>
                      <a:pt x="34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29"/>
              <p:cNvSpPr/>
              <p:nvPr/>
            </p:nvSpPr>
            <p:spPr>
              <a:xfrm>
                <a:off x="6896284" y="886497"/>
                <a:ext cx="36782" cy="43782"/>
              </a:xfrm>
              <a:custGeom>
                <a:rect b="b" l="l" r="r" t="t"/>
                <a:pathLst>
                  <a:path extrusionOk="0" h="807" w="678">
                    <a:moveTo>
                      <a:pt x="343" y="0"/>
                    </a:moveTo>
                    <a:lnTo>
                      <a:pt x="0" y="463"/>
                    </a:lnTo>
                    <a:lnTo>
                      <a:pt x="336" y="807"/>
                    </a:lnTo>
                    <a:lnTo>
                      <a:pt x="678" y="343"/>
                    </a:lnTo>
                    <a:lnTo>
                      <a:pt x="34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29"/>
              <p:cNvSpPr/>
              <p:nvPr/>
            </p:nvSpPr>
            <p:spPr>
              <a:xfrm>
                <a:off x="6736026" y="902501"/>
                <a:ext cx="56908" cy="45518"/>
              </a:xfrm>
              <a:custGeom>
                <a:rect b="b" l="l" r="r" t="t"/>
                <a:pathLst>
                  <a:path extrusionOk="0" h="839" w="1049">
                    <a:moveTo>
                      <a:pt x="707" y="0"/>
                    </a:moveTo>
                    <a:lnTo>
                      <a:pt x="483" y="232"/>
                    </a:lnTo>
                    <a:lnTo>
                      <a:pt x="335" y="29"/>
                    </a:lnTo>
                    <a:lnTo>
                      <a:pt x="1" y="375"/>
                    </a:lnTo>
                    <a:lnTo>
                      <a:pt x="342" y="839"/>
                    </a:lnTo>
                    <a:lnTo>
                      <a:pt x="565" y="607"/>
                    </a:lnTo>
                    <a:lnTo>
                      <a:pt x="714" y="809"/>
                    </a:lnTo>
                    <a:lnTo>
                      <a:pt x="1048" y="464"/>
                    </a:lnTo>
                    <a:lnTo>
                      <a:pt x="707"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29"/>
              <p:cNvSpPr/>
              <p:nvPr/>
            </p:nvSpPr>
            <p:spPr>
              <a:xfrm>
                <a:off x="6893300" y="814451"/>
                <a:ext cx="58427" cy="43890"/>
              </a:xfrm>
              <a:custGeom>
                <a:rect b="b" l="l" r="r" t="t"/>
                <a:pathLst>
                  <a:path extrusionOk="0" h="809" w="1077">
                    <a:moveTo>
                      <a:pt x="335" y="1"/>
                    </a:moveTo>
                    <a:lnTo>
                      <a:pt x="1" y="345"/>
                    </a:lnTo>
                    <a:lnTo>
                      <a:pt x="342" y="809"/>
                    </a:lnTo>
                    <a:lnTo>
                      <a:pt x="564" y="579"/>
                    </a:lnTo>
                    <a:lnTo>
                      <a:pt x="965" y="704"/>
                    </a:lnTo>
                    <a:lnTo>
                      <a:pt x="1076" y="196"/>
                    </a:lnTo>
                    <a:lnTo>
                      <a:pt x="570" y="39"/>
                    </a:lnTo>
                    <a:lnTo>
                      <a:pt x="523" y="257"/>
                    </a:lnTo>
                    <a:lnTo>
                      <a:pt x="33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29"/>
              <p:cNvSpPr/>
              <p:nvPr/>
            </p:nvSpPr>
            <p:spPr>
              <a:xfrm>
                <a:off x="7016504" y="793889"/>
                <a:ext cx="36782" cy="43890"/>
              </a:xfrm>
              <a:custGeom>
                <a:rect b="b" l="l" r="r" t="t"/>
                <a:pathLst>
                  <a:path extrusionOk="0" h="809" w="678">
                    <a:moveTo>
                      <a:pt x="336" y="0"/>
                    </a:moveTo>
                    <a:lnTo>
                      <a:pt x="0" y="345"/>
                    </a:lnTo>
                    <a:lnTo>
                      <a:pt x="342" y="808"/>
                    </a:lnTo>
                    <a:lnTo>
                      <a:pt x="677" y="464"/>
                    </a:lnTo>
                    <a:lnTo>
                      <a:pt x="33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29"/>
              <p:cNvSpPr/>
              <p:nvPr/>
            </p:nvSpPr>
            <p:spPr>
              <a:xfrm>
                <a:off x="6751650" y="1001456"/>
                <a:ext cx="33635" cy="42263"/>
              </a:xfrm>
              <a:custGeom>
                <a:rect b="b" l="l" r="r" t="t"/>
                <a:pathLst>
                  <a:path extrusionOk="0" h="779" w="620">
                    <a:moveTo>
                      <a:pt x="404" y="1"/>
                    </a:moveTo>
                    <a:lnTo>
                      <a:pt x="0" y="220"/>
                    </a:lnTo>
                    <a:lnTo>
                      <a:pt x="216" y="778"/>
                    </a:lnTo>
                    <a:lnTo>
                      <a:pt x="620" y="559"/>
                    </a:lnTo>
                    <a:lnTo>
                      <a:pt x="40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29"/>
              <p:cNvSpPr/>
              <p:nvPr/>
            </p:nvSpPr>
            <p:spPr>
              <a:xfrm>
                <a:off x="6992091" y="853295"/>
                <a:ext cx="33743" cy="42263"/>
              </a:xfrm>
              <a:custGeom>
                <a:rect b="b" l="l" r="r" t="t"/>
                <a:pathLst>
                  <a:path extrusionOk="0" h="779" w="622">
                    <a:moveTo>
                      <a:pt x="405" y="0"/>
                    </a:moveTo>
                    <a:lnTo>
                      <a:pt x="1" y="219"/>
                    </a:lnTo>
                    <a:lnTo>
                      <a:pt x="218" y="779"/>
                    </a:lnTo>
                    <a:lnTo>
                      <a:pt x="621" y="559"/>
                    </a:lnTo>
                    <a:lnTo>
                      <a:pt x="40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29"/>
              <p:cNvSpPr/>
              <p:nvPr/>
            </p:nvSpPr>
            <p:spPr>
              <a:xfrm>
                <a:off x="7119256" y="859100"/>
                <a:ext cx="35968" cy="40418"/>
              </a:xfrm>
              <a:custGeom>
                <a:rect b="b" l="l" r="r" t="t"/>
                <a:pathLst>
                  <a:path extrusionOk="0" h="745" w="663">
                    <a:moveTo>
                      <a:pt x="198" y="0"/>
                    </a:moveTo>
                    <a:lnTo>
                      <a:pt x="1" y="469"/>
                    </a:lnTo>
                    <a:lnTo>
                      <a:pt x="466" y="745"/>
                    </a:lnTo>
                    <a:lnTo>
                      <a:pt x="663" y="275"/>
                    </a:lnTo>
                    <a:lnTo>
                      <a:pt x="19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29"/>
              <p:cNvSpPr/>
              <p:nvPr/>
            </p:nvSpPr>
            <p:spPr>
              <a:xfrm>
                <a:off x="7038476" y="1021149"/>
                <a:ext cx="30217" cy="25607"/>
              </a:xfrm>
              <a:custGeom>
                <a:rect b="b" l="l" r="r" t="t"/>
                <a:pathLst>
                  <a:path extrusionOk="0" h="472" w="557">
                    <a:moveTo>
                      <a:pt x="42" y="1"/>
                    </a:moveTo>
                    <a:lnTo>
                      <a:pt x="1" y="396"/>
                    </a:lnTo>
                    <a:lnTo>
                      <a:pt x="516" y="472"/>
                    </a:lnTo>
                    <a:lnTo>
                      <a:pt x="557" y="77"/>
                    </a:lnTo>
                    <a:lnTo>
                      <a:pt x="4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29"/>
              <p:cNvSpPr/>
              <p:nvPr/>
            </p:nvSpPr>
            <p:spPr>
              <a:xfrm>
                <a:off x="7182513" y="1048167"/>
                <a:ext cx="30326" cy="25607"/>
              </a:xfrm>
              <a:custGeom>
                <a:rect b="b" l="l" r="r" t="t"/>
                <a:pathLst>
                  <a:path extrusionOk="0" h="472" w="559">
                    <a:moveTo>
                      <a:pt x="42" y="1"/>
                    </a:moveTo>
                    <a:lnTo>
                      <a:pt x="1" y="397"/>
                    </a:lnTo>
                    <a:lnTo>
                      <a:pt x="517" y="472"/>
                    </a:lnTo>
                    <a:lnTo>
                      <a:pt x="558" y="77"/>
                    </a:lnTo>
                    <a:lnTo>
                      <a:pt x="4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29"/>
              <p:cNvSpPr/>
              <p:nvPr/>
            </p:nvSpPr>
            <p:spPr>
              <a:xfrm>
                <a:off x="7382428" y="1050445"/>
                <a:ext cx="33852" cy="36512"/>
              </a:xfrm>
              <a:custGeom>
                <a:rect b="b" l="l" r="r" t="t"/>
                <a:pathLst>
                  <a:path extrusionOk="0" h="673" w="624">
                    <a:moveTo>
                      <a:pt x="500" y="1"/>
                    </a:moveTo>
                    <a:lnTo>
                      <a:pt x="1" y="168"/>
                    </a:lnTo>
                    <a:lnTo>
                      <a:pt x="123" y="672"/>
                    </a:lnTo>
                    <a:lnTo>
                      <a:pt x="624" y="505"/>
                    </a:lnTo>
                    <a:lnTo>
                      <a:pt x="50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29"/>
              <p:cNvSpPr/>
              <p:nvPr/>
            </p:nvSpPr>
            <p:spPr>
              <a:xfrm>
                <a:off x="7417583" y="1122546"/>
                <a:ext cx="34937" cy="38519"/>
              </a:xfrm>
              <a:custGeom>
                <a:rect b="b" l="l" r="r" t="t"/>
                <a:pathLst>
                  <a:path extrusionOk="0" h="710" w="644">
                    <a:moveTo>
                      <a:pt x="157" y="0"/>
                    </a:moveTo>
                    <a:lnTo>
                      <a:pt x="1" y="491"/>
                    </a:lnTo>
                    <a:lnTo>
                      <a:pt x="487" y="709"/>
                    </a:lnTo>
                    <a:lnTo>
                      <a:pt x="643" y="218"/>
                    </a:lnTo>
                    <a:lnTo>
                      <a:pt x="157"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29"/>
              <p:cNvSpPr/>
              <p:nvPr/>
            </p:nvSpPr>
            <p:spPr>
              <a:xfrm>
                <a:off x="7282715" y="857092"/>
                <a:ext cx="54793" cy="49370"/>
              </a:xfrm>
              <a:custGeom>
                <a:rect b="b" l="l" r="r" t="t"/>
                <a:pathLst>
                  <a:path extrusionOk="0" h="910" w="1010">
                    <a:moveTo>
                      <a:pt x="443" y="0"/>
                    </a:moveTo>
                    <a:lnTo>
                      <a:pt x="1" y="54"/>
                    </a:lnTo>
                    <a:lnTo>
                      <a:pt x="53" y="666"/>
                    </a:lnTo>
                    <a:lnTo>
                      <a:pt x="463" y="615"/>
                    </a:lnTo>
                    <a:lnTo>
                      <a:pt x="671" y="909"/>
                    </a:lnTo>
                    <a:lnTo>
                      <a:pt x="1010" y="570"/>
                    </a:lnTo>
                    <a:lnTo>
                      <a:pt x="675" y="97"/>
                    </a:lnTo>
                    <a:lnTo>
                      <a:pt x="469" y="303"/>
                    </a:lnTo>
                    <a:lnTo>
                      <a:pt x="44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29"/>
              <p:cNvSpPr/>
              <p:nvPr/>
            </p:nvSpPr>
            <p:spPr>
              <a:xfrm>
                <a:off x="7461092" y="952196"/>
                <a:ext cx="30000" cy="31141"/>
              </a:xfrm>
              <a:custGeom>
                <a:rect b="b" l="l" r="r" t="t"/>
                <a:pathLst>
                  <a:path extrusionOk="0" h="574" w="553">
                    <a:moveTo>
                      <a:pt x="35" y="1"/>
                    </a:moveTo>
                    <a:lnTo>
                      <a:pt x="1" y="524"/>
                    </a:lnTo>
                    <a:lnTo>
                      <a:pt x="519" y="574"/>
                    </a:lnTo>
                    <a:lnTo>
                      <a:pt x="553" y="51"/>
                    </a:lnTo>
                    <a:lnTo>
                      <a:pt x="3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29"/>
              <p:cNvSpPr/>
              <p:nvPr/>
            </p:nvSpPr>
            <p:spPr>
              <a:xfrm>
                <a:off x="7212622" y="821069"/>
                <a:ext cx="30054" cy="31141"/>
              </a:xfrm>
              <a:custGeom>
                <a:rect b="b" l="l" r="r" t="t"/>
                <a:pathLst>
                  <a:path extrusionOk="0" h="574" w="554">
                    <a:moveTo>
                      <a:pt x="35" y="1"/>
                    </a:moveTo>
                    <a:lnTo>
                      <a:pt x="0" y="523"/>
                    </a:lnTo>
                    <a:lnTo>
                      <a:pt x="520" y="574"/>
                    </a:lnTo>
                    <a:lnTo>
                      <a:pt x="553" y="50"/>
                    </a:lnTo>
                    <a:lnTo>
                      <a:pt x="3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9"/>
              <p:cNvSpPr/>
              <p:nvPr/>
            </p:nvSpPr>
            <p:spPr>
              <a:xfrm>
                <a:off x="7249947" y="1151462"/>
                <a:ext cx="33255" cy="35535"/>
              </a:xfrm>
              <a:custGeom>
                <a:rect b="b" l="l" r="r" t="t"/>
                <a:pathLst>
                  <a:path extrusionOk="0" h="655" w="613">
                    <a:moveTo>
                      <a:pt x="506" y="0"/>
                    </a:moveTo>
                    <a:lnTo>
                      <a:pt x="0" y="145"/>
                    </a:lnTo>
                    <a:lnTo>
                      <a:pt x="106" y="654"/>
                    </a:lnTo>
                    <a:lnTo>
                      <a:pt x="612" y="508"/>
                    </a:lnTo>
                    <a:lnTo>
                      <a:pt x="50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29"/>
              <p:cNvSpPr/>
              <p:nvPr/>
            </p:nvSpPr>
            <p:spPr>
              <a:xfrm>
                <a:off x="7171825" y="808103"/>
                <a:ext cx="33255" cy="35535"/>
              </a:xfrm>
              <a:custGeom>
                <a:rect b="b" l="l" r="r" t="t"/>
                <a:pathLst>
                  <a:path extrusionOk="0" h="655" w="613">
                    <a:moveTo>
                      <a:pt x="506" y="0"/>
                    </a:moveTo>
                    <a:lnTo>
                      <a:pt x="0" y="145"/>
                    </a:lnTo>
                    <a:lnTo>
                      <a:pt x="106" y="654"/>
                    </a:lnTo>
                    <a:lnTo>
                      <a:pt x="612" y="509"/>
                    </a:lnTo>
                    <a:lnTo>
                      <a:pt x="50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29"/>
              <p:cNvSpPr/>
              <p:nvPr/>
            </p:nvSpPr>
            <p:spPr>
              <a:xfrm>
                <a:off x="7249947" y="912972"/>
                <a:ext cx="33255" cy="35535"/>
              </a:xfrm>
              <a:custGeom>
                <a:rect b="b" l="l" r="r" t="t"/>
                <a:pathLst>
                  <a:path extrusionOk="0" h="655" w="613">
                    <a:moveTo>
                      <a:pt x="506" y="1"/>
                    </a:moveTo>
                    <a:lnTo>
                      <a:pt x="0" y="147"/>
                    </a:lnTo>
                    <a:lnTo>
                      <a:pt x="106" y="655"/>
                    </a:lnTo>
                    <a:lnTo>
                      <a:pt x="612" y="510"/>
                    </a:lnTo>
                    <a:lnTo>
                      <a:pt x="50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29"/>
              <p:cNvSpPr/>
              <p:nvPr/>
            </p:nvSpPr>
            <p:spPr>
              <a:xfrm>
                <a:off x="7125224" y="784775"/>
                <a:ext cx="26799" cy="36078"/>
              </a:xfrm>
              <a:custGeom>
                <a:rect b="b" l="l" r="r" t="t"/>
                <a:pathLst>
                  <a:path extrusionOk="0" h="665" w="494">
                    <a:moveTo>
                      <a:pt x="442" y="0"/>
                    </a:moveTo>
                    <a:lnTo>
                      <a:pt x="1" y="54"/>
                    </a:lnTo>
                    <a:lnTo>
                      <a:pt x="52" y="665"/>
                    </a:lnTo>
                    <a:lnTo>
                      <a:pt x="493" y="611"/>
                    </a:lnTo>
                    <a:lnTo>
                      <a:pt x="44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29"/>
              <p:cNvSpPr/>
              <p:nvPr/>
            </p:nvSpPr>
            <p:spPr>
              <a:xfrm>
                <a:off x="7511166" y="975252"/>
                <a:ext cx="54521" cy="60166"/>
              </a:xfrm>
              <a:custGeom>
                <a:rect b="b" l="l" r="r" t="t"/>
                <a:pathLst>
                  <a:path extrusionOk="0" h="1109" w="1005">
                    <a:moveTo>
                      <a:pt x="428" y="0"/>
                    </a:moveTo>
                    <a:lnTo>
                      <a:pt x="0" y="353"/>
                    </a:lnTo>
                    <a:lnTo>
                      <a:pt x="255" y="786"/>
                    </a:lnTo>
                    <a:lnTo>
                      <a:pt x="538" y="553"/>
                    </a:lnTo>
                    <a:lnTo>
                      <a:pt x="451" y="984"/>
                    </a:lnTo>
                    <a:lnTo>
                      <a:pt x="883" y="1108"/>
                    </a:lnTo>
                    <a:lnTo>
                      <a:pt x="1005" y="508"/>
                    </a:lnTo>
                    <a:lnTo>
                      <a:pt x="671" y="413"/>
                    </a:lnTo>
                    <a:lnTo>
                      <a:pt x="42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29"/>
              <p:cNvSpPr/>
              <p:nvPr/>
            </p:nvSpPr>
            <p:spPr>
              <a:xfrm>
                <a:off x="7632580" y="1074424"/>
                <a:ext cx="32550" cy="41449"/>
              </a:xfrm>
              <a:custGeom>
                <a:rect b="b" l="l" r="r" t="t"/>
                <a:pathLst>
                  <a:path extrusionOk="0" h="764" w="600">
                    <a:moveTo>
                      <a:pt x="181" y="1"/>
                    </a:moveTo>
                    <a:lnTo>
                      <a:pt x="0" y="579"/>
                    </a:lnTo>
                    <a:lnTo>
                      <a:pt x="419" y="763"/>
                    </a:lnTo>
                    <a:lnTo>
                      <a:pt x="600" y="185"/>
                    </a:lnTo>
                    <a:lnTo>
                      <a:pt x="18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29"/>
              <p:cNvSpPr/>
              <p:nvPr/>
            </p:nvSpPr>
            <p:spPr>
              <a:xfrm>
                <a:off x="7577787" y="1030860"/>
                <a:ext cx="37161" cy="42697"/>
              </a:xfrm>
              <a:custGeom>
                <a:rect b="b" l="l" r="r" t="t"/>
                <a:pathLst>
                  <a:path extrusionOk="0" h="787" w="685">
                    <a:moveTo>
                      <a:pt x="428" y="1"/>
                    </a:moveTo>
                    <a:lnTo>
                      <a:pt x="0" y="354"/>
                    </a:lnTo>
                    <a:lnTo>
                      <a:pt x="256" y="786"/>
                    </a:lnTo>
                    <a:lnTo>
                      <a:pt x="684" y="434"/>
                    </a:lnTo>
                    <a:lnTo>
                      <a:pt x="42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29"/>
              <p:cNvSpPr/>
              <p:nvPr/>
            </p:nvSpPr>
            <p:spPr>
              <a:xfrm>
                <a:off x="7396533" y="919048"/>
                <a:ext cx="26854" cy="36186"/>
              </a:xfrm>
              <a:custGeom>
                <a:rect b="b" l="l" r="r" t="t"/>
                <a:pathLst>
                  <a:path extrusionOk="0" h="667" w="495">
                    <a:moveTo>
                      <a:pt x="443" y="1"/>
                    </a:moveTo>
                    <a:lnTo>
                      <a:pt x="1" y="54"/>
                    </a:lnTo>
                    <a:lnTo>
                      <a:pt x="52" y="666"/>
                    </a:lnTo>
                    <a:lnTo>
                      <a:pt x="494" y="612"/>
                    </a:lnTo>
                    <a:lnTo>
                      <a:pt x="44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29"/>
              <p:cNvSpPr/>
              <p:nvPr/>
            </p:nvSpPr>
            <p:spPr>
              <a:xfrm>
                <a:off x="7345646" y="948344"/>
                <a:ext cx="28970" cy="38031"/>
              </a:xfrm>
              <a:custGeom>
                <a:rect b="b" l="l" r="r" t="t"/>
                <a:pathLst>
                  <a:path extrusionOk="0" h="701" w="534">
                    <a:moveTo>
                      <a:pt x="98" y="1"/>
                    </a:moveTo>
                    <a:lnTo>
                      <a:pt x="1" y="603"/>
                    </a:lnTo>
                    <a:lnTo>
                      <a:pt x="437" y="700"/>
                    </a:lnTo>
                    <a:lnTo>
                      <a:pt x="534" y="96"/>
                    </a:lnTo>
                    <a:lnTo>
                      <a:pt x="9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29"/>
              <p:cNvSpPr/>
              <p:nvPr/>
            </p:nvSpPr>
            <p:spPr>
              <a:xfrm>
                <a:off x="7445197" y="1037262"/>
                <a:ext cx="34612" cy="42914"/>
              </a:xfrm>
              <a:custGeom>
                <a:rect b="b" l="l" r="r" t="t"/>
                <a:pathLst>
                  <a:path extrusionOk="0" h="791" w="638">
                    <a:moveTo>
                      <a:pt x="391" y="0"/>
                    </a:moveTo>
                    <a:lnTo>
                      <a:pt x="1" y="249"/>
                    </a:lnTo>
                    <a:lnTo>
                      <a:pt x="246" y="791"/>
                    </a:lnTo>
                    <a:lnTo>
                      <a:pt x="637" y="542"/>
                    </a:lnTo>
                    <a:lnTo>
                      <a:pt x="39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29"/>
              <p:cNvSpPr/>
              <p:nvPr/>
            </p:nvSpPr>
            <p:spPr>
              <a:xfrm>
                <a:off x="7519846" y="1089778"/>
                <a:ext cx="31465" cy="40472"/>
              </a:xfrm>
              <a:custGeom>
                <a:rect b="b" l="l" r="r" t="t"/>
                <a:pathLst>
                  <a:path extrusionOk="0" h="746" w="580">
                    <a:moveTo>
                      <a:pt x="425" y="1"/>
                    </a:moveTo>
                    <a:lnTo>
                      <a:pt x="1" y="156"/>
                    </a:lnTo>
                    <a:lnTo>
                      <a:pt x="156" y="745"/>
                    </a:lnTo>
                    <a:lnTo>
                      <a:pt x="580" y="590"/>
                    </a:lnTo>
                    <a:lnTo>
                      <a:pt x="42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29"/>
              <p:cNvSpPr/>
              <p:nvPr/>
            </p:nvSpPr>
            <p:spPr>
              <a:xfrm>
                <a:off x="7433804" y="1260453"/>
                <a:ext cx="52731" cy="67870"/>
              </a:xfrm>
              <a:custGeom>
                <a:rect b="b" l="l" r="r" t="t"/>
                <a:pathLst>
                  <a:path extrusionOk="0" h="1251" w="972">
                    <a:moveTo>
                      <a:pt x="711" y="1"/>
                    </a:moveTo>
                    <a:lnTo>
                      <a:pt x="1" y="262"/>
                    </a:lnTo>
                    <a:lnTo>
                      <a:pt x="261" y="1250"/>
                    </a:lnTo>
                    <a:lnTo>
                      <a:pt x="972" y="990"/>
                    </a:lnTo>
                    <a:lnTo>
                      <a:pt x="71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29"/>
              <p:cNvSpPr/>
              <p:nvPr/>
            </p:nvSpPr>
            <p:spPr>
              <a:xfrm>
                <a:off x="7749329" y="1228228"/>
                <a:ext cx="50778" cy="58321"/>
              </a:xfrm>
              <a:custGeom>
                <a:rect b="b" l="l" r="r" t="t"/>
                <a:pathLst>
                  <a:path extrusionOk="0" h="1075" w="936">
                    <a:moveTo>
                      <a:pt x="628" y="0"/>
                    </a:moveTo>
                    <a:lnTo>
                      <a:pt x="0" y="395"/>
                    </a:lnTo>
                    <a:lnTo>
                      <a:pt x="308" y="1075"/>
                    </a:lnTo>
                    <a:lnTo>
                      <a:pt x="935" y="679"/>
                    </a:lnTo>
                    <a:lnTo>
                      <a:pt x="62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29"/>
              <p:cNvSpPr/>
              <p:nvPr/>
            </p:nvSpPr>
            <p:spPr>
              <a:xfrm>
                <a:off x="7823490" y="1124390"/>
                <a:ext cx="49585" cy="60275"/>
              </a:xfrm>
              <a:custGeom>
                <a:rect b="b" l="l" r="r" t="t"/>
                <a:pathLst>
                  <a:path extrusionOk="0" h="1111" w="914">
                    <a:moveTo>
                      <a:pt x="340" y="0"/>
                    </a:moveTo>
                    <a:lnTo>
                      <a:pt x="0" y="739"/>
                    </a:lnTo>
                    <a:lnTo>
                      <a:pt x="574" y="1110"/>
                    </a:lnTo>
                    <a:lnTo>
                      <a:pt x="913" y="371"/>
                    </a:lnTo>
                    <a:lnTo>
                      <a:pt x="34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29"/>
              <p:cNvSpPr/>
              <p:nvPr/>
            </p:nvSpPr>
            <p:spPr>
              <a:xfrm>
                <a:off x="7864287" y="1221012"/>
                <a:ext cx="51917" cy="61251"/>
              </a:xfrm>
              <a:custGeom>
                <a:rect b="b" l="l" r="r" t="t"/>
                <a:pathLst>
                  <a:path extrusionOk="0" h="1129" w="957">
                    <a:moveTo>
                      <a:pt x="531" y="1"/>
                    </a:moveTo>
                    <a:lnTo>
                      <a:pt x="0" y="551"/>
                    </a:lnTo>
                    <a:lnTo>
                      <a:pt x="426" y="1129"/>
                    </a:lnTo>
                    <a:lnTo>
                      <a:pt x="956" y="579"/>
                    </a:lnTo>
                    <a:lnTo>
                      <a:pt x="53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29"/>
              <p:cNvSpPr/>
              <p:nvPr/>
            </p:nvSpPr>
            <p:spPr>
              <a:xfrm>
                <a:off x="7641043" y="1218408"/>
                <a:ext cx="45462" cy="45518"/>
              </a:xfrm>
              <a:custGeom>
                <a:rect b="b" l="l" r="r" t="t"/>
                <a:pathLst>
                  <a:path extrusionOk="0" h="839" w="838">
                    <a:moveTo>
                      <a:pt x="654" y="0"/>
                    </a:moveTo>
                    <a:lnTo>
                      <a:pt x="0" y="332"/>
                    </a:lnTo>
                    <a:lnTo>
                      <a:pt x="183" y="838"/>
                    </a:lnTo>
                    <a:lnTo>
                      <a:pt x="837" y="506"/>
                    </a:lnTo>
                    <a:lnTo>
                      <a:pt x="65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29"/>
              <p:cNvSpPr/>
              <p:nvPr/>
            </p:nvSpPr>
            <p:spPr>
              <a:xfrm>
                <a:off x="7735061" y="1135512"/>
                <a:ext cx="44648" cy="43131"/>
              </a:xfrm>
              <a:custGeom>
                <a:rect b="b" l="l" r="r" t="t"/>
                <a:pathLst>
                  <a:path extrusionOk="0" h="795" w="823">
                    <a:moveTo>
                      <a:pt x="426" y="0"/>
                    </a:moveTo>
                    <a:lnTo>
                      <a:pt x="0" y="672"/>
                    </a:lnTo>
                    <a:lnTo>
                      <a:pt x="397" y="795"/>
                    </a:lnTo>
                    <a:lnTo>
                      <a:pt x="823" y="122"/>
                    </a:lnTo>
                    <a:lnTo>
                      <a:pt x="42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29"/>
              <p:cNvSpPr/>
              <p:nvPr/>
            </p:nvSpPr>
            <p:spPr>
              <a:xfrm>
                <a:off x="7603773" y="1149183"/>
                <a:ext cx="43183" cy="40310"/>
              </a:xfrm>
              <a:custGeom>
                <a:rect b="b" l="l" r="r" t="t"/>
                <a:pathLst>
                  <a:path extrusionOk="0" h="743" w="796">
                    <a:moveTo>
                      <a:pt x="635" y="0"/>
                    </a:moveTo>
                    <a:lnTo>
                      <a:pt x="0" y="378"/>
                    </a:lnTo>
                    <a:lnTo>
                      <a:pt x="161" y="743"/>
                    </a:lnTo>
                    <a:lnTo>
                      <a:pt x="795" y="363"/>
                    </a:lnTo>
                    <a:lnTo>
                      <a:pt x="63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9"/>
              <p:cNvSpPr/>
              <p:nvPr/>
            </p:nvSpPr>
            <p:spPr>
              <a:xfrm>
                <a:off x="8058018" y="1209837"/>
                <a:ext cx="82731" cy="66242"/>
              </a:xfrm>
              <a:custGeom>
                <a:rect b="b" l="l" r="r" t="t"/>
                <a:pathLst>
                  <a:path extrusionOk="0" h="1221" w="1525">
                    <a:moveTo>
                      <a:pt x="4" y="1"/>
                    </a:moveTo>
                    <a:lnTo>
                      <a:pt x="1" y="772"/>
                    </a:lnTo>
                    <a:lnTo>
                      <a:pt x="603" y="774"/>
                    </a:lnTo>
                    <a:lnTo>
                      <a:pt x="585" y="815"/>
                    </a:lnTo>
                    <a:lnTo>
                      <a:pt x="1210" y="1221"/>
                    </a:lnTo>
                    <a:lnTo>
                      <a:pt x="1525" y="546"/>
                    </a:lnTo>
                    <a:lnTo>
                      <a:pt x="900" y="140"/>
                    </a:lnTo>
                    <a:lnTo>
                      <a:pt x="715" y="535"/>
                    </a:lnTo>
                    <a:lnTo>
                      <a:pt x="717" y="4"/>
                    </a:lnTo>
                    <a:lnTo>
                      <a:pt x="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29"/>
              <p:cNvSpPr/>
              <p:nvPr/>
            </p:nvSpPr>
            <p:spPr>
              <a:xfrm>
                <a:off x="7930907" y="1109959"/>
                <a:ext cx="52568" cy="61685"/>
              </a:xfrm>
              <a:custGeom>
                <a:rect b="b" l="l" r="r" t="t"/>
                <a:pathLst>
                  <a:path extrusionOk="0" h="1137" w="969">
                    <a:moveTo>
                      <a:pt x="435" y="0"/>
                    </a:moveTo>
                    <a:lnTo>
                      <a:pt x="1" y="577"/>
                    </a:lnTo>
                    <a:lnTo>
                      <a:pt x="536" y="1136"/>
                    </a:lnTo>
                    <a:lnTo>
                      <a:pt x="969" y="559"/>
                    </a:lnTo>
                    <a:lnTo>
                      <a:pt x="435"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29"/>
              <p:cNvSpPr/>
              <p:nvPr/>
            </p:nvSpPr>
            <p:spPr>
              <a:xfrm>
                <a:off x="8167062" y="1281611"/>
                <a:ext cx="74919" cy="93586"/>
              </a:xfrm>
              <a:custGeom>
                <a:rect b="b" l="l" r="r" t="t"/>
                <a:pathLst>
                  <a:path extrusionOk="0" h="1725" w="1381">
                    <a:moveTo>
                      <a:pt x="433" y="0"/>
                    </a:moveTo>
                    <a:lnTo>
                      <a:pt x="0" y="577"/>
                    </a:lnTo>
                    <a:lnTo>
                      <a:pt x="535" y="1137"/>
                    </a:lnTo>
                    <a:lnTo>
                      <a:pt x="566" y="1095"/>
                    </a:lnTo>
                    <a:lnTo>
                      <a:pt x="770" y="1724"/>
                    </a:lnTo>
                    <a:lnTo>
                      <a:pt x="1380" y="1448"/>
                    </a:lnTo>
                    <a:lnTo>
                      <a:pt x="1124" y="663"/>
                    </a:lnTo>
                    <a:lnTo>
                      <a:pt x="770" y="823"/>
                    </a:lnTo>
                    <a:lnTo>
                      <a:pt x="770" y="823"/>
                    </a:lnTo>
                    <a:lnTo>
                      <a:pt x="968" y="560"/>
                    </a:lnTo>
                    <a:lnTo>
                      <a:pt x="43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29"/>
              <p:cNvSpPr/>
              <p:nvPr/>
            </p:nvSpPr>
            <p:spPr>
              <a:xfrm>
                <a:off x="8176177" y="1371669"/>
                <a:ext cx="50832" cy="60980"/>
              </a:xfrm>
              <a:custGeom>
                <a:rect b="b" l="l" r="r" t="t"/>
                <a:pathLst>
                  <a:path extrusionOk="0" h="1124" w="937">
                    <a:moveTo>
                      <a:pt x="534" y="0"/>
                    </a:moveTo>
                    <a:lnTo>
                      <a:pt x="1" y="435"/>
                    </a:lnTo>
                    <a:lnTo>
                      <a:pt x="404" y="1123"/>
                    </a:lnTo>
                    <a:lnTo>
                      <a:pt x="937" y="687"/>
                    </a:lnTo>
                    <a:lnTo>
                      <a:pt x="53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29"/>
              <p:cNvSpPr/>
              <p:nvPr/>
            </p:nvSpPr>
            <p:spPr>
              <a:xfrm>
                <a:off x="8122793" y="1282479"/>
                <a:ext cx="39114" cy="46006"/>
              </a:xfrm>
              <a:custGeom>
                <a:rect b="b" l="l" r="r" t="t"/>
                <a:pathLst>
                  <a:path extrusionOk="0" h="848" w="721">
                    <a:moveTo>
                      <a:pt x="218" y="1"/>
                    </a:moveTo>
                    <a:lnTo>
                      <a:pt x="1" y="258"/>
                    </a:lnTo>
                    <a:lnTo>
                      <a:pt x="504" y="847"/>
                    </a:lnTo>
                    <a:lnTo>
                      <a:pt x="721" y="590"/>
                    </a:lnTo>
                    <a:lnTo>
                      <a:pt x="21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29"/>
              <p:cNvSpPr/>
              <p:nvPr/>
            </p:nvSpPr>
            <p:spPr>
              <a:xfrm>
                <a:off x="7971867" y="1175767"/>
                <a:ext cx="41555" cy="40689"/>
              </a:xfrm>
              <a:custGeom>
                <a:rect b="b" l="l" r="r" t="t"/>
                <a:pathLst>
                  <a:path extrusionOk="0" h="750" w="766">
                    <a:moveTo>
                      <a:pt x="161" y="1"/>
                    </a:moveTo>
                    <a:lnTo>
                      <a:pt x="1" y="309"/>
                    </a:lnTo>
                    <a:lnTo>
                      <a:pt x="604" y="749"/>
                    </a:lnTo>
                    <a:lnTo>
                      <a:pt x="766" y="441"/>
                    </a:lnTo>
                    <a:lnTo>
                      <a:pt x="16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9"/>
              <p:cNvSpPr/>
              <p:nvPr/>
            </p:nvSpPr>
            <p:spPr>
              <a:xfrm>
                <a:off x="7967744" y="1306187"/>
                <a:ext cx="43129" cy="50129"/>
              </a:xfrm>
              <a:custGeom>
                <a:rect b="b" l="l" r="r" t="t"/>
                <a:pathLst>
                  <a:path extrusionOk="0" h="924" w="795">
                    <a:moveTo>
                      <a:pt x="93" y="1"/>
                    </a:moveTo>
                    <a:lnTo>
                      <a:pt x="1" y="812"/>
                    </a:lnTo>
                    <a:lnTo>
                      <a:pt x="702" y="923"/>
                    </a:lnTo>
                    <a:lnTo>
                      <a:pt x="795" y="112"/>
                    </a:lnTo>
                    <a:lnTo>
                      <a:pt x="9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29"/>
              <p:cNvSpPr/>
              <p:nvPr/>
            </p:nvSpPr>
            <p:spPr>
              <a:xfrm>
                <a:off x="6420718" y="1333422"/>
                <a:ext cx="49801" cy="64018"/>
              </a:xfrm>
              <a:custGeom>
                <a:rect b="b" l="l" r="r" t="t"/>
                <a:pathLst>
                  <a:path extrusionOk="0" h="1180" w="918">
                    <a:moveTo>
                      <a:pt x="512" y="1"/>
                    </a:moveTo>
                    <a:lnTo>
                      <a:pt x="1" y="346"/>
                    </a:lnTo>
                    <a:lnTo>
                      <a:pt x="407" y="1179"/>
                    </a:lnTo>
                    <a:lnTo>
                      <a:pt x="917" y="835"/>
                    </a:lnTo>
                    <a:lnTo>
                      <a:pt x="51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9"/>
              <p:cNvSpPr/>
              <p:nvPr/>
            </p:nvSpPr>
            <p:spPr>
              <a:xfrm>
                <a:off x="6521300" y="1342536"/>
                <a:ext cx="38626" cy="31846"/>
              </a:xfrm>
              <a:custGeom>
                <a:rect b="b" l="l" r="r" t="t"/>
                <a:pathLst>
                  <a:path extrusionOk="0" h="587" w="712">
                    <a:moveTo>
                      <a:pt x="73" y="0"/>
                    </a:moveTo>
                    <a:lnTo>
                      <a:pt x="0" y="441"/>
                    </a:lnTo>
                    <a:lnTo>
                      <a:pt x="640" y="587"/>
                    </a:lnTo>
                    <a:lnTo>
                      <a:pt x="712" y="147"/>
                    </a:lnTo>
                    <a:lnTo>
                      <a:pt x="7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9"/>
              <p:cNvSpPr/>
              <p:nvPr/>
            </p:nvSpPr>
            <p:spPr>
              <a:xfrm>
                <a:off x="6554447" y="1078656"/>
                <a:ext cx="29729" cy="33094"/>
              </a:xfrm>
              <a:custGeom>
                <a:rect b="b" l="l" r="r" t="t"/>
                <a:pathLst>
                  <a:path extrusionOk="0" h="610" w="548">
                    <a:moveTo>
                      <a:pt x="472" y="0"/>
                    </a:moveTo>
                    <a:lnTo>
                      <a:pt x="0" y="105"/>
                    </a:lnTo>
                    <a:lnTo>
                      <a:pt x="75" y="610"/>
                    </a:lnTo>
                    <a:lnTo>
                      <a:pt x="547" y="504"/>
                    </a:lnTo>
                    <a:lnTo>
                      <a:pt x="47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9"/>
              <p:cNvSpPr/>
              <p:nvPr/>
            </p:nvSpPr>
            <p:spPr>
              <a:xfrm>
                <a:off x="6433250" y="1166381"/>
                <a:ext cx="50669" cy="52408"/>
              </a:xfrm>
              <a:custGeom>
                <a:rect b="b" l="l" r="r" t="t"/>
                <a:pathLst>
                  <a:path extrusionOk="0" h="966" w="934">
                    <a:moveTo>
                      <a:pt x="571" y="1"/>
                    </a:moveTo>
                    <a:lnTo>
                      <a:pt x="366" y="379"/>
                    </a:lnTo>
                    <a:lnTo>
                      <a:pt x="0" y="460"/>
                    </a:lnTo>
                    <a:lnTo>
                      <a:pt x="75" y="965"/>
                    </a:lnTo>
                    <a:lnTo>
                      <a:pt x="546" y="861"/>
                    </a:lnTo>
                    <a:lnTo>
                      <a:pt x="514" y="634"/>
                    </a:lnTo>
                    <a:lnTo>
                      <a:pt x="514" y="634"/>
                    </a:lnTo>
                    <a:lnTo>
                      <a:pt x="674" y="758"/>
                    </a:lnTo>
                    <a:lnTo>
                      <a:pt x="933" y="279"/>
                    </a:lnTo>
                    <a:lnTo>
                      <a:pt x="5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29"/>
              <p:cNvSpPr/>
              <p:nvPr/>
            </p:nvSpPr>
            <p:spPr>
              <a:xfrm>
                <a:off x="6475295" y="1135078"/>
                <a:ext cx="34829" cy="40418"/>
              </a:xfrm>
              <a:custGeom>
                <a:rect b="b" l="l" r="r" t="t"/>
                <a:pathLst>
                  <a:path extrusionOk="0" h="745" w="642">
                    <a:moveTo>
                      <a:pt x="391" y="1"/>
                    </a:moveTo>
                    <a:lnTo>
                      <a:pt x="1" y="331"/>
                    </a:lnTo>
                    <a:lnTo>
                      <a:pt x="252" y="744"/>
                    </a:lnTo>
                    <a:lnTo>
                      <a:pt x="641" y="415"/>
                    </a:lnTo>
                    <a:lnTo>
                      <a:pt x="39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29"/>
              <p:cNvSpPr/>
              <p:nvPr/>
            </p:nvSpPr>
            <p:spPr>
              <a:xfrm>
                <a:off x="6501553" y="1272606"/>
                <a:ext cx="38626" cy="31846"/>
              </a:xfrm>
              <a:custGeom>
                <a:rect b="b" l="l" r="r" t="t"/>
                <a:pathLst>
                  <a:path extrusionOk="0" h="587" w="712">
                    <a:moveTo>
                      <a:pt x="73" y="1"/>
                    </a:moveTo>
                    <a:lnTo>
                      <a:pt x="0" y="441"/>
                    </a:lnTo>
                    <a:lnTo>
                      <a:pt x="640" y="586"/>
                    </a:lnTo>
                    <a:lnTo>
                      <a:pt x="712" y="146"/>
                    </a:lnTo>
                    <a:lnTo>
                      <a:pt x="73"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29"/>
              <p:cNvSpPr/>
              <p:nvPr/>
            </p:nvSpPr>
            <p:spPr>
              <a:xfrm>
                <a:off x="7237849" y="1270653"/>
                <a:ext cx="44105" cy="49207"/>
              </a:xfrm>
              <a:custGeom>
                <a:rect b="b" l="l" r="r" t="t"/>
                <a:pathLst>
                  <a:path extrusionOk="0" h="907" w="813">
                    <a:moveTo>
                      <a:pt x="537" y="1"/>
                    </a:moveTo>
                    <a:lnTo>
                      <a:pt x="0" y="440"/>
                    </a:lnTo>
                    <a:lnTo>
                      <a:pt x="276" y="907"/>
                    </a:lnTo>
                    <a:lnTo>
                      <a:pt x="812" y="467"/>
                    </a:lnTo>
                    <a:lnTo>
                      <a:pt x="53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29"/>
              <p:cNvSpPr/>
              <p:nvPr/>
            </p:nvSpPr>
            <p:spPr>
              <a:xfrm>
                <a:off x="7346134" y="1273853"/>
                <a:ext cx="46275" cy="58104"/>
              </a:xfrm>
              <a:custGeom>
                <a:rect b="b" l="l" r="r" t="t"/>
                <a:pathLst>
                  <a:path extrusionOk="0" h="1071" w="853">
                    <a:moveTo>
                      <a:pt x="247" y="1"/>
                    </a:moveTo>
                    <a:lnTo>
                      <a:pt x="0" y="819"/>
                    </a:lnTo>
                    <a:lnTo>
                      <a:pt x="607" y="1070"/>
                    </a:lnTo>
                    <a:lnTo>
                      <a:pt x="853" y="251"/>
                    </a:lnTo>
                    <a:lnTo>
                      <a:pt x="24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29"/>
              <p:cNvSpPr/>
              <p:nvPr/>
            </p:nvSpPr>
            <p:spPr>
              <a:xfrm>
                <a:off x="7330727" y="1166924"/>
                <a:ext cx="45516" cy="51920"/>
              </a:xfrm>
              <a:custGeom>
                <a:rect b="b" l="l" r="r" t="t"/>
                <a:pathLst>
                  <a:path extrusionOk="0" h="957" w="839">
                    <a:moveTo>
                      <a:pt x="312" y="0"/>
                    </a:moveTo>
                    <a:lnTo>
                      <a:pt x="0" y="522"/>
                    </a:lnTo>
                    <a:lnTo>
                      <a:pt x="527" y="956"/>
                    </a:lnTo>
                    <a:lnTo>
                      <a:pt x="838" y="434"/>
                    </a:lnTo>
                    <a:lnTo>
                      <a:pt x="31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8" name="Google Shape;1298;p29"/>
            <p:cNvSpPr/>
            <p:nvPr/>
          </p:nvSpPr>
          <p:spPr>
            <a:xfrm>
              <a:off x="7118822" y="1317960"/>
              <a:ext cx="22893" cy="27018"/>
            </a:xfrm>
            <a:custGeom>
              <a:rect b="b" l="l" r="r" t="t"/>
              <a:pathLst>
                <a:path extrusionOk="0" h="498" w="422">
                  <a:moveTo>
                    <a:pt x="210" y="1"/>
                  </a:moveTo>
                  <a:cubicBezTo>
                    <a:pt x="94" y="1"/>
                    <a:pt x="0" y="112"/>
                    <a:pt x="0" y="249"/>
                  </a:cubicBezTo>
                  <a:cubicBezTo>
                    <a:pt x="0" y="387"/>
                    <a:pt x="94" y="498"/>
                    <a:pt x="210" y="498"/>
                  </a:cubicBezTo>
                  <a:cubicBezTo>
                    <a:pt x="326" y="498"/>
                    <a:pt x="421" y="387"/>
                    <a:pt x="421" y="249"/>
                  </a:cubicBezTo>
                  <a:cubicBezTo>
                    <a:pt x="421" y="112"/>
                    <a:pt x="326" y="1"/>
                    <a:pt x="210"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29"/>
            <p:cNvSpPr/>
            <p:nvPr/>
          </p:nvSpPr>
          <p:spPr>
            <a:xfrm>
              <a:off x="6926339" y="1416915"/>
              <a:ext cx="32821" cy="38736"/>
            </a:xfrm>
            <a:custGeom>
              <a:rect b="b" l="l" r="r" t="t"/>
              <a:pathLst>
                <a:path extrusionOk="0" h="714" w="605">
                  <a:moveTo>
                    <a:pt x="302" y="0"/>
                  </a:moveTo>
                  <a:cubicBezTo>
                    <a:pt x="135" y="0"/>
                    <a:pt x="0" y="160"/>
                    <a:pt x="0" y="356"/>
                  </a:cubicBezTo>
                  <a:cubicBezTo>
                    <a:pt x="0" y="554"/>
                    <a:pt x="135" y="713"/>
                    <a:pt x="302" y="713"/>
                  </a:cubicBezTo>
                  <a:cubicBezTo>
                    <a:pt x="469" y="713"/>
                    <a:pt x="604" y="554"/>
                    <a:pt x="604" y="356"/>
                  </a:cubicBezTo>
                  <a:cubicBezTo>
                    <a:pt x="604" y="160"/>
                    <a:pt x="469" y="0"/>
                    <a:pt x="30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29"/>
            <p:cNvSpPr/>
            <p:nvPr/>
          </p:nvSpPr>
          <p:spPr>
            <a:xfrm>
              <a:off x="6667886" y="1430424"/>
              <a:ext cx="34069" cy="40201"/>
            </a:xfrm>
            <a:custGeom>
              <a:rect b="b" l="l" r="r" t="t"/>
              <a:pathLst>
                <a:path extrusionOk="0" h="741" w="628">
                  <a:moveTo>
                    <a:pt x="314" y="0"/>
                  </a:moveTo>
                  <a:cubicBezTo>
                    <a:pt x="141" y="0"/>
                    <a:pt x="1" y="166"/>
                    <a:pt x="1" y="370"/>
                  </a:cubicBezTo>
                  <a:cubicBezTo>
                    <a:pt x="1" y="575"/>
                    <a:pt x="141" y="741"/>
                    <a:pt x="314" y="741"/>
                  </a:cubicBezTo>
                  <a:cubicBezTo>
                    <a:pt x="487" y="741"/>
                    <a:pt x="627" y="575"/>
                    <a:pt x="627" y="370"/>
                  </a:cubicBezTo>
                  <a:cubicBezTo>
                    <a:pt x="627" y="166"/>
                    <a:pt x="487" y="0"/>
                    <a:pt x="314"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29"/>
            <p:cNvSpPr/>
            <p:nvPr/>
          </p:nvSpPr>
          <p:spPr>
            <a:xfrm>
              <a:off x="6763911" y="1418380"/>
              <a:ext cx="93907" cy="47200"/>
            </a:xfrm>
            <a:custGeom>
              <a:rect b="b" l="l" r="r" t="t"/>
              <a:pathLst>
                <a:path extrusionOk="0" h="870" w="1731">
                  <a:moveTo>
                    <a:pt x="1731" y="0"/>
                  </a:moveTo>
                  <a:lnTo>
                    <a:pt x="1" y="194"/>
                  </a:lnTo>
                  <a:lnTo>
                    <a:pt x="1" y="869"/>
                  </a:lnTo>
                  <a:lnTo>
                    <a:pt x="1731" y="869"/>
                  </a:lnTo>
                  <a:lnTo>
                    <a:pt x="173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29"/>
            <p:cNvSpPr/>
            <p:nvPr/>
          </p:nvSpPr>
          <p:spPr>
            <a:xfrm>
              <a:off x="6784201" y="1429881"/>
              <a:ext cx="54033" cy="27235"/>
            </a:xfrm>
            <a:custGeom>
              <a:rect b="b" l="l" r="r" t="t"/>
              <a:pathLst>
                <a:path extrusionOk="0" h="502" w="996">
                  <a:moveTo>
                    <a:pt x="996" y="1"/>
                  </a:moveTo>
                  <a:lnTo>
                    <a:pt x="0" y="114"/>
                  </a:lnTo>
                  <a:lnTo>
                    <a:pt x="0" y="502"/>
                  </a:lnTo>
                  <a:lnTo>
                    <a:pt x="996" y="502"/>
                  </a:lnTo>
                  <a:lnTo>
                    <a:pt x="996"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29"/>
            <p:cNvSpPr/>
            <p:nvPr/>
          </p:nvSpPr>
          <p:spPr>
            <a:xfrm>
              <a:off x="6620742" y="1343079"/>
              <a:ext cx="20181" cy="6999"/>
            </a:xfrm>
            <a:custGeom>
              <a:rect b="b" l="l" r="r" t="t"/>
              <a:pathLst>
                <a:path extrusionOk="0" h="129" w="372">
                  <a:moveTo>
                    <a:pt x="1" y="1"/>
                  </a:moveTo>
                  <a:lnTo>
                    <a:pt x="1" y="128"/>
                  </a:lnTo>
                  <a:lnTo>
                    <a:pt x="371" y="128"/>
                  </a:lnTo>
                  <a:lnTo>
                    <a:pt x="3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29"/>
            <p:cNvSpPr/>
            <p:nvPr/>
          </p:nvSpPr>
          <p:spPr>
            <a:xfrm>
              <a:off x="6620742" y="1330763"/>
              <a:ext cx="20181" cy="6944"/>
            </a:xfrm>
            <a:custGeom>
              <a:rect b="b" l="l" r="r" t="t"/>
              <a:pathLst>
                <a:path extrusionOk="0" h="128" w="372">
                  <a:moveTo>
                    <a:pt x="1" y="0"/>
                  </a:moveTo>
                  <a:lnTo>
                    <a:pt x="1" y="128"/>
                  </a:lnTo>
                  <a:lnTo>
                    <a:pt x="371" y="128"/>
                  </a:lnTo>
                  <a:lnTo>
                    <a:pt x="37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29"/>
            <p:cNvSpPr/>
            <p:nvPr/>
          </p:nvSpPr>
          <p:spPr>
            <a:xfrm>
              <a:off x="6620742" y="1318448"/>
              <a:ext cx="20181" cy="6944"/>
            </a:xfrm>
            <a:custGeom>
              <a:rect b="b" l="l" r="r" t="t"/>
              <a:pathLst>
                <a:path extrusionOk="0" h="128" w="372">
                  <a:moveTo>
                    <a:pt x="1" y="0"/>
                  </a:moveTo>
                  <a:lnTo>
                    <a:pt x="1" y="128"/>
                  </a:lnTo>
                  <a:lnTo>
                    <a:pt x="371" y="128"/>
                  </a:lnTo>
                  <a:lnTo>
                    <a:pt x="37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29"/>
            <p:cNvSpPr/>
            <p:nvPr/>
          </p:nvSpPr>
          <p:spPr>
            <a:xfrm>
              <a:off x="6620742" y="1306133"/>
              <a:ext cx="20181" cy="6944"/>
            </a:xfrm>
            <a:custGeom>
              <a:rect b="b" l="l" r="r" t="t"/>
              <a:pathLst>
                <a:path extrusionOk="0" h="128" w="372">
                  <a:moveTo>
                    <a:pt x="1" y="1"/>
                  </a:moveTo>
                  <a:lnTo>
                    <a:pt x="1" y="127"/>
                  </a:lnTo>
                  <a:lnTo>
                    <a:pt x="371" y="127"/>
                  </a:lnTo>
                  <a:lnTo>
                    <a:pt x="3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29"/>
            <p:cNvSpPr/>
            <p:nvPr/>
          </p:nvSpPr>
          <p:spPr>
            <a:xfrm>
              <a:off x="6776497" y="1160847"/>
              <a:ext cx="8571" cy="125595"/>
            </a:xfrm>
            <a:custGeom>
              <a:rect b="b" l="l" r="r" t="t"/>
              <a:pathLst>
                <a:path extrusionOk="0" h="2315" w="158">
                  <a:moveTo>
                    <a:pt x="0" y="1"/>
                  </a:moveTo>
                  <a:lnTo>
                    <a:pt x="0" y="2315"/>
                  </a:lnTo>
                  <a:lnTo>
                    <a:pt x="157" y="2315"/>
                  </a:lnTo>
                  <a:lnTo>
                    <a:pt x="15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8" name="Google Shape;1308;p29"/>
          <p:cNvSpPr txBox="1"/>
          <p:nvPr>
            <p:ph idx="1" type="body"/>
          </p:nvPr>
        </p:nvSpPr>
        <p:spPr>
          <a:xfrm>
            <a:off x="880050" y="2160275"/>
            <a:ext cx="7688700" cy="2499300"/>
          </a:xfrm>
          <a:prstGeom prst="rect">
            <a:avLst/>
          </a:prstGeom>
        </p:spPr>
        <p:txBody>
          <a:bodyPr anchorCtr="0" anchor="t" bIns="91425" lIns="91425" spcFirstLastPara="1" rIns="91425" wrap="square" tIns="91425">
            <a:normAutofit lnSpcReduction="10000"/>
          </a:bodyPr>
          <a:lstStyle/>
          <a:p>
            <a:pPr indent="-304800" lvl="0" marL="457200" rtl="0" algn="l">
              <a:spcBef>
                <a:spcPts val="0"/>
              </a:spcBef>
              <a:spcAft>
                <a:spcPts val="0"/>
              </a:spcAft>
              <a:buSzPts val="1200"/>
              <a:buChar char="●"/>
            </a:pPr>
            <a:r>
              <a:rPr b="1" lang="fr" sz="1200" u="sng"/>
              <a:t>AI and Machine Learning:</a:t>
            </a:r>
            <a:r>
              <a:rPr lang="fr" sz="1200"/>
              <a:t> AI and machine learning technologies are transforming emission monitoring by analyzing data from sensors, machines, and satellite imagery. These technologies identify patterns, optimize processes, and provide real-time insights, helping companies efficiently track and reduce emissions, improving compliance and cost-effectiveness.</a:t>
            </a:r>
            <a:endParaRPr sz="1200"/>
          </a:p>
          <a:p>
            <a:pPr indent="0" lvl="0" marL="914400" rtl="0" algn="l">
              <a:spcBef>
                <a:spcPts val="0"/>
              </a:spcBef>
              <a:spcAft>
                <a:spcPts val="0"/>
              </a:spcAft>
              <a:buNone/>
            </a:pPr>
            <a:r>
              <a:t/>
            </a:r>
            <a:endParaRPr sz="1200"/>
          </a:p>
          <a:p>
            <a:pPr indent="-304800" lvl="0" marL="457200" rtl="0" algn="l">
              <a:spcBef>
                <a:spcPts val="0"/>
              </a:spcBef>
              <a:spcAft>
                <a:spcPts val="0"/>
              </a:spcAft>
              <a:buSzPts val="1200"/>
              <a:buChar char="●"/>
            </a:pPr>
            <a:r>
              <a:rPr b="1" lang="fr" sz="1200" u="sng"/>
              <a:t>Advanced Carbon Capture Technologies:</a:t>
            </a:r>
            <a:r>
              <a:rPr lang="fr" sz="1200"/>
              <a:t> As emission reduction technologies like carbon capture and storage (CCS) evolve, the need for precise monitoring of captured emissions will increase.</a:t>
            </a:r>
            <a:endParaRPr sz="1200"/>
          </a:p>
          <a:p>
            <a:pPr indent="0" lvl="0" marL="0" rtl="0" algn="l">
              <a:spcBef>
                <a:spcPts val="0"/>
              </a:spcBef>
              <a:spcAft>
                <a:spcPts val="0"/>
              </a:spcAft>
              <a:buNone/>
            </a:pPr>
            <a:r>
              <a:t/>
            </a:r>
            <a:endParaRPr sz="1200"/>
          </a:p>
          <a:p>
            <a:pPr indent="-304800" lvl="0" marL="457200" rtl="0" algn="l">
              <a:spcBef>
                <a:spcPts val="0"/>
              </a:spcBef>
              <a:spcAft>
                <a:spcPts val="0"/>
              </a:spcAft>
              <a:buSzPts val="1200"/>
              <a:buChar char="●"/>
            </a:pPr>
            <a:r>
              <a:rPr b="1" lang="fr" sz="1200" u="sng"/>
              <a:t>Stricter Regulations:</a:t>
            </a:r>
            <a:r>
              <a:rPr lang="fr" sz="1200"/>
              <a:t> Upcoming regulations will impose tighter emissions caps and require more detailed monitoring and reporting, especially with the 2023 revision of the EU ETS and the introduction of ETS2 for buildings and road transport in 2027.</a:t>
            </a:r>
            <a:endParaRPr sz="1200"/>
          </a:p>
          <a:p>
            <a:pPr indent="0" lvl="0" marL="0" rtl="0" algn="l">
              <a:spcBef>
                <a:spcPts val="0"/>
              </a:spcBef>
              <a:spcAft>
                <a:spcPts val="1200"/>
              </a:spcAft>
              <a:buNone/>
            </a:pPr>
            <a:r>
              <a:t/>
            </a:r>
            <a:endParaRPr b="1" sz="1200" u="sng"/>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sp>
        <p:nvSpPr>
          <p:cNvPr id="1313" name="Google Shape;1313;p30"/>
          <p:cNvSpPr txBox="1"/>
          <p:nvPr>
            <p:ph idx="12" type="sldNum"/>
          </p:nvPr>
        </p:nvSpPr>
        <p:spPr>
          <a:xfrm>
            <a:off x="76219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1314" name="Google Shape;1314;p30"/>
          <p:cNvSpPr txBox="1"/>
          <p:nvPr/>
        </p:nvSpPr>
        <p:spPr>
          <a:xfrm>
            <a:off x="0" y="2571750"/>
            <a:ext cx="4069200" cy="17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3400">
                <a:solidFill>
                  <a:srgbClr val="863434"/>
                </a:solidFill>
                <a:latin typeface="Raleway ExtraBold"/>
                <a:ea typeface="Raleway ExtraBold"/>
                <a:cs typeface="Raleway ExtraBold"/>
                <a:sym typeface="Raleway ExtraBold"/>
              </a:rPr>
              <a:t>Conclusion</a:t>
            </a:r>
            <a:endParaRPr sz="3400">
              <a:solidFill>
                <a:srgbClr val="863434"/>
              </a:solidFill>
              <a:latin typeface="Raleway ExtraBold"/>
              <a:ea typeface="Raleway ExtraBold"/>
              <a:cs typeface="Raleway ExtraBold"/>
              <a:sym typeface="Raleway ExtraBold"/>
            </a:endParaRPr>
          </a:p>
        </p:txBody>
      </p:sp>
      <p:sp>
        <p:nvSpPr>
          <p:cNvPr id="1315" name="Google Shape;1315;p30"/>
          <p:cNvSpPr txBox="1"/>
          <p:nvPr/>
        </p:nvSpPr>
        <p:spPr>
          <a:xfrm>
            <a:off x="720000" y="1160775"/>
            <a:ext cx="1189800" cy="1139400"/>
          </a:xfrm>
          <a:prstGeom prst="rect">
            <a:avLst/>
          </a:prstGeom>
          <a:solidFill>
            <a:srgbClr val="FF8A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6000">
                <a:solidFill>
                  <a:srgbClr val="F2F2F2"/>
                </a:solidFill>
                <a:latin typeface="Raleway ExtraBold"/>
                <a:ea typeface="Raleway ExtraBold"/>
                <a:cs typeface="Raleway ExtraBold"/>
                <a:sym typeface="Raleway ExtraBold"/>
              </a:rPr>
              <a:t>05</a:t>
            </a:r>
            <a:endParaRPr sz="6000">
              <a:solidFill>
                <a:srgbClr val="F2F2F2"/>
              </a:solidFill>
              <a:latin typeface="Raleway ExtraBold"/>
              <a:ea typeface="Raleway ExtraBold"/>
              <a:cs typeface="Raleway ExtraBold"/>
              <a:sym typeface="Raleway ExtraBold"/>
            </a:endParaRPr>
          </a:p>
        </p:txBody>
      </p:sp>
      <p:grpSp>
        <p:nvGrpSpPr>
          <p:cNvPr id="1316" name="Google Shape;1316;p30"/>
          <p:cNvGrpSpPr/>
          <p:nvPr/>
        </p:nvGrpSpPr>
        <p:grpSpPr>
          <a:xfrm>
            <a:off x="2979276" y="2967764"/>
            <a:ext cx="2806525" cy="2175607"/>
            <a:chOff x="550100" y="3355525"/>
            <a:chExt cx="2306480" cy="1787974"/>
          </a:xfrm>
        </p:grpSpPr>
        <p:sp>
          <p:nvSpPr>
            <p:cNvPr id="1317" name="Google Shape;1317;p30"/>
            <p:cNvSpPr/>
            <p:nvPr/>
          </p:nvSpPr>
          <p:spPr>
            <a:xfrm>
              <a:off x="618510" y="4764114"/>
              <a:ext cx="544443" cy="354671"/>
            </a:xfrm>
            <a:custGeom>
              <a:rect b="b" l="l" r="r" t="t"/>
              <a:pathLst>
                <a:path extrusionOk="0" h="6517" w="10004">
                  <a:moveTo>
                    <a:pt x="1469" y="1"/>
                  </a:moveTo>
                  <a:lnTo>
                    <a:pt x="1469" y="5332"/>
                  </a:lnTo>
                  <a:lnTo>
                    <a:pt x="1" y="5332"/>
                  </a:lnTo>
                  <a:lnTo>
                    <a:pt x="1" y="6517"/>
                  </a:lnTo>
                  <a:lnTo>
                    <a:pt x="10004" y="6517"/>
                  </a:lnTo>
                  <a:lnTo>
                    <a:pt x="10004" y="5332"/>
                  </a:lnTo>
                  <a:lnTo>
                    <a:pt x="6667" y="5332"/>
                  </a:lnTo>
                  <a:lnTo>
                    <a:pt x="6667" y="1"/>
                  </a:lnTo>
                  <a:lnTo>
                    <a:pt x="6156" y="1"/>
                  </a:lnTo>
                  <a:lnTo>
                    <a:pt x="6156" y="5332"/>
                  </a:lnTo>
                  <a:lnTo>
                    <a:pt x="5004" y="5332"/>
                  </a:lnTo>
                  <a:lnTo>
                    <a:pt x="5004" y="1"/>
                  </a:lnTo>
                  <a:lnTo>
                    <a:pt x="4506" y="1"/>
                  </a:lnTo>
                  <a:lnTo>
                    <a:pt x="4506" y="5332"/>
                  </a:lnTo>
                  <a:lnTo>
                    <a:pt x="1967" y="5332"/>
                  </a:lnTo>
                  <a:lnTo>
                    <a:pt x="196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30"/>
            <p:cNvSpPr/>
            <p:nvPr/>
          </p:nvSpPr>
          <p:spPr>
            <a:xfrm>
              <a:off x="1188271" y="3369566"/>
              <a:ext cx="135349" cy="1703043"/>
            </a:xfrm>
            <a:custGeom>
              <a:rect b="b" l="l" r="r" t="t"/>
              <a:pathLst>
                <a:path extrusionOk="0" h="31293" w="2487">
                  <a:moveTo>
                    <a:pt x="119" y="1"/>
                  </a:moveTo>
                  <a:lnTo>
                    <a:pt x="1" y="31292"/>
                  </a:lnTo>
                  <a:lnTo>
                    <a:pt x="2486" y="31292"/>
                  </a:lnTo>
                  <a:lnTo>
                    <a:pt x="2368"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30"/>
            <p:cNvSpPr/>
            <p:nvPr/>
          </p:nvSpPr>
          <p:spPr>
            <a:xfrm>
              <a:off x="1194148" y="3428398"/>
              <a:ext cx="123593" cy="88110"/>
            </a:xfrm>
            <a:custGeom>
              <a:rect b="b" l="l" r="r" t="t"/>
              <a:pathLst>
                <a:path extrusionOk="0" h="1619" w="2271">
                  <a:moveTo>
                    <a:pt x="7" y="1"/>
                  </a:moveTo>
                  <a:lnTo>
                    <a:pt x="1" y="1618"/>
                  </a:lnTo>
                  <a:lnTo>
                    <a:pt x="2271" y="1618"/>
                  </a:lnTo>
                  <a:lnTo>
                    <a:pt x="2264"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30"/>
            <p:cNvSpPr/>
            <p:nvPr/>
          </p:nvSpPr>
          <p:spPr>
            <a:xfrm>
              <a:off x="1193767" y="3557654"/>
              <a:ext cx="124355" cy="64110"/>
            </a:xfrm>
            <a:custGeom>
              <a:rect b="b" l="l" r="r" t="t"/>
              <a:pathLst>
                <a:path extrusionOk="0" h="1178" w="2285">
                  <a:moveTo>
                    <a:pt x="5" y="0"/>
                  </a:moveTo>
                  <a:lnTo>
                    <a:pt x="1" y="1178"/>
                  </a:lnTo>
                  <a:lnTo>
                    <a:pt x="2285" y="1178"/>
                  </a:lnTo>
                  <a:lnTo>
                    <a:pt x="2281"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30"/>
            <p:cNvSpPr/>
            <p:nvPr/>
          </p:nvSpPr>
          <p:spPr>
            <a:xfrm>
              <a:off x="1170202" y="3355525"/>
              <a:ext cx="171431" cy="29116"/>
            </a:xfrm>
            <a:custGeom>
              <a:rect b="b" l="l" r="r" t="t"/>
              <a:pathLst>
                <a:path extrusionOk="0" h="535" w="3150">
                  <a:moveTo>
                    <a:pt x="15" y="1"/>
                  </a:moveTo>
                  <a:cubicBezTo>
                    <a:pt x="8" y="1"/>
                    <a:pt x="1" y="7"/>
                    <a:pt x="1" y="15"/>
                  </a:cubicBezTo>
                  <a:lnTo>
                    <a:pt x="1" y="520"/>
                  </a:lnTo>
                  <a:cubicBezTo>
                    <a:pt x="1" y="528"/>
                    <a:pt x="8" y="534"/>
                    <a:pt x="15" y="534"/>
                  </a:cubicBezTo>
                  <a:lnTo>
                    <a:pt x="3135" y="534"/>
                  </a:lnTo>
                  <a:cubicBezTo>
                    <a:pt x="3143" y="534"/>
                    <a:pt x="3150" y="528"/>
                    <a:pt x="3150" y="520"/>
                  </a:cubicBezTo>
                  <a:lnTo>
                    <a:pt x="3150" y="15"/>
                  </a:lnTo>
                  <a:cubicBezTo>
                    <a:pt x="3150" y="7"/>
                    <a:pt x="3143" y="1"/>
                    <a:pt x="3135" y="1"/>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30"/>
            <p:cNvSpPr/>
            <p:nvPr/>
          </p:nvSpPr>
          <p:spPr>
            <a:xfrm>
              <a:off x="1834006" y="3771157"/>
              <a:ext cx="221227" cy="1078055"/>
            </a:xfrm>
            <a:custGeom>
              <a:rect b="b" l="l" r="r" t="t"/>
              <a:pathLst>
                <a:path extrusionOk="0" h="19809" w="4065">
                  <a:moveTo>
                    <a:pt x="194" y="1"/>
                  </a:moveTo>
                  <a:lnTo>
                    <a:pt x="1" y="19809"/>
                  </a:lnTo>
                  <a:lnTo>
                    <a:pt x="4065" y="19809"/>
                  </a:lnTo>
                  <a:lnTo>
                    <a:pt x="387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30"/>
            <p:cNvSpPr/>
            <p:nvPr/>
          </p:nvSpPr>
          <p:spPr>
            <a:xfrm>
              <a:off x="1842660" y="3860847"/>
              <a:ext cx="203976" cy="103131"/>
            </a:xfrm>
            <a:custGeom>
              <a:rect b="b" l="l" r="r" t="t"/>
              <a:pathLst>
                <a:path extrusionOk="0" h="1895" w="3748">
                  <a:moveTo>
                    <a:pt x="20" y="0"/>
                  </a:moveTo>
                  <a:lnTo>
                    <a:pt x="1" y="1894"/>
                  </a:lnTo>
                  <a:lnTo>
                    <a:pt x="3747" y="1894"/>
                  </a:lnTo>
                  <a:lnTo>
                    <a:pt x="3729"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30"/>
            <p:cNvSpPr/>
            <p:nvPr/>
          </p:nvSpPr>
          <p:spPr>
            <a:xfrm>
              <a:off x="758651" y="4568244"/>
              <a:ext cx="329692" cy="267051"/>
            </a:xfrm>
            <a:custGeom>
              <a:rect b="b" l="l" r="r" t="t"/>
              <a:pathLst>
                <a:path extrusionOk="0" h="4907" w="6058">
                  <a:moveTo>
                    <a:pt x="1567" y="0"/>
                  </a:moveTo>
                  <a:cubicBezTo>
                    <a:pt x="1215" y="0"/>
                    <a:pt x="900" y="173"/>
                    <a:pt x="685" y="445"/>
                  </a:cubicBezTo>
                  <a:cubicBezTo>
                    <a:pt x="641" y="501"/>
                    <a:pt x="601" y="561"/>
                    <a:pt x="567" y="624"/>
                  </a:cubicBezTo>
                  <a:cubicBezTo>
                    <a:pt x="565" y="627"/>
                    <a:pt x="563" y="631"/>
                    <a:pt x="561" y="634"/>
                  </a:cubicBezTo>
                  <a:cubicBezTo>
                    <a:pt x="528" y="695"/>
                    <a:pt x="500" y="759"/>
                    <a:pt x="476" y="827"/>
                  </a:cubicBezTo>
                  <a:cubicBezTo>
                    <a:pt x="474" y="833"/>
                    <a:pt x="472" y="839"/>
                    <a:pt x="470" y="845"/>
                  </a:cubicBezTo>
                  <a:cubicBezTo>
                    <a:pt x="460" y="873"/>
                    <a:pt x="451" y="902"/>
                    <a:pt x="443" y="931"/>
                  </a:cubicBezTo>
                  <a:lnTo>
                    <a:pt x="306" y="931"/>
                  </a:lnTo>
                  <a:cubicBezTo>
                    <a:pt x="138" y="931"/>
                    <a:pt x="1" y="1068"/>
                    <a:pt x="1" y="1236"/>
                  </a:cubicBezTo>
                  <a:lnTo>
                    <a:pt x="1" y="1366"/>
                  </a:lnTo>
                  <a:cubicBezTo>
                    <a:pt x="1" y="1535"/>
                    <a:pt x="138" y="1671"/>
                    <a:pt x="306" y="1671"/>
                  </a:cubicBezTo>
                  <a:lnTo>
                    <a:pt x="395" y="1671"/>
                  </a:lnTo>
                  <a:lnTo>
                    <a:pt x="395" y="3979"/>
                  </a:lnTo>
                  <a:lnTo>
                    <a:pt x="919" y="3979"/>
                  </a:lnTo>
                  <a:lnTo>
                    <a:pt x="919" y="1671"/>
                  </a:lnTo>
                  <a:lnTo>
                    <a:pt x="1017" y="1671"/>
                  </a:lnTo>
                  <a:cubicBezTo>
                    <a:pt x="1185" y="1671"/>
                    <a:pt x="1322" y="1535"/>
                    <a:pt x="1322" y="1366"/>
                  </a:cubicBezTo>
                  <a:lnTo>
                    <a:pt x="1322" y="1236"/>
                  </a:lnTo>
                  <a:cubicBezTo>
                    <a:pt x="1322" y="1068"/>
                    <a:pt x="1185" y="931"/>
                    <a:pt x="1017" y="931"/>
                  </a:cubicBezTo>
                  <a:lnTo>
                    <a:pt x="1007" y="931"/>
                  </a:lnTo>
                  <a:cubicBezTo>
                    <a:pt x="1012" y="921"/>
                    <a:pt x="1016" y="910"/>
                    <a:pt x="1021" y="900"/>
                  </a:cubicBezTo>
                  <a:cubicBezTo>
                    <a:pt x="1032" y="878"/>
                    <a:pt x="1047" y="858"/>
                    <a:pt x="1060" y="837"/>
                  </a:cubicBezTo>
                  <a:cubicBezTo>
                    <a:pt x="1179" y="657"/>
                    <a:pt x="1360" y="533"/>
                    <a:pt x="1567" y="533"/>
                  </a:cubicBezTo>
                  <a:lnTo>
                    <a:pt x="4510" y="533"/>
                  </a:lnTo>
                  <a:cubicBezTo>
                    <a:pt x="4556" y="533"/>
                    <a:pt x="4599" y="538"/>
                    <a:pt x="4641" y="549"/>
                  </a:cubicBezTo>
                  <a:cubicBezTo>
                    <a:pt x="4826" y="597"/>
                    <a:pt x="4980" y="744"/>
                    <a:pt x="5071" y="931"/>
                  </a:cubicBezTo>
                  <a:lnTo>
                    <a:pt x="5041" y="931"/>
                  </a:lnTo>
                  <a:cubicBezTo>
                    <a:pt x="4872" y="931"/>
                    <a:pt x="4736" y="1068"/>
                    <a:pt x="4736" y="1236"/>
                  </a:cubicBezTo>
                  <a:lnTo>
                    <a:pt x="4736" y="1366"/>
                  </a:lnTo>
                  <a:cubicBezTo>
                    <a:pt x="4736" y="1535"/>
                    <a:pt x="4872" y="1671"/>
                    <a:pt x="5041" y="1671"/>
                  </a:cubicBezTo>
                  <a:lnTo>
                    <a:pt x="5158" y="1671"/>
                  </a:lnTo>
                  <a:lnTo>
                    <a:pt x="5158" y="4907"/>
                  </a:lnTo>
                  <a:lnTo>
                    <a:pt x="5683" y="4907"/>
                  </a:lnTo>
                  <a:lnTo>
                    <a:pt x="5683" y="1671"/>
                  </a:lnTo>
                  <a:lnTo>
                    <a:pt x="5752" y="1671"/>
                  </a:lnTo>
                  <a:cubicBezTo>
                    <a:pt x="5920" y="1671"/>
                    <a:pt x="6057" y="1535"/>
                    <a:pt x="6057" y="1366"/>
                  </a:cubicBezTo>
                  <a:lnTo>
                    <a:pt x="6057" y="1236"/>
                  </a:lnTo>
                  <a:cubicBezTo>
                    <a:pt x="6057" y="1068"/>
                    <a:pt x="5920" y="931"/>
                    <a:pt x="5752" y="931"/>
                  </a:cubicBezTo>
                  <a:lnTo>
                    <a:pt x="5634" y="931"/>
                  </a:lnTo>
                  <a:cubicBezTo>
                    <a:pt x="5628" y="906"/>
                    <a:pt x="5620" y="881"/>
                    <a:pt x="5612" y="857"/>
                  </a:cubicBezTo>
                  <a:cubicBezTo>
                    <a:pt x="5609" y="847"/>
                    <a:pt x="5606" y="837"/>
                    <a:pt x="5601" y="827"/>
                  </a:cubicBezTo>
                  <a:cubicBezTo>
                    <a:pt x="5580" y="764"/>
                    <a:pt x="5553" y="705"/>
                    <a:pt x="5523" y="647"/>
                  </a:cubicBezTo>
                  <a:cubicBezTo>
                    <a:pt x="5519" y="640"/>
                    <a:pt x="5516" y="633"/>
                    <a:pt x="5512" y="625"/>
                  </a:cubicBezTo>
                  <a:cubicBezTo>
                    <a:pt x="5479" y="566"/>
                    <a:pt x="5443" y="509"/>
                    <a:pt x="5402" y="457"/>
                  </a:cubicBezTo>
                  <a:cubicBezTo>
                    <a:pt x="5401" y="456"/>
                    <a:pt x="5400" y="454"/>
                    <a:pt x="5399" y="453"/>
                  </a:cubicBezTo>
                  <a:cubicBezTo>
                    <a:pt x="5267" y="284"/>
                    <a:pt x="5099" y="153"/>
                    <a:pt x="4905" y="77"/>
                  </a:cubicBezTo>
                  <a:lnTo>
                    <a:pt x="4904" y="77"/>
                  </a:lnTo>
                  <a:cubicBezTo>
                    <a:pt x="4839" y="52"/>
                    <a:pt x="4773" y="32"/>
                    <a:pt x="4704" y="19"/>
                  </a:cubicBezTo>
                  <a:cubicBezTo>
                    <a:pt x="4641" y="7"/>
                    <a:pt x="4576" y="0"/>
                    <a:pt x="4510" y="0"/>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30"/>
            <p:cNvSpPr/>
            <p:nvPr/>
          </p:nvSpPr>
          <p:spPr>
            <a:xfrm>
              <a:off x="684036" y="4634695"/>
              <a:ext cx="221282" cy="397774"/>
            </a:xfrm>
            <a:custGeom>
              <a:rect b="b" l="l" r="r" t="t"/>
              <a:pathLst>
                <a:path extrusionOk="0" h="7309" w="4066">
                  <a:moveTo>
                    <a:pt x="2033" y="1"/>
                  </a:moveTo>
                  <a:cubicBezTo>
                    <a:pt x="1017" y="1"/>
                    <a:pt x="1" y="252"/>
                    <a:pt x="1" y="756"/>
                  </a:cubicBezTo>
                  <a:lnTo>
                    <a:pt x="1" y="6649"/>
                  </a:lnTo>
                  <a:cubicBezTo>
                    <a:pt x="1" y="7089"/>
                    <a:pt x="1017" y="7309"/>
                    <a:pt x="2033" y="7309"/>
                  </a:cubicBezTo>
                  <a:cubicBezTo>
                    <a:pt x="3049" y="7309"/>
                    <a:pt x="4065" y="7089"/>
                    <a:pt x="4065" y="6649"/>
                  </a:cubicBezTo>
                  <a:lnTo>
                    <a:pt x="4065" y="756"/>
                  </a:lnTo>
                  <a:cubicBezTo>
                    <a:pt x="4065" y="252"/>
                    <a:pt x="3049" y="1"/>
                    <a:pt x="2033"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30"/>
            <p:cNvSpPr/>
            <p:nvPr/>
          </p:nvSpPr>
          <p:spPr>
            <a:xfrm>
              <a:off x="1123289" y="4764114"/>
              <a:ext cx="27864" cy="305256"/>
            </a:xfrm>
            <a:custGeom>
              <a:rect b="b" l="l" r="r" t="t"/>
              <a:pathLst>
                <a:path extrusionOk="0" h="5609" w="512">
                  <a:moveTo>
                    <a:pt x="1" y="1"/>
                  </a:moveTo>
                  <a:lnTo>
                    <a:pt x="1" y="5608"/>
                  </a:lnTo>
                  <a:lnTo>
                    <a:pt x="512" y="5608"/>
                  </a:lnTo>
                  <a:lnTo>
                    <a:pt x="512" y="1"/>
                  </a:lnTo>
                  <a:close/>
                </a:path>
              </a:pathLst>
            </a:custGeom>
            <a:solidFill>
              <a:srgbClr val="6642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30"/>
            <p:cNvSpPr/>
            <p:nvPr/>
          </p:nvSpPr>
          <p:spPr>
            <a:xfrm>
              <a:off x="941732" y="4634695"/>
              <a:ext cx="221227" cy="397774"/>
            </a:xfrm>
            <a:custGeom>
              <a:rect b="b" l="l" r="r" t="t"/>
              <a:pathLst>
                <a:path extrusionOk="0" h="7309" w="4065">
                  <a:moveTo>
                    <a:pt x="2033" y="1"/>
                  </a:moveTo>
                  <a:cubicBezTo>
                    <a:pt x="1017" y="1"/>
                    <a:pt x="1" y="252"/>
                    <a:pt x="1" y="756"/>
                  </a:cubicBezTo>
                  <a:lnTo>
                    <a:pt x="1" y="6649"/>
                  </a:lnTo>
                  <a:cubicBezTo>
                    <a:pt x="1" y="7089"/>
                    <a:pt x="1017" y="7309"/>
                    <a:pt x="2033" y="7309"/>
                  </a:cubicBezTo>
                  <a:cubicBezTo>
                    <a:pt x="3049" y="7309"/>
                    <a:pt x="4065" y="7089"/>
                    <a:pt x="4065" y="6649"/>
                  </a:cubicBezTo>
                  <a:lnTo>
                    <a:pt x="4065" y="756"/>
                  </a:lnTo>
                  <a:cubicBezTo>
                    <a:pt x="4065" y="252"/>
                    <a:pt x="3049" y="1"/>
                    <a:pt x="2033"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30"/>
            <p:cNvSpPr/>
            <p:nvPr/>
          </p:nvSpPr>
          <p:spPr>
            <a:xfrm>
              <a:off x="941732" y="4755950"/>
              <a:ext cx="221227" cy="74722"/>
            </a:xfrm>
            <a:custGeom>
              <a:rect b="b" l="l" r="r" t="t"/>
              <a:pathLst>
                <a:path extrusionOk="0" h="1373" w="4065">
                  <a:moveTo>
                    <a:pt x="1" y="0"/>
                  </a:moveTo>
                  <a:lnTo>
                    <a:pt x="1" y="1372"/>
                  </a:lnTo>
                  <a:lnTo>
                    <a:pt x="4065" y="1372"/>
                  </a:lnTo>
                  <a:lnTo>
                    <a:pt x="4065"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30"/>
            <p:cNvSpPr/>
            <p:nvPr/>
          </p:nvSpPr>
          <p:spPr>
            <a:xfrm>
              <a:off x="941732" y="4848797"/>
              <a:ext cx="221227" cy="47892"/>
            </a:xfrm>
            <a:custGeom>
              <a:rect b="b" l="l" r="r" t="t"/>
              <a:pathLst>
                <a:path extrusionOk="0" h="880" w="4065">
                  <a:moveTo>
                    <a:pt x="1" y="1"/>
                  </a:moveTo>
                  <a:lnTo>
                    <a:pt x="1" y="880"/>
                  </a:lnTo>
                  <a:lnTo>
                    <a:pt x="4065" y="880"/>
                  </a:lnTo>
                  <a:lnTo>
                    <a:pt x="4065"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30"/>
            <p:cNvSpPr/>
            <p:nvPr/>
          </p:nvSpPr>
          <p:spPr>
            <a:xfrm>
              <a:off x="2261340" y="3494142"/>
              <a:ext cx="96709" cy="1578470"/>
            </a:xfrm>
            <a:custGeom>
              <a:rect b="b" l="l" r="r" t="t"/>
              <a:pathLst>
                <a:path extrusionOk="0" h="29004" w="1777">
                  <a:moveTo>
                    <a:pt x="86" y="1"/>
                  </a:moveTo>
                  <a:lnTo>
                    <a:pt x="0" y="29003"/>
                  </a:lnTo>
                  <a:lnTo>
                    <a:pt x="1777" y="29003"/>
                  </a:lnTo>
                  <a:lnTo>
                    <a:pt x="169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30"/>
            <p:cNvSpPr/>
            <p:nvPr/>
          </p:nvSpPr>
          <p:spPr>
            <a:xfrm>
              <a:off x="2265313" y="3607179"/>
              <a:ext cx="88818" cy="115049"/>
            </a:xfrm>
            <a:custGeom>
              <a:rect b="b" l="l" r="r" t="t"/>
              <a:pathLst>
                <a:path extrusionOk="0" h="2114" w="1632">
                  <a:moveTo>
                    <a:pt x="7" y="0"/>
                  </a:moveTo>
                  <a:lnTo>
                    <a:pt x="1" y="2114"/>
                  </a:lnTo>
                  <a:lnTo>
                    <a:pt x="1632" y="2114"/>
                  </a:lnTo>
                  <a:lnTo>
                    <a:pt x="1625"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0"/>
            <p:cNvSpPr/>
            <p:nvPr/>
          </p:nvSpPr>
          <p:spPr>
            <a:xfrm>
              <a:off x="2264823" y="3874290"/>
              <a:ext cx="89797" cy="20517"/>
            </a:xfrm>
            <a:custGeom>
              <a:rect b="b" l="l" r="r" t="t"/>
              <a:pathLst>
                <a:path extrusionOk="0" h="377" w="1650">
                  <a:moveTo>
                    <a:pt x="1" y="1"/>
                  </a:moveTo>
                  <a:lnTo>
                    <a:pt x="0" y="376"/>
                  </a:lnTo>
                  <a:lnTo>
                    <a:pt x="1650" y="376"/>
                  </a:lnTo>
                  <a:lnTo>
                    <a:pt x="1649"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30"/>
            <p:cNvSpPr/>
            <p:nvPr/>
          </p:nvSpPr>
          <p:spPr>
            <a:xfrm>
              <a:off x="2248442" y="4401436"/>
              <a:ext cx="122505" cy="134260"/>
            </a:xfrm>
            <a:custGeom>
              <a:rect b="b" l="l" r="r" t="t"/>
              <a:pathLst>
                <a:path extrusionOk="0" h="2467" w="2251">
                  <a:moveTo>
                    <a:pt x="1" y="0"/>
                  </a:moveTo>
                  <a:lnTo>
                    <a:pt x="1" y="2467"/>
                  </a:lnTo>
                  <a:lnTo>
                    <a:pt x="2250" y="2467"/>
                  </a:lnTo>
                  <a:lnTo>
                    <a:pt x="225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30"/>
            <p:cNvSpPr/>
            <p:nvPr/>
          </p:nvSpPr>
          <p:spPr>
            <a:xfrm>
              <a:off x="2248442" y="4401436"/>
              <a:ext cx="122505" cy="134260"/>
            </a:xfrm>
            <a:custGeom>
              <a:rect b="b" l="l" r="r" t="t"/>
              <a:pathLst>
                <a:path extrusionOk="0" h="2467" w="2251">
                  <a:moveTo>
                    <a:pt x="1" y="0"/>
                  </a:moveTo>
                  <a:lnTo>
                    <a:pt x="1" y="2467"/>
                  </a:lnTo>
                  <a:lnTo>
                    <a:pt x="2250" y="2467"/>
                  </a:lnTo>
                  <a:lnTo>
                    <a:pt x="2250" y="1280"/>
                  </a:lnTo>
                  <a:lnTo>
                    <a:pt x="789" y="1280"/>
                  </a:lnTo>
                  <a:lnTo>
                    <a:pt x="789"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30"/>
            <p:cNvSpPr/>
            <p:nvPr/>
          </p:nvSpPr>
          <p:spPr>
            <a:xfrm>
              <a:off x="2234509" y="4495969"/>
              <a:ext cx="150424" cy="134260"/>
            </a:xfrm>
            <a:custGeom>
              <a:rect b="b" l="l" r="r" t="t"/>
              <a:pathLst>
                <a:path extrusionOk="0" h="2467" w="2764">
                  <a:moveTo>
                    <a:pt x="1" y="0"/>
                  </a:moveTo>
                  <a:lnTo>
                    <a:pt x="1" y="2467"/>
                  </a:lnTo>
                  <a:lnTo>
                    <a:pt x="2763" y="2467"/>
                  </a:lnTo>
                  <a:lnTo>
                    <a:pt x="2763"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30"/>
            <p:cNvSpPr/>
            <p:nvPr/>
          </p:nvSpPr>
          <p:spPr>
            <a:xfrm>
              <a:off x="2234509" y="4584897"/>
              <a:ext cx="150424" cy="51103"/>
            </a:xfrm>
            <a:custGeom>
              <a:rect b="b" l="l" r="r" t="t"/>
              <a:pathLst>
                <a:path extrusionOk="0" h="939" w="2764">
                  <a:moveTo>
                    <a:pt x="1" y="1"/>
                  </a:moveTo>
                  <a:lnTo>
                    <a:pt x="1" y="939"/>
                  </a:lnTo>
                  <a:lnTo>
                    <a:pt x="2763" y="939"/>
                  </a:lnTo>
                  <a:lnTo>
                    <a:pt x="2763"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30"/>
            <p:cNvSpPr/>
            <p:nvPr/>
          </p:nvSpPr>
          <p:spPr>
            <a:xfrm>
              <a:off x="2234509" y="4495969"/>
              <a:ext cx="64164" cy="134260"/>
            </a:xfrm>
            <a:custGeom>
              <a:rect b="b" l="l" r="r" t="t"/>
              <a:pathLst>
                <a:path extrusionOk="0" h="2467" w="1179">
                  <a:moveTo>
                    <a:pt x="1" y="0"/>
                  </a:moveTo>
                  <a:lnTo>
                    <a:pt x="1" y="2467"/>
                  </a:lnTo>
                  <a:lnTo>
                    <a:pt x="1178" y="2467"/>
                  </a:lnTo>
                  <a:lnTo>
                    <a:pt x="1178"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30"/>
            <p:cNvSpPr/>
            <p:nvPr/>
          </p:nvSpPr>
          <p:spPr>
            <a:xfrm>
              <a:off x="2127132" y="4608680"/>
              <a:ext cx="383951" cy="463952"/>
            </a:xfrm>
            <a:custGeom>
              <a:rect b="b" l="l" r="r" t="t"/>
              <a:pathLst>
                <a:path extrusionOk="0" h="8525" w="7055">
                  <a:moveTo>
                    <a:pt x="0" y="1"/>
                  </a:moveTo>
                  <a:lnTo>
                    <a:pt x="0" y="8524"/>
                  </a:lnTo>
                  <a:lnTo>
                    <a:pt x="7054" y="8524"/>
                  </a:lnTo>
                  <a:lnTo>
                    <a:pt x="7054"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30"/>
            <p:cNvSpPr/>
            <p:nvPr/>
          </p:nvSpPr>
          <p:spPr>
            <a:xfrm>
              <a:off x="2120274" y="4612980"/>
              <a:ext cx="390808" cy="14204"/>
            </a:xfrm>
            <a:custGeom>
              <a:rect b="b" l="l" r="r" t="t"/>
              <a:pathLst>
                <a:path extrusionOk="0" h="261" w="7181">
                  <a:moveTo>
                    <a:pt x="1" y="1"/>
                  </a:moveTo>
                  <a:lnTo>
                    <a:pt x="1" y="260"/>
                  </a:lnTo>
                  <a:lnTo>
                    <a:pt x="7180" y="260"/>
                  </a:lnTo>
                  <a:lnTo>
                    <a:pt x="7180" y="1"/>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0"/>
            <p:cNvSpPr/>
            <p:nvPr/>
          </p:nvSpPr>
          <p:spPr>
            <a:xfrm>
              <a:off x="2248986" y="4648518"/>
              <a:ext cx="48109" cy="80545"/>
            </a:xfrm>
            <a:custGeom>
              <a:rect b="b" l="l" r="r" t="t"/>
              <a:pathLst>
                <a:path extrusionOk="0" h="1480" w="884">
                  <a:moveTo>
                    <a:pt x="0" y="1"/>
                  </a:moveTo>
                  <a:lnTo>
                    <a:pt x="0" y="1480"/>
                  </a:lnTo>
                  <a:lnTo>
                    <a:pt x="884" y="1480"/>
                  </a:lnTo>
                  <a:lnTo>
                    <a:pt x="88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30"/>
            <p:cNvSpPr/>
            <p:nvPr/>
          </p:nvSpPr>
          <p:spPr>
            <a:xfrm>
              <a:off x="2340853" y="4648518"/>
              <a:ext cx="48164" cy="80545"/>
            </a:xfrm>
            <a:custGeom>
              <a:rect b="b" l="l" r="r" t="t"/>
              <a:pathLst>
                <a:path extrusionOk="0" h="1480" w="885">
                  <a:moveTo>
                    <a:pt x="1" y="1"/>
                  </a:moveTo>
                  <a:lnTo>
                    <a:pt x="1" y="1480"/>
                  </a:lnTo>
                  <a:lnTo>
                    <a:pt x="884" y="1480"/>
                  </a:lnTo>
                  <a:lnTo>
                    <a:pt x="88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30"/>
            <p:cNvSpPr/>
            <p:nvPr/>
          </p:nvSpPr>
          <p:spPr>
            <a:xfrm>
              <a:off x="2432720" y="4648518"/>
              <a:ext cx="48109" cy="80545"/>
            </a:xfrm>
            <a:custGeom>
              <a:rect b="b" l="l" r="r" t="t"/>
              <a:pathLst>
                <a:path extrusionOk="0" h="1480" w="884">
                  <a:moveTo>
                    <a:pt x="0" y="1"/>
                  </a:moveTo>
                  <a:lnTo>
                    <a:pt x="0" y="1480"/>
                  </a:lnTo>
                  <a:lnTo>
                    <a:pt x="884" y="1480"/>
                  </a:lnTo>
                  <a:lnTo>
                    <a:pt x="88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0"/>
            <p:cNvSpPr/>
            <p:nvPr/>
          </p:nvSpPr>
          <p:spPr>
            <a:xfrm>
              <a:off x="1780236" y="4223253"/>
              <a:ext cx="328821" cy="60355"/>
            </a:xfrm>
            <a:custGeom>
              <a:rect b="b" l="l" r="r" t="t"/>
              <a:pathLst>
                <a:path extrusionOk="0" h="1109" w="6042">
                  <a:moveTo>
                    <a:pt x="0" y="0"/>
                  </a:moveTo>
                  <a:lnTo>
                    <a:pt x="0" y="1109"/>
                  </a:lnTo>
                  <a:lnTo>
                    <a:pt x="6041" y="1109"/>
                  </a:lnTo>
                  <a:lnTo>
                    <a:pt x="604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0"/>
            <p:cNvSpPr/>
            <p:nvPr/>
          </p:nvSpPr>
          <p:spPr>
            <a:xfrm>
              <a:off x="1773378" y="4223253"/>
              <a:ext cx="78368" cy="60355"/>
            </a:xfrm>
            <a:custGeom>
              <a:rect b="b" l="l" r="r" t="t"/>
              <a:pathLst>
                <a:path extrusionOk="0" h="1109" w="1440">
                  <a:moveTo>
                    <a:pt x="1" y="0"/>
                  </a:moveTo>
                  <a:lnTo>
                    <a:pt x="1" y="1109"/>
                  </a:lnTo>
                  <a:lnTo>
                    <a:pt x="1440" y="1109"/>
                  </a:lnTo>
                  <a:lnTo>
                    <a:pt x="144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30"/>
            <p:cNvSpPr/>
            <p:nvPr/>
          </p:nvSpPr>
          <p:spPr>
            <a:xfrm>
              <a:off x="1310452" y="4269187"/>
              <a:ext cx="828419" cy="60300"/>
            </a:xfrm>
            <a:custGeom>
              <a:rect b="b" l="l" r="r" t="t"/>
              <a:pathLst>
                <a:path extrusionOk="0" h="1108" w="15222">
                  <a:moveTo>
                    <a:pt x="1" y="0"/>
                  </a:moveTo>
                  <a:lnTo>
                    <a:pt x="1" y="1108"/>
                  </a:lnTo>
                  <a:lnTo>
                    <a:pt x="15221" y="1108"/>
                  </a:lnTo>
                  <a:lnTo>
                    <a:pt x="1522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30"/>
            <p:cNvSpPr/>
            <p:nvPr/>
          </p:nvSpPr>
          <p:spPr>
            <a:xfrm>
              <a:off x="1310452" y="4269187"/>
              <a:ext cx="25905" cy="60300"/>
            </a:xfrm>
            <a:custGeom>
              <a:rect b="b" l="l" r="r" t="t"/>
              <a:pathLst>
                <a:path extrusionOk="0" h="1108" w="476">
                  <a:moveTo>
                    <a:pt x="1" y="0"/>
                  </a:moveTo>
                  <a:lnTo>
                    <a:pt x="1" y="1108"/>
                  </a:lnTo>
                  <a:lnTo>
                    <a:pt x="476" y="1108"/>
                  </a:lnTo>
                  <a:lnTo>
                    <a:pt x="47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30"/>
            <p:cNvSpPr/>
            <p:nvPr/>
          </p:nvSpPr>
          <p:spPr>
            <a:xfrm>
              <a:off x="2123703" y="4604871"/>
              <a:ext cx="390754" cy="14150"/>
            </a:xfrm>
            <a:custGeom>
              <a:rect b="b" l="l" r="r" t="t"/>
              <a:pathLst>
                <a:path extrusionOk="0" h="260" w="7180">
                  <a:moveTo>
                    <a:pt x="1" y="1"/>
                  </a:moveTo>
                  <a:lnTo>
                    <a:pt x="1" y="260"/>
                  </a:lnTo>
                  <a:lnTo>
                    <a:pt x="7180" y="260"/>
                  </a:lnTo>
                  <a:lnTo>
                    <a:pt x="7180"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30"/>
            <p:cNvSpPr/>
            <p:nvPr/>
          </p:nvSpPr>
          <p:spPr>
            <a:xfrm>
              <a:off x="1277852" y="4293024"/>
              <a:ext cx="891223" cy="674349"/>
            </a:xfrm>
            <a:custGeom>
              <a:rect b="b" l="l" r="r" t="t"/>
              <a:pathLst>
                <a:path extrusionOk="0" h="12391" w="16376">
                  <a:moveTo>
                    <a:pt x="0" y="0"/>
                  </a:moveTo>
                  <a:lnTo>
                    <a:pt x="0" y="12391"/>
                  </a:lnTo>
                  <a:lnTo>
                    <a:pt x="16376" y="12391"/>
                  </a:lnTo>
                  <a:lnTo>
                    <a:pt x="16376"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30"/>
            <p:cNvSpPr/>
            <p:nvPr/>
          </p:nvSpPr>
          <p:spPr>
            <a:xfrm>
              <a:off x="1347850" y="4920850"/>
              <a:ext cx="821192" cy="68076"/>
            </a:xfrm>
            <a:custGeom>
              <a:rect b="b" l="l" r="r" t="t"/>
              <a:pathLst>
                <a:path extrusionOk="0" h="1251" w="15847">
                  <a:moveTo>
                    <a:pt x="1" y="0"/>
                  </a:moveTo>
                  <a:lnTo>
                    <a:pt x="1" y="1251"/>
                  </a:lnTo>
                  <a:lnTo>
                    <a:pt x="15847" y="1251"/>
                  </a:lnTo>
                  <a:lnTo>
                    <a:pt x="15847" y="0"/>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30"/>
            <p:cNvSpPr/>
            <p:nvPr/>
          </p:nvSpPr>
          <p:spPr>
            <a:xfrm>
              <a:off x="1277852" y="4293024"/>
              <a:ext cx="69987" cy="674349"/>
            </a:xfrm>
            <a:custGeom>
              <a:rect b="b" l="l" r="r" t="t"/>
              <a:pathLst>
                <a:path extrusionOk="0" h="12391" w="1286">
                  <a:moveTo>
                    <a:pt x="0" y="0"/>
                  </a:moveTo>
                  <a:lnTo>
                    <a:pt x="0" y="12391"/>
                  </a:lnTo>
                  <a:lnTo>
                    <a:pt x="1286" y="12391"/>
                  </a:lnTo>
                  <a:lnTo>
                    <a:pt x="1286" y="0"/>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0"/>
            <p:cNvSpPr/>
            <p:nvPr/>
          </p:nvSpPr>
          <p:spPr>
            <a:xfrm>
              <a:off x="2280552" y="4785992"/>
              <a:ext cx="79947" cy="180465"/>
            </a:xfrm>
            <a:custGeom>
              <a:rect b="b" l="l" r="r" t="t"/>
              <a:pathLst>
                <a:path extrusionOk="0" h="3316" w="1469">
                  <a:moveTo>
                    <a:pt x="0" y="1"/>
                  </a:moveTo>
                  <a:lnTo>
                    <a:pt x="0" y="3315"/>
                  </a:lnTo>
                  <a:lnTo>
                    <a:pt x="1451" y="3315"/>
                  </a:lnTo>
                  <a:lnTo>
                    <a:pt x="1469" y="7"/>
                  </a:lnTo>
                  <a:lnTo>
                    <a:pt x="0"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0"/>
            <p:cNvSpPr/>
            <p:nvPr/>
          </p:nvSpPr>
          <p:spPr>
            <a:xfrm>
              <a:off x="2277504" y="4783271"/>
              <a:ext cx="82124" cy="28463"/>
            </a:xfrm>
            <a:custGeom>
              <a:rect b="b" l="l" r="r" t="t"/>
              <a:pathLst>
                <a:path extrusionOk="0" h="523" w="1509">
                  <a:moveTo>
                    <a:pt x="1" y="0"/>
                  </a:moveTo>
                  <a:lnTo>
                    <a:pt x="1" y="523"/>
                  </a:lnTo>
                  <a:lnTo>
                    <a:pt x="1508" y="523"/>
                  </a:lnTo>
                  <a:lnTo>
                    <a:pt x="1508"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30"/>
            <p:cNvSpPr/>
            <p:nvPr/>
          </p:nvSpPr>
          <p:spPr>
            <a:xfrm>
              <a:off x="2486164" y="4785992"/>
              <a:ext cx="80055" cy="180465"/>
            </a:xfrm>
            <a:custGeom>
              <a:rect b="b" l="l" r="r" t="t"/>
              <a:pathLst>
                <a:path extrusionOk="0" h="3316" w="1471">
                  <a:moveTo>
                    <a:pt x="1" y="1"/>
                  </a:moveTo>
                  <a:lnTo>
                    <a:pt x="1" y="3315"/>
                  </a:lnTo>
                  <a:lnTo>
                    <a:pt x="1452" y="3315"/>
                  </a:lnTo>
                  <a:lnTo>
                    <a:pt x="1470" y="7"/>
                  </a:lnTo>
                  <a:lnTo>
                    <a:pt x="1"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30"/>
            <p:cNvSpPr/>
            <p:nvPr/>
          </p:nvSpPr>
          <p:spPr>
            <a:xfrm>
              <a:off x="2483171" y="4783271"/>
              <a:ext cx="82124" cy="28463"/>
            </a:xfrm>
            <a:custGeom>
              <a:rect b="b" l="l" r="r" t="t"/>
              <a:pathLst>
                <a:path extrusionOk="0" h="523" w="1509">
                  <a:moveTo>
                    <a:pt x="0" y="0"/>
                  </a:moveTo>
                  <a:lnTo>
                    <a:pt x="0" y="523"/>
                  </a:lnTo>
                  <a:lnTo>
                    <a:pt x="1509" y="523"/>
                  </a:lnTo>
                  <a:lnTo>
                    <a:pt x="1509"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30"/>
            <p:cNvSpPr/>
            <p:nvPr/>
          </p:nvSpPr>
          <p:spPr>
            <a:xfrm>
              <a:off x="1101683" y="4938378"/>
              <a:ext cx="1269242" cy="180411"/>
            </a:xfrm>
            <a:custGeom>
              <a:rect b="b" l="l" r="r" t="t"/>
              <a:pathLst>
                <a:path extrusionOk="0" h="3315" w="23322">
                  <a:moveTo>
                    <a:pt x="1" y="0"/>
                  </a:moveTo>
                  <a:lnTo>
                    <a:pt x="1" y="3315"/>
                  </a:lnTo>
                  <a:lnTo>
                    <a:pt x="23321" y="3315"/>
                  </a:lnTo>
                  <a:lnTo>
                    <a:pt x="23321"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30"/>
            <p:cNvSpPr/>
            <p:nvPr/>
          </p:nvSpPr>
          <p:spPr>
            <a:xfrm>
              <a:off x="2339819" y="4938378"/>
              <a:ext cx="40218" cy="180411"/>
            </a:xfrm>
            <a:custGeom>
              <a:rect b="b" l="l" r="r" t="t"/>
              <a:pathLst>
                <a:path extrusionOk="0" h="3315" w="739">
                  <a:moveTo>
                    <a:pt x="0" y="0"/>
                  </a:moveTo>
                  <a:lnTo>
                    <a:pt x="0" y="3315"/>
                  </a:lnTo>
                  <a:lnTo>
                    <a:pt x="739" y="3315"/>
                  </a:lnTo>
                  <a:lnTo>
                    <a:pt x="739"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30"/>
            <p:cNvSpPr/>
            <p:nvPr/>
          </p:nvSpPr>
          <p:spPr>
            <a:xfrm>
              <a:off x="1101683" y="4938378"/>
              <a:ext cx="118913" cy="180411"/>
            </a:xfrm>
            <a:custGeom>
              <a:rect b="b" l="l" r="r" t="t"/>
              <a:pathLst>
                <a:path extrusionOk="0" h="3315" w="2185">
                  <a:moveTo>
                    <a:pt x="1" y="0"/>
                  </a:moveTo>
                  <a:lnTo>
                    <a:pt x="1" y="3315"/>
                  </a:lnTo>
                  <a:lnTo>
                    <a:pt x="2184" y="3315"/>
                  </a:lnTo>
                  <a:lnTo>
                    <a:pt x="2184"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30"/>
            <p:cNvSpPr/>
            <p:nvPr/>
          </p:nvSpPr>
          <p:spPr>
            <a:xfrm>
              <a:off x="1323949" y="5068777"/>
              <a:ext cx="966435" cy="50014"/>
            </a:xfrm>
            <a:custGeom>
              <a:rect b="b" l="l" r="r" t="t"/>
              <a:pathLst>
                <a:path extrusionOk="0" h="919" w="17758">
                  <a:moveTo>
                    <a:pt x="1" y="0"/>
                  </a:moveTo>
                  <a:lnTo>
                    <a:pt x="1" y="919"/>
                  </a:lnTo>
                  <a:lnTo>
                    <a:pt x="17757" y="919"/>
                  </a:lnTo>
                  <a:lnTo>
                    <a:pt x="17757" y="0"/>
                  </a:ln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30"/>
            <p:cNvSpPr/>
            <p:nvPr/>
          </p:nvSpPr>
          <p:spPr>
            <a:xfrm>
              <a:off x="1333255" y="5093648"/>
              <a:ext cx="892366" cy="25143"/>
            </a:xfrm>
            <a:custGeom>
              <a:rect b="b" l="l" r="r" t="t"/>
              <a:pathLst>
                <a:path extrusionOk="0" h="462" w="16397">
                  <a:moveTo>
                    <a:pt x="0" y="1"/>
                  </a:moveTo>
                  <a:lnTo>
                    <a:pt x="0" y="462"/>
                  </a:lnTo>
                  <a:lnTo>
                    <a:pt x="16396" y="462"/>
                  </a:lnTo>
                  <a:lnTo>
                    <a:pt x="16396"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30"/>
            <p:cNvSpPr/>
            <p:nvPr/>
          </p:nvSpPr>
          <p:spPr>
            <a:xfrm>
              <a:off x="1299404" y="4993073"/>
              <a:ext cx="223894" cy="24272"/>
            </a:xfrm>
            <a:custGeom>
              <a:rect b="b" l="l" r="r" t="t"/>
              <a:pathLst>
                <a:path extrusionOk="0" h="446" w="4114">
                  <a:moveTo>
                    <a:pt x="0" y="1"/>
                  </a:moveTo>
                  <a:lnTo>
                    <a:pt x="0" y="445"/>
                  </a:lnTo>
                  <a:lnTo>
                    <a:pt x="4114" y="445"/>
                  </a:lnTo>
                  <a:lnTo>
                    <a:pt x="4114"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30"/>
            <p:cNvSpPr/>
            <p:nvPr/>
          </p:nvSpPr>
          <p:spPr>
            <a:xfrm>
              <a:off x="1120405" y="4993073"/>
              <a:ext cx="69987" cy="24272"/>
            </a:xfrm>
            <a:custGeom>
              <a:rect b="b" l="l" r="r" t="t"/>
              <a:pathLst>
                <a:path extrusionOk="0" h="446" w="1286">
                  <a:moveTo>
                    <a:pt x="0" y="1"/>
                  </a:moveTo>
                  <a:lnTo>
                    <a:pt x="0" y="445"/>
                  </a:lnTo>
                  <a:lnTo>
                    <a:pt x="1286" y="445"/>
                  </a:lnTo>
                  <a:lnTo>
                    <a:pt x="1286"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30"/>
            <p:cNvSpPr/>
            <p:nvPr/>
          </p:nvSpPr>
          <p:spPr>
            <a:xfrm>
              <a:off x="1560256" y="4993073"/>
              <a:ext cx="223949" cy="24272"/>
            </a:xfrm>
            <a:custGeom>
              <a:rect b="b" l="l" r="r" t="t"/>
              <a:pathLst>
                <a:path extrusionOk="0" h="446" w="4115">
                  <a:moveTo>
                    <a:pt x="1" y="1"/>
                  </a:moveTo>
                  <a:lnTo>
                    <a:pt x="1" y="445"/>
                  </a:lnTo>
                  <a:lnTo>
                    <a:pt x="4114" y="445"/>
                  </a:lnTo>
                  <a:lnTo>
                    <a:pt x="4114"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30"/>
            <p:cNvSpPr/>
            <p:nvPr/>
          </p:nvSpPr>
          <p:spPr>
            <a:xfrm>
              <a:off x="2199080" y="4993073"/>
              <a:ext cx="61770" cy="24272"/>
            </a:xfrm>
            <a:custGeom>
              <a:rect b="b" l="l" r="r" t="t"/>
              <a:pathLst>
                <a:path extrusionOk="0" h="446" w="1135">
                  <a:moveTo>
                    <a:pt x="1" y="1"/>
                  </a:moveTo>
                  <a:lnTo>
                    <a:pt x="1" y="445"/>
                  </a:lnTo>
                  <a:lnTo>
                    <a:pt x="1134" y="445"/>
                  </a:lnTo>
                  <a:lnTo>
                    <a:pt x="1134"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30"/>
            <p:cNvSpPr/>
            <p:nvPr/>
          </p:nvSpPr>
          <p:spPr>
            <a:xfrm>
              <a:off x="2108138" y="4993073"/>
              <a:ext cx="61770" cy="24272"/>
            </a:xfrm>
            <a:custGeom>
              <a:rect b="b" l="l" r="r" t="t"/>
              <a:pathLst>
                <a:path extrusionOk="0" h="446" w="1135">
                  <a:moveTo>
                    <a:pt x="1" y="1"/>
                  </a:moveTo>
                  <a:lnTo>
                    <a:pt x="1" y="445"/>
                  </a:lnTo>
                  <a:lnTo>
                    <a:pt x="1134" y="445"/>
                  </a:lnTo>
                  <a:lnTo>
                    <a:pt x="1134"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30"/>
            <p:cNvSpPr/>
            <p:nvPr/>
          </p:nvSpPr>
          <p:spPr>
            <a:xfrm>
              <a:off x="2007236" y="5085321"/>
              <a:ext cx="34014" cy="33470"/>
            </a:xfrm>
            <a:custGeom>
              <a:rect b="b" l="l" r="r" t="t"/>
              <a:pathLst>
                <a:path extrusionOk="0" h="615" w="625">
                  <a:moveTo>
                    <a:pt x="1" y="1"/>
                  </a:moveTo>
                  <a:lnTo>
                    <a:pt x="1" y="615"/>
                  </a:lnTo>
                  <a:lnTo>
                    <a:pt x="625" y="615"/>
                  </a:lnTo>
                  <a:lnTo>
                    <a:pt x="625"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30"/>
            <p:cNvSpPr/>
            <p:nvPr/>
          </p:nvSpPr>
          <p:spPr>
            <a:xfrm>
              <a:off x="1935452" y="5085321"/>
              <a:ext cx="34014" cy="33470"/>
            </a:xfrm>
            <a:custGeom>
              <a:rect b="b" l="l" r="r" t="t"/>
              <a:pathLst>
                <a:path extrusionOk="0" h="615" w="625">
                  <a:moveTo>
                    <a:pt x="0" y="1"/>
                  </a:moveTo>
                  <a:lnTo>
                    <a:pt x="0" y="615"/>
                  </a:lnTo>
                  <a:lnTo>
                    <a:pt x="624" y="615"/>
                  </a:lnTo>
                  <a:lnTo>
                    <a:pt x="624"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30"/>
            <p:cNvSpPr/>
            <p:nvPr/>
          </p:nvSpPr>
          <p:spPr>
            <a:xfrm>
              <a:off x="1765052" y="5085321"/>
              <a:ext cx="34014" cy="33470"/>
            </a:xfrm>
            <a:custGeom>
              <a:rect b="b" l="l" r="r" t="t"/>
              <a:pathLst>
                <a:path extrusionOk="0" h="615" w="625">
                  <a:moveTo>
                    <a:pt x="1" y="1"/>
                  </a:moveTo>
                  <a:lnTo>
                    <a:pt x="1" y="615"/>
                  </a:lnTo>
                  <a:lnTo>
                    <a:pt x="625" y="615"/>
                  </a:lnTo>
                  <a:lnTo>
                    <a:pt x="625"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30"/>
            <p:cNvSpPr/>
            <p:nvPr/>
          </p:nvSpPr>
          <p:spPr>
            <a:xfrm>
              <a:off x="1594760" y="5085321"/>
              <a:ext cx="34014" cy="33470"/>
            </a:xfrm>
            <a:custGeom>
              <a:rect b="b" l="l" r="r" t="t"/>
              <a:pathLst>
                <a:path extrusionOk="0" h="615" w="625">
                  <a:moveTo>
                    <a:pt x="0" y="1"/>
                  </a:moveTo>
                  <a:lnTo>
                    <a:pt x="0" y="615"/>
                  </a:lnTo>
                  <a:lnTo>
                    <a:pt x="624" y="615"/>
                  </a:lnTo>
                  <a:lnTo>
                    <a:pt x="624"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30"/>
            <p:cNvSpPr/>
            <p:nvPr/>
          </p:nvSpPr>
          <p:spPr>
            <a:xfrm>
              <a:off x="1821870" y="3747374"/>
              <a:ext cx="245554" cy="41633"/>
            </a:xfrm>
            <a:custGeom>
              <a:rect b="b" l="l" r="r" t="t"/>
              <a:pathLst>
                <a:path extrusionOk="0" h="765" w="4512">
                  <a:moveTo>
                    <a:pt x="21" y="0"/>
                  </a:moveTo>
                  <a:cubicBezTo>
                    <a:pt x="10" y="0"/>
                    <a:pt x="0" y="10"/>
                    <a:pt x="0" y="21"/>
                  </a:cubicBezTo>
                  <a:lnTo>
                    <a:pt x="0" y="744"/>
                  </a:lnTo>
                  <a:cubicBezTo>
                    <a:pt x="0" y="755"/>
                    <a:pt x="10" y="765"/>
                    <a:pt x="21" y="765"/>
                  </a:cubicBezTo>
                  <a:lnTo>
                    <a:pt x="4490" y="765"/>
                  </a:lnTo>
                  <a:cubicBezTo>
                    <a:pt x="4502" y="765"/>
                    <a:pt x="4511" y="755"/>
                    <a:pt x="4511" y="744"/>
                  </a:cubicBezTo>
                  <a:lnTo>
                    <a:pt x="4511" y="21"/>
                  </a:lnTo>
                  <a:cubicBezTo>
                    <a:pt x="4511" y="10"/>
                    <a:pt x="4502" y="0"/>
                    <a:pt x="4490" y="0"/>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30"/>
            <p:cNvSpPr/>
            <p:nvPr/>
          </p:nvSpPr>
          <p:spPr>
            <a:xfrm>
              <a:off x="2247081" y="3477488"/>
              <a:ext cx="125281" cy="41633"/>
            </a:xfrm>
            <a:custGeom>
              <a:rect b="b" l="l" r="r" t="t"/>
              <a:pathLst>
                <a:path extrusionOk="0" h="765" w="2302">
                  <a:moveTo>
                    <a:pt x="21" y="0"/>
                  </a:moveTo>
                  <a:cubicBezTo>
                    <a:pt x="8" y="0"/>
                    <a:pt x="0" y="10"/>
                    <a:pt x="0" y="21"/>
                  </a:cubicBezTo>
                  <a:lnTo>
                    <a:pt x="0" y="744"/>
                  </a:lnTo>
                  <a:cubicBezTo>
                    <a:pt x="0" y="755"/>
                    <a:pt x="10" y="765"/>
                    <a:pt x="21" y="765"/>
                  </a:cubicBezTo>
                  <a:lnTo>
                    <a:pt x="2281" y="765"/>
                  </a:lnTo>
                  <a:cubicBezTo>
                    <a:pt x="2293" y="765"/>
                    <a:pt x="2302" y="755"/>
                    <a:pt x="2302" y="744"/>
                  </a:cubicBezTo>
                  <a:lnTo>
                    <a:pt x="2302" y="21"/>
                  </a:lnTo>
                  <a:cubicBezTo>
                    <a:pt x="2302" y="10"/>
                    <a:pt x="2293" y="0"/>
                    <a:pt x="2281" y="0"/>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30"/>
            <p:cNvSpPr/>
            <p:nvPr/>
          </p:nvSpPr>
          <p:spPr>
            <a:xfrm>
              <a:off x="1373801" y="4480785"/>
              <a:ext cx="769425" cy="241037"/>
            </a:xfrm>
            <a:custGeom>
              <a:rect b="b" l="l" r="r" t="t"/>
              <a:pathLst>
                <a:path extrusionOk="0" h="4429" w="14138">
                  <a:moveTo>
                    <a:pt x="1" y="1"/>
                  </a:moveTo>
                  <a:lnTo>
                    <a:pt x="1" y="4428"/>
                  </a:lnTo>
                  <a:lnTo>
                    <a:pt x="14138" y="4428"/>
                  </a:lnTo>
                  <a:lnTo>
                    <a:pt x="14138"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30"/>
            <p:cNvSpPr/>
            <p:nvPr/>
          </p:nvSpPr>
          <p:spPr>
            <a:xfrm>
              <a:off x="1375760" y="4587727"/>
              <a:ext cx="767466" cy="123920"/>
            </a:xfrm>
            <a:custGeom>
              <a:rect b="b" l="l" r="r" t="t"/>
              <a:pathLst>
                <a:path extrusionOk="0" h="2277" w="14102">
                  <a:moveTo>
                    <a:pt x="1" y="0"/>
                  </a:moveTo>
                  <a:lnTo>
                    <a:pt x="1" y="2277"/>
                  </a:lnTo>
                  <a:lnTo>
                    <a:pt x="14102" y="2277"/>
                  </a:lnTo>
                  <a:lnTo>
                    <a:pt x="14102"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30"/>
            <p:cNvSpPr/>
            <p:nvPr/>
          </p:nvSpPr>
          <p:spPr>
            <a:xfrm>
              <a:off x="1373801" y="4708874"/>
              <a:ext cx="769425" cy="12898"/>
            </a:xfrm>
            <a:custGeom>
              <a:rect b="b" l="l" r="r" t="t"/>
              <a:pathLst>
                <a:path extrusionOk="0" h="237" w="14138">
                  <a:moveTo>
                    <a:pt x="1" y="1"/>
                  </a:moveTo>
                  <a:lnTo>
                    <a:pt x="1" y="236"/>
                  </a:lnTo>
                  <a:lnTo>
                    <a:pt x="14138" y="236"/>
                  </a:lnTo>
                  <a:lnTo>
                    <a:pt x="1413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30"/>
            <p:cNvSpPr/>
            <p:nvPr/>
          </p:nvSpPr>
          <p:spPr>
            <a:xfrm>
              <a:off x="1373801" y="4480785"/>
              <a:ext cx="769425" cy="30585"/>
            </a:xfrm>
            <a:custGeom>
              <a:rect b="b" l="l" r="r" t="t"/>
              <a:pathLst>
                <a:path extrusionOk="0" h="562" w="14138">
                  <a:moveTo>
                    <a:pt x="1" y="1"/>
                  </a:moveTo>
                  <a:lnTo>
                    <a:pt x="1" y="561"/>
                  </a:lnTo>
                  <a:lnTo>
                    <a:pt x="14138" y="561"/>
                  </a:lnTo>
                  <a:lnTo>
                    <a:pt x="1413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0"/>
            <p:cNvSpPr/>
            <p:nvPr/>
          </p:nvSpPr>
          <p:spPr>
            <a:xfrm>
              <a:off x="1475246" y="4468703"/>
              <a:ext cx="15347" cy="267106"/>
            </a:xfrm>
            <a:custGeom>
              <a:rect b="b" l="l" r="r" t="t"/>
              <a:pathLst>
                <a:path extrusionOk="0" h="4908" w="282">
                  <a:moveTo>
                    <a:pt x="0" y="1"/>
                  </a:moveTo>
                  <a:lnTo>
                    <a:pt x="0" y="4907"/>
                  </a:lnTo>
                  <a:lnTo>
                    <a:pt x="281" y="4907"/>
                  </a:lnTo>
                  <a:lnTo>
                    <a:pt x="281"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30"/>
            <p:cNvSpPr/>
            <p:nvPr/>
          </p:nvSpPr>
          <p:spPr>
            <a:xfrm>
              <a:off x="1613047" y="4468703"/>
              <a:ext cx="15402" cy="267106"/>
            </a:xfrm>
            <a:custGeom>
              <a:rect b="b" l="l" r="r" t="t"/>
              <a:pathLst>
                <a:path extrusionOk="0" h="4908" w="283">
                  <a:moveTo>
                    <a:pt x="0" y="1"/>
                  </a:moveTo>
                  <a:lnTo>
                    <a:pt x="0" y="4907"/>
                  </a:lnTo>
                  <a:lnTo>
                    <a:pt x="282" y="4907"/>
                  </a:lnTo>
                  <a:lnTo>
                    <a:pt x="28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30"/>
            <p:cNvSpPr/>
            <p:nvPr/>
          </p:nvSpPr>
          <p:spPr>
            <a:xfrm>
              <a:off x="1750847" y="4468703"/>
              <a:ext cx="15402" cy="267106"/>
            </a:xfrm>
            <a:custGeom>
              <a:rect b="b" l="l" r="r" t="t"/>
              <a:pathLst>
                <a:path extrusionOk="0" h="4908" w="283">
                  <a:moveTo>
                    <a:pt x="0" y="1"/>
                  </a:moveTo>
                  <a:lnTo>
                    <a:pt x="0" y="4907"/>
                  </a:lnTo>
                  <a:lnTo>
                    <a:pt x="282" y="4907"/>
                  </a:lnTo>
                  <a:lnTo>
                    <a:pt x="28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30"/>
            <p:cNvSpPr/>
            <p:nvPr/>
          </p:nvSpPr>
          <p:spPr>
            <a:xfrm>
              <a:off x="1888648" y="4468703"/>
              <a:ext cx="15402" cy="267106"/>
            </a:xfrm>
            <a:custGeom>
              <a:rect b="b" l="l" r="r" t="t"/>
              <a:pathLst>
                <a:path extrusionOk="0" h="4908" w="283">
                  <a:moveTo>
                    <a:pt x="0" y="1"/>
                  </a:moveTo>
                  <a:lnTo>
                    <a:pt x="0" y="4907"/>
                  </a:lnTo>
                  <a:lnTo>
                    <a:pt x="282" y="4907"/>
                  </a:lnTo>
                  <a:lnTo>
                    <a:pt x="28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0"/>
            <p:cNvSpPr/>
            <p:nvPr/>
          </p:nvSpPr>
          <p:spPr>
            <a:xfrm>
              <a:off x="2026502" y="4468703"/>
              <a:ext cx="15402" cy="267106"/>
            </a:xfrm>
            <a:custGeom>
              <a:rect b="b" l="l" r="r" t="t"/>
              <a:pathLst>
                <a:path extrusionOk="0" h="4908" w="283">
                  <a:moveTo>
                    <a:pt x="0" y="1"/>
                  </a:moveTo>
                  <a:lnTo>
                    <a:pt x="0" y="4907"/>
                  </a:lnTo>
                  <a:lnTo>
                    <a:pt x="282" y="4907"/>
                  </a:lnTo>
                  <a:lnTo>
                    <a:pt x="28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30"/>
            <p:cNvSpPr/>
            <p:nvPr/>
          </p:nvSpPr>
          <p:spPr>
            <a:xfrm>
              <a:off x="1372984" y="4480785"/>
              <a:ext cx="4680" cy="241037"/>
            </a:xfrm>
            <a:custGeom>
              <a:rect b="b" l="l" r="r" t="t"/>
              <a:pathLst>
                <a:path extrusionOk="0" h="4429" w="86">
                  <a:moveTo>
                    <a:pt x="1" y="1"/>
                  </a:moveTo>
                  <a:lnTo>
                    <a:pt x="1" y="4428"/>
                  </a:lnTo>
                  <a:lnTo>
                    <a:pt x="86" y="4428"/>
                  </a:lnTo>
                  <a:lnTo>
                    <a:pt x="8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30"/>
            <p:cNvSpPr/>
            <p:nvPr/>
          </p:nvSpPr>
          <p:spPr>
            <a:xfrm>
              <a:off x="2119784" y="4480785"/>
              <a:ext cx="23456" cy="241037"/>
            </a:xfrm>
            <a:custGeom>
              <a:rect b="b" l="l" r="r" t="t"/>
              <a:pathLst>
                <a:path extrusionOk="0" h="4429" w="431">
                  <a:moveTo>
                    <a:pt x="1" y="1"/>
                  </a:moveTo>
                  <a:lnTo>
                    <a:pt x="1" y="4428"/>
                  </a:lnTo>
                  <a:lnTo>
                    <a:pt x="431" y="4428"/>
                  </a:lnTo>
                  <a:lnTo>
                    <a:pt x="43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30"/>
            <p:cNvSpPr/>
            <p:nvPr/>
          </p:nvSpPr>
          <p:spPr>
            <a:xfrm>
              <a:off x="2359629" y="4791761"/>
              <a:ext cx="209418" cy="327025"/>
            </a:xfrm>
            <a:custGeom>
              <a:rect b="b" l="l" r="r" t="t"/>
              <a:pathLst>
                <a:path extrusionOk="0" h="6009" w="3848">
                  <a:moveTo>
                    <a:pt x="0" y="1"/>
                  </a:moveTo>
                  <a:lnTo>
                    <a:pt x="0" y="6009"/>
                  </a:lnTo>
                  <a:lnTo>
                    <a:pt x="3848" y="6009"/>
                  </a:lnTo>
                  <a:lnTo>
                    <a:pt x="3848" y="2620"/>
                  </a:lnTo>
                  <a:lnTo>
                    <a:pt x="0"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30"/>
            <p:cNvSpPr/>
            <p:nvPr/>
          </p:nvSpPr>
          <p:spPr>
            <a:xfrm>
              <a:off x="2415794" y="5017782"/>
              <a:ext cx="97035" cy="101008"/>
            </a:xfrm>
            <a:custGeom>
              <a:rect b="b" l="l" r="r" t="t"/>
              <a:pathLst>
                <a:path extrusionOk="0" h="1856" w="1783">
                  <a:moveTo>
                    <a:pt x="1" y="0"/>
                  </a:moveTo>
                  <a:lnTo>
                    <a:pt x="1" y="1856"/>
                  </a:lnTo>
                  <a:lnTo>
                    <a:pt x="1782" y="1856"/>
                  </a:lnTo>
                  <a:lnTo>
                    <a:pt x="178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30"/>
            <p:cNvSpPr/>
            <p:nvPr/>
          </p:nvSpPr>
          <p:spPr>
            <a:xfrm>
              <a:off x="2420856" y="5089240"/>
              <a:ext cx="86913" cy="5497"/>
            </a:xfrm>
            <a:custGeom>
              <a:rect b="b" l="l" r="r" t="t"/>
              <a:pathLst>
                <a:path extrusionOk="0" h="101" w="1597">
                  <a:moveTo>
                    <a:pt x="0" y="1"/>
                  </a:moveTo>
                  <a:lnTo>
                    <a:pt x="0" y="100"/>
                  </a:lnTo>
                  <a:lnTo>
                    <a:pt x="1597" y="100"/>
                  </a:lnTo>
                  <a:lnTo>
                    <a:pt x="1597" y="1"/>
                  </a:lnTo>
                  <a:close/>
                </a:path>
              </a:pathLst>
            </a:custGeom>
            <a:solidFill>
              <a:srgbClr val="FFAE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30"/>
            <p:cNvSpPr/>
            <p:nvPr/>
          </p:nvSpPr>
          <p:spPr>
            <a:xfrm>
              <a:off x="2420856" y="5024149"/>
              <a:ext cx="86913" cy="94641"/>
            </a:xfrm>
            <a:custGeom>
              <a:rect b="b" l="l" r="r" t="t"/>
              <a:pathLst>
                <a:path extrusionOk="0" h="1739" w="1597">
                  <a:moveTo>
                    <a:pt x="0" y="1"/>
                  </a:moveTo>
                  <a:lnTo>
                    <a:pt x="0" y="418"/>
                  </a:lnTo>
                  <a:lnTo>
                    <a:pt x="0" y="656"/>
                  </a:lnTo>
                  <a:lnTo>
                    <a:pt x="0" y="755"/>
                  </a:lnTo>
                  <a:lnTo>
                    <a:pt x="0" y="926"/>
                  </a:lnTo>
                  <a:lnTo>
                    <a:pt x="0" y="1026"/>
                  </a:lnTo>
                  <a:lnTo>
                    <a:pt x="0" y="1467"/>
                  </a:lnTo>
                  <a:lnTo>
                    <a:pt x="0" y="1567"/>
                  </a:lnTo>
                  <a:lnTo>
                    <a:pt x="0" y="1739"/>
                  </a:lnTo>
                  <a:lnTo>
                    <a:pt x="1597" y="1739"/>
                  </a:lnTo>
                  <a:lnTo>
                    <a:pt x="1597" y="1567"/>
                  </a:lnTo>
                  <a:lnTo>
                    <a:pt x="1597" y="1467"/>
                  </a:lnTo>
                  <a:lnTo>
                    <a:pt x="1597" y="1026"/>
                  </a:lnTo>
                  <a:lnTo>
                    <a:pt x="1597" y="926"/>
                  </a:lnTo>
                  <a:lnTo>
                    <a:pt x="1597" y="755"/>
                  </a:lnTo>
                  <a:lnTo>
                    <a:pt x="1597" y="656"/>
                  </a:lnTo>
                  <a:lnTo>
                    <a:pt x="1597" y="418"/>
                  </a:lnTo>
                  <a:lnTo>
                    <a:pt x="159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30"/>
            <p:cNvSpPr/>
            <p:nvPr/>
          </p:nvSpPr>
          <p:spPr>
            <a:xfrm>
              <a:off x="1318561" y="5060178"/>
              <a:ext cx="977210" cy="14422"/>
            </a:xfrm>
            <a:custGeom>
              <a:rect b="b" l="l" r="r" t="t"/>
              <a:pathLst>
                <a:path extrusionOk="0" h="265" w="17956">
                  <a:moveTo>
                    <a:pt x="1" y="1"/>
                  </a:moveTo>
                  <a:lnTo>
                    <a:pt x="1" y="264"/>
                  </a:lnTo>
                  <a:lnTo>
                    <a:pt x="17956" y="264"/>
                  </a:lnTo>
                  <a:lnTo>
                    <a:pt x="17956"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0"/>
            <p:cNvSpPr/>
            <p:nvPr/>
          </p:nvSpPr>
          <p:spPr>
            <a:xfrm>
              <a:off x="2547935" y="4933806"/>
              <a:ext cx="22531" cy="184982"/>
            </a:xfrm>
            <a:custGeom>
              <a:rect b="b" l="l" r="r" t="t"/>
              <a:pathLst>
                <a:path extrusionOk="0" h="3399" w="414">
                  <a:moveTo>
                    <a:pt x="1" y="1"/>
                  </a:moveTo>
                  <a:lnTo>
                    <a:pt x="1" y="3399"/>
                  </a:lnTo>
                  <a:lnTo>
                    <a:pt x="413" y="3399"/>
                  </a:lnTo>
                  <a:lnTo>
                    <a:pt x="413"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30"/>
            <p:cNvSpPr/>
            <p:nvPr/>
          </p:nvSpPr>
          <p:spPr>
            <a:xfrm>
              <a:off x="2358486" y="4800360"/>
              <a:ext cx="210561" cy="171322"/>
            </a:xfrm>
            <a:custGeom>
              <a:rect b="b" l="l" r="r" t="t"/>
              <a:pathLst>
                <a:path extrusionOk="0" h="3148" w="3869">
                  <a:moveTo>
                    <a:pt x="21" y="1"/>
                  </a:moveTo>
                  <a:lnTo>
                    <a:pt x="1" y="524"/>
                  </a:lnTo>
                  <a:lnTo>
                    <a:pt x="3869" y="3148"/>
                  </a:lnTo>
                  <a:lnTo>
                    <a:pt x="3869" y="2620"/>
                  </a:lnTo>
                  <a:lnTo>
                    <a:pt x="21"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30"/>
            <p:cNvSpPr/>
            <p:nvPr/>
          </p:nvSpPr>
          <p:spPr>
            <a:xfrm>
              <a:off x="2358649" y="4783162"/>
              <a:ext cx="210397" cy="171322"/>
            </a:xfrm>
            <a:custGeom>
              <a:rect b="b" l="l" r="r" t="t"/>
              <a:pathLst>
                <a:path extrusionOk="0" h="3148" w="3866">
                  <a:moveTo>
                    <a:pt x="18" y="0"/>
                  </a:moveTo>
                  <a:lnTo>
                    <a:pt x="1" y="521"/>
                  </a:lnTo>
                  <a:lnTo>
                    <a:pt x="3866" y="3147"/>
                  </a:lnTo>
                  <a:lnTo>
                    <a:pt x="3866" y="2620"/>
                  </a:lnTo>
                  <a:lnTo>
                    <a:pt x="18"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30"/>
            <p:cNvSpPr/>
            <p:nvPr/>
          </p:nvSpPr>
          <p:spPr>
            <a:xfrm>
              <a:off x="2565241" y="4791761"/>
              <a:ext cx="209472" cy="327025"/>
            </a:xfrm>
            <a:custGeom>
              <a:rect b="b" l="l" r="r" t="t"/>
              <a:pathLst>
                <a:path extrusionOk="0" h="6009" w="3849">
                  <a:moveTo>
                    <a:pt x="1" y="1"/>
                  </a:moveTo>
                  <a:lnTo>
                    <a:pt x="1" y="6009"/>
                  </a:lnTo>
                  <a:lnTo>
                    <a:pt x="3848" y="6009"/>
                  </a:lnTo>
                  <a:lnTo>
                    <a:pt x="3848" y="2620"/>
                  </a:lnTo>
                  <a:lnTo>
                    <a:pt x="1" y="1"/>
                  </a:lnTo>
                  <a:close/>
                </a:path>
              </a:pathLst>
            </a:cu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30"/>
            <p:cNvSpPr/>
            <p:nvPr/>
          </p:nvSpPr>
          <p:spPr>
            <a:xfrm>
              <a:off x="2563663" y="4803244"/>
              <a:ext cx="211050" cy="171322"/>
            </a:xfrm>
            <a:custGeom>
              <a:rect b="b" l="l" r="r" t="t"/>
              <a:pathLst>
                <a:path extrusionOk="0" h="3148" w="3878">
                  <a:moveTo>
                    <a:pt x="30" y="0"/>
                  </a:moveTo>
                  <a:lnTo>
                    <a:pt x="1" y="517"/>
                  </a:lnTo>
                  <a:lnTo>
                    <a:pt x="3877" y="3147"/>
                  </a:lnTo>
                  <a:lnTo>
                    <a:pt x="3877" y="2620"/>
                  </a:lnTo>
                  <a:lnTo>
                    <a:pt x="30"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30"/>
            <p:cNvSpPr/>
            <p:nvPr/>
          </p:nvSpPr>
          <p:spPr>
            <a:xfrm>
              <a:off x="2564316" y="4783162"/>
              <a:ext cx="210397" cy="171322"/>
            </a:xfrm>
            <a:custGeom>
              <a:rect b="b" l="l" r="r" t="t"/>
              <a:pathLst>
                <a:path extrusionOk="0" h="3148" w="3866">
                  <a:moveTo>
                    <a:pt x="18" y="0"/>
                  </a:moveTo>
                  <a:lnTo>
                    <a:pt x="0" y="523"/>
                  </a:lnTo>
                  <a:lnTo>
                    <a:pt x="3865" y="3147"/>
                  </a:lnTo>
                  <a:lnTo>
                    <a:pt x="3865" y="2620"/>
                  </a:lnTo>
                  <a:lnTo>
                    <a:pt x="18"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30"/>
            <p:cNvSpPr/>
            <p:nvPr/>
          </p:nvSpPr>
          <p:spPr>
            <a:xfrm>
              <a:off x="2621461" y="5017782"/>
              <a:ext cx="96981" cy="101008"/>
            </a:xfrm>
            <a:custGeom>
              <a:rect b="b" l="l" r="r" t="t"/>
              <a:pathLst>
                <a:path extrusionOk="0" h="1856" w="1782">
                  <a:moveTo>
                    <a:pt x="0" y="0"/>
                  </a:moveTo>
                  <a:lnTo>
                    <a:pt x="0" y="1856"/>
                  </a:lnTo>
                  <a:lnTo>
                    <a:pt x="1781" y="1856"/>
                  </a:lnTo>
                  <a:lnTo>
                    <a:pt x="178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30"/>
            <p:cNvSpPr/>
            <p:nvPr/>
          </p:nvSpPr>
          <p:spPr>
            <a:xfrm>
              <a:off x="2626468" y="5046898"/>
              <a:ext cx="86913" cy="71892"/>
            </a:xfrm>
            <a:custGeom>
              <a:rect b="b" l="l" r="r" t="t"/>
              <a:pathLst>
                <a:path extrusionOk="0" h="1321" w="1597">
                  <a:moveTo>
                    <a:pt x="1" y="0"/>
                  </a:moveTo>
                  <a:lnTo>
                    <a:pt x="1" y="1321"/>
                  </a:lnTo>
                  <a:lnTo>
                    <a:pt x="1597" y="1321"/>
                  </a:lnTo>
                  <a:lnTo>
                    <a:pt x="1597" y="0"/>
                  </a:lnTo>
                  <a:close/>
                </a:path>
              </a:pathLst>
            </a:custGeom>
            <a:solidFill>
              <a:srgbClr val="FFDA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30"/>
            <p:cNvSpPr/>
            <p:nvPr/>
          </p:nvSpPr>
          <p:spPr>
            <a:xfrm>
              <a:off x="2626468" y="5024149"/>
              <a:ext cx="86913" cy="94641"/>
            </a:xfrm>
            <a:custGeom>
              <a:rect b="b" l="l" r="r" t="t"/>
              <a:pathLst>
                <a:path extrusionOk="0" h="1739" w="1597">
                  <a:moveTo>
                    <a:pt x="1" y="1"/>
                  </a:moveTo>
                  <a:lnTo>
                    <a:pt x="1" y="656"/>
                  </a:lnTo>
                  <a:lnTo>
                    <a:pt x="1" y="755"/>
                  </a:lnTo>
                  <a:lnTo>
                    <a:pt x="1" y="926"/>
                  </a:lnTo>
                  <a:lnTo>
                    <a:pt x="1" y="1026"/>
                  </a:lnTo>
                  <a:lnTo>
                    <a:pt x="1" y="1197"/>
                  </a:lnTo>
                  <a:lnTo>
                    <a:pt x="1" y="1296"/>
                  </a:lnTo>
                  <a:lnTo>
                    <a:pt x="1" y="1467"/>
                  </a:lnTo>
                  <a:lnTo>
                    <a:pt x="1" y="1567"/>
                  </a:lnTo>
                  <a:lnTo>
                    <a:pt x="1" y="1739"/>
                  </a:lnTo>
                  <a:lnTo>
                    <a:pt x="1597" y="1739"/>
                  </a:lnTo>
                  <a:lnTo>
                    <a:pt x="1597" y="1567"/>
                  </a:lnTo>
                  <a:lnTo>
                    <a:pt x="1597" y="1467"/>
                  </a:lnTo>
                  <a:lnTo>
                    <a:pt x="1597" y="1296"/>
                  </a:lnTo>
                  <a:lnTo>
                    <a:pt x="1597" y="1197"/>
                  </a:lnTo>
                  <a:lnTo>
                    <a:pt x="1597" y="1026"/>
                  </a:lnTo>
                  <a:lnTo>
                    <a:pt x="1597" y="926"/>
                  </a:lnTo>
                  <a:lnTo>
                    <a:pt x="1597" y="755"/>
                  </a:lnTo>
                  <a:lnTo>
                    <a:pt x="1597" y="656"/>
                  </a:lnTo>
                  <a:lnTo>
                    <a:pt x="159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30"/>
            <p:cNvSpPr/>
            <p:nvPr/>
          </p:nvSpPr>
          <p:spPr>
            <a:xfrm>
              <a:off x="1393012" y="4322304"/>
              <a:ext cx="101988" cy="101988"/>
            </a:xfrm>
            <a:custGeom>
              <a:rect b="b" l="l" r="r" t="t"/>
              <a:pathLst>
                <a:path extrusionOk="0" h="1874" w="1874">
                  <a:moveTo>
                    <a:pt x="1415" y="198"/>
                  </a:moveTo>
                  <a:cubicBezTo>
                    <a:pt x="1519" y="266"/>
                    <a:pt x="1608" y="355"/>
                    <a:pt x="1676" y="459"/>
                  </a:cubicBezTo>
                  <a:lnTo>
                    <a:pt x="1399" y="646"/>
                  </a:lnTo>
                  <a:cubicBezTo>
                    <a:pt x="1453" y="730"/>
                    <a:pt x="1485" y="830"/>
                    <a:pt x="1485" y="937"/>
                  </a:cubicBezTo>
                  <a:cubicBezTo>
                    <a:pt x="1485" y="1043"/>
                    <a:pt x="1453" y="1143"/>
                    <a:pt x="1399" y="1227"/>
                  </a:cubicBezTo>
                  <a:lnTo>
                    <a:pt x="1676" y="1414"/>
                  </a:lnTo>
                  <a:cubicBezTo>
                    <a:pt x="1608" y="1518"/>
                    <a:pt x="1519" y="1608"/>
                    <a:pt x="1415" y="1676"/>
                  </a:cubicBezTo>
                  <a:lnTo>
                    <a:pt x="1228" y="1399"/>
                  </a:lnTo>
                  <a:cubicBezTo>
                    <a:pt x="1143" y="1452"/>
                    <a:pt x="1044" y="1484"/>
                    <a:pt x="937" y="1484"/>
                  </a:cubicBezTo>
                  <a:cubicBezTo>
                    <a:pt x="830" y="1484"/>
                    <a:pt x="731" y="1452"/>
                    <a:pt x="647" y="1399"/>
                  </a:cubicBezTo>
                  <a:lnTo>
                    <a:pt x="459" y="1676"/>
                  </a:lnTo>
                  <a:cubicBezTo>
                    <a:pt x="355" y="1608"/>
                    <a:pt x="266" y="1518"/>
                    <a:pt x="198" y="1414"/>
                  </a:cubicBezTo>
                  <a:lnTo>
                    <a:pt x="475" y="1227"/>
                  </a:lnTo>
                  <a:cubicBezTo>
                    <a:pt x="421" y="1143"/>
                    <a:pt x="389" y="1043"/>
                    <a:pt x="389" y="937"/>
                  </a:cubicBezTo>
                  <a:cubicBezTo>
                    <a:pt x="389" y="830"/>
                    <a:pt x="421" y="730"/>
                    <a:pt x="475" y="646"/>
                  </a:cubicBezTo>
                  <a:lnTo>
                    <a:pt x="198" y="459"/>
                  </a:lnTo>
                  <a:cubicBezTo>
                    <a:pt x="266" y="355"/>
                    <a:pt x="355" y="266"/>
                    <a:pt x="459" y="198"/>
                  </a:cubicBezTo>
                  <a:lnTo>
                    <a:pt x="647" y="474"/>
                  </a:lnTo>
                  <a:cubicBezTo>
                    <a:pt x="731" y="421"/>
                    <a:pt x="830" y="389"/>
                    <a:pt x="937" y="389"/>
                  </a:cubicBezTo>
                  <a:cubicBezTo>
                    <a:pt x="1044" y="389"/>
                    <a:pt x="1143" y="421"/>
                    <a:pt x="1228" y="474"/>
                  </a:cubicBezTo>
                  <a:lnTo>
                    <a:pt x="1415" y="198"/>
                  </a:lnTo>
                  <a:close/>
                  <a:moveTo>
                    <a:pt x="938" y="0"/>
                  </a:moveTo>
                  <a:cubicBezTo>
                    <a:pt x="420" y="0"/>
                    <a:pt x="1" y="420"/>
                    <a:pt x="1" y="937"/>
                  </a:cubicBezTo>
                  <a:cubicBezTo>
                    <a:pt x="1" y="1453"/>
                    <a:pt x="420" y="1873"/>
                    <a:pt x="938" y="1873"/>
                  </a:cubicBezTo>
                  <a:cubicBezTo>
                    <a:pt x="1454" y="1873"/>
                    <a:pt x="1873" y="1453"/>
                    <a:pt x="1873" y="937"/>
                  </a:cubicBezTo>
                  <a:cubicBezTo>
                    <a:pt x="1873" y="420"/>
                    <a:pt x="1454" y="0"/>
                    <a:pt x="938"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30"/>
            <p:cNvSpPr/>
            <p:nvPr/>
          </p:nvSpPr>
          <p:spPr>
            <a:xfrm>
              <a:off x="1532990" y="4322304"/>
              <a:ext cx="116301" cy="101988"/>
            </a:xfrm>
            <a:custGeom>
              <a:rect b="b" l="l" r="r" t="t"/>
              <a:pathLst>
                <a:path extrusionOk="0" h="1874" w="2137">
                  <a:moveTo>
                    <a:pt x="963" y="70"/>
                  </a:moveTo>
                  <a:lnTo>
                    <a:pt x="1018" y="448"/>
                  </a:lnTo>
                  <a:cubicBezTo>
                    <a:pt x="1036" y="446"/>
                    <a:pt x="1053" y="445"/>
                    <a:pt x="1071" y="445"/>
                  </a:cubicBezTo>
                  <a:cubicBezTo>
                    <a:pt x="1143" y="445"/>
                    <a:pt x="1216" y="460"/>
                    <a:pt x="1285" y="493"/>
                  </a:cubicBezTo>
                  <a:cubicBezTo>
                    <a:pt x="1371" y="535"/>
                    <a:pt x="1439" y="600"/>
                    <a:pt x="1486" y="675"/>
                  </a:cubicBezTo>
                  <a:lnTo>
                    <a:pt x="1816" y="486"/>
                  </a:lnTo>
                  <a:cubicBezTo>
                    <a:pt x="1880" y="591"/>
                    <a:pt x="1921" y="709"/>
                    <a:pt x="1936" y="831"/>
                  </a:cubicBezTo>
                  <a:lnTo>
                    <a:pt x="1559" y="886"/>
                  </a:lnTo>
                  <a:cubicBezTo>
                    <a:pt x="1568" y="974"/>
                    <a:pt x="1555" y="1067"/>
                    <a:pt x="1513" y="1153"/>
                  </a:cubicBezTo>
                  <a:cubicBezTo>
                    <a:pt x="1470" y="1238"/>
                    <a:pt x="1407" y="1306"/>
                    <a:pt x="1331" y="1354"/>
                  </a:cubicBezTo>
                  <a:lnTo>
                    <a:pt x="1521" y="1684"/>
                  </a:lnTo>
                  <a:cubicBezTo>
                    <a:pt x="1415" y="1748"/>
                    <a:pt x="1297" y="1789"/>
                    <a:pt x="1174" y="1804"/>
                  </a:cubicBezTo>
                  <a:lnTo>
                    <a:pt x="1120" y="1426"/>
                  </a:lnTo>
                  <a:cubicBezTo>
                    <a:pt x="1101" y="1428"/>
                    <a:pt x="1082" y="1429"/>
                    <a:pt x="1063" y="1429"/>
                  </a:cubicBezTo>
                  <a:cubicBezTo>
                    <a:pt x="992" y="1429"/>
                    <a:pt x="921" y="1414"/>
                    <a:pt x="853" y="1380"/>
                  </a:cubicBezTo>
                  <a:cubicBezTo>
                    <a:pt x="767" y="1338"/>
                    <a:pt x="699" y="1274"/>
                    <a:pt x="653" y="1198"/>
                  </a:cubicBezTo>
                  <a:lnTo>
                    <a:pt x="322" y="1389"/>
                  </a:lnTo>
                  <a:cubicBezTo>
                    <a:pt x="258" y="1283"/>
                    <a:pt x="217" y="1164"/>
                    <a:pt x="202" y="1042"/>
                  </a:cubicBezTo>
                  <a:lnTo>
                    <a:pt x="580" y="988"/>
                  </a:lnTo>
                  <a:cubicBezTo>
                    <a:pt x="571" y="899"/>
                    <a:pt x="584" y="807"/>
                    <a:pt x="625" y="721"/>
                  </a:cubicBezTo>
                  <a:cubicBezTo>
                    <a:pt x="667" y="635"/>
                    <a:pt x="732" y="568"/>
                    <a:pt x="807" y="521"/>
                  </a:cubicBezTo>
                  <a:lnTo>
                    <a:pt x="617" y="190"/>
                  </a:lnTo>
                  <a:cubicBezTo>
                    <a:pt x="723" y="126"/>
                    <a:pt x="841" y="85"/>
                    <a:pt x="963" y="70"/>
                  </a:cubicBezTo>
                  <a:close/>
                  <a:moveTo>
                    <a:pt x="1070" y="0"/>
                  </a:moveTo>
                  <a:cubicBezTo>
                    <a:pt x="723" y="0"/>
                    <a:pt x="389" y="194"/>
                    <a:pt x="227" y="527"/>
                  </a:cubicBezTo>
                  <a:cubicBezTo>
                    <a:pt x="1" y="992"/>
                    <a:pt x="194" y="1552"/>
                    <a:pt x="659" y="1778"/>
                  </a:cubicBezTo>
                  <a:cubicBezTo>
                    <a:pt x="791" y="1843"/>
                    <a:pt x="931" y="1873"/>
                    <a:pt x="1068" y="1873"/>
                  </a:cubicBezTo>
                  <a:cubicBezTo>
                    <a:pt x="1415" y="1873"/>
                    <a:pt x="1749" y="1679"/>
                    <a:pt x="1911" y="1346"/>
                  </a:cubicBezTo>
                  <a:cubicBezTo>
                    <a:pt x="2137" y="882"/>
                    <a:pt x="1943" y="321"/>
                    <a:pt x="1479" y="95"/>
                  </a:cubicBezTo>
                  <a:cubicBezTo>
                    <a:pt x="1347" y="31"/>
                    <a:pt x="1207" y="0"/>
                    <a:pt x="107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30"/>
            <p:cNvSpPr/>
            <p:nvPr/>
          </p:nvSpPr>
          <p:spPr>
            <a:xfrm>
              <a:off x="683982" y="4857287"/>
              <a:ext cx="221282" cy="74668"/>
            </a:xfrm>
            <a:custGeom>
              <a:rect b="b" l="l" r="r" t="t"/>
              <a:pathLst>
                <a:path extrusionOk="0" h="1372" w="4066">
                  <a:moveTo>
                    <a:pt x="1" y="1"/>
                  </a:moveTo>
                  <a:lnTo>
                    <a:pt x="1" y="1372"/>
                  </a:lnTo>
                  <a:lnTo>
                    <a:pt x="4065" y="1372"/>
                  </a:lnTo>
                  <a:lnTo>
                    <a:pt x="4065"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30"/>
            <p:cNvSpPr/>
            <p:nvPr/>
          </p:nvSpPr>
          <p:spPr>
            <a:xfrm>
              <a:off x="683982" y="4791271"/>
              <a:ext cx="221282" cy="47892"/>
            </a:xfrm>
            <a:custGeom>
              <a:rect b="b" l="l" r="r" t="t"/>
              <a:pathLst>
                <a:path extrusionOk="0" h="880" w="4066">
                  <a:moveTo>
                    <a:pt x="1" y="0"/>
                  </a:moveTo>
                  <a:lnTo>
                    <a:pt x="1" y="880"/>
                  </a:lnTo>
                  <a:lnTo>
                    <a:pt x="4065" y="880"/>
                  </a:lnTo>
                  <a:lnTo>
                    <a:pt x="4065"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30"/>
            <p:cNvSpPr/>
            <p:nvPr/>
          </p:nvSpPr>
          <p:spPr>
            <a:xfrm>
              <a:off x="550100" y="5114710"/>
              <a:ext cx="2306480" cy="28790"/>
            </a:xfrm>
            <a:custGeom>
              <a:rect b="b" l="l" r="r" t="t"/>
              <a:pathLst>
                <a:path extrusionOk="0" h="529" w="42381">
                  <a:moveTo>
                    <a:pt x="1" y="1"/>
                  </a:moveTo>
                  <a:lnTo>
                    <a:pt x="1" y="528"/>
                  </a:lnTo>
                  <a:lnTo>
                    <a:pt x="42381" y="528"/>
                  </a:lnTo>
                  <a:lnTo>
                    <a:pt x="42381"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30"/>
            <p:cNvSpPr/>
            <p:nvPr/>
          </p:nvSpPr>
          <p:spPr>
            <a:xfrm>
              <a:off x="2434516" y="4962542"/>
              <a:ext cx="59647" cy="22313"/>
            </a:xfrm>
            <a:custGeom>
              <a:rect b="b" l="l" r="r" t="t"/>
              <a:pathLst>
                <a:path extrusionOk="0" h="410" w="1096">
                  <a:moveTo>
                    <a:pt x="0" y="0"/>
                  </a:moveTo>
                  <a:lnTo>
                    <a:pt x="0" y="410"/>
                  </a:lnTo>
                  <a:lnTo>
                    <a:pt x="1096" y="410"/>
                  </a:lnTo>
                  <a:lnTo>
                    <a:pt x="1096"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30"/>
            <p:cNvSpPr/>
            <p:nvPr/>
          </p:nvSpPr>
          <p:spPr>
            <a:xfrm>
              <a:off x="2640128" y="4962542"/>
              <a:ext cx="59593" cy="22313"/>
            </a:xfrm>
            <a:custGeom>
              <a:rect b="b" l="l" r="r" t="t"/>
              <a:pathLst>
                <a:path extrusionOk="0" h="410" w="1095">
                  <a:moveTo>
                    <a:pt x="1" y="0"/>
                  </a:moveTo>
                  <a:lnTo>
                    <a:pt x="1" y="410"/>
                  </a:lnTo>
                  <a:lnTo>
                    <a:pt x="1095" y="410"/>
                  </a:lnTo>
                  <a:lnTo>
                    <a:pt x="1095" y="0"/>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3" name="Google Shape;1403;p30"/>
          <p:cNvGrpSpPr/>
          <p:nvPr/>
        </p:nvGrpSpPr>
        <p:grpSpPr>
          <a:xfrm flipH="1">
            <a:off x="5831172" y="2923153"/>
            <a:ext cx="3301476" cy="2220356"/>
            <a:chOff x="-1" y="2185952"/>
            <a:chExt cx="4397864" cy="2957714"/>
          </a:xfrm>
        </p:grpSpPr>
        <p:sp>
          <p:nvSpPr>
            <p:cNvPr id="1404" name="Google Shape;1404;p30"/>
            <p:cNvSpPr/>
            <p:nvPr/>
          </p:nvSpPr>
          <p:spPr>
            <a:xfrm>
              <a:off x="2026742" y="3919732"/>
              <a:ext cx="55366" cy="1067642"/>
            </a:xfrm>
            <a:custGeom>
              <a:rect b="b" l="l" r="r" t="t"/>
              <a:pathLst>
                <a:path extrusionOk="0" h="9796" w="508">
                  <a:moveTo>
                    <a:pt x="173" y="1"/>
                  </a:moveTo>
                  <a:lnTo>
                    <a:pt x="173" y="3590"/>
                  </a:lnTo>
                  <a:lnTo>
                    <a:pt x="173" y="5393"/>
                  </a:lnTo>
                  <a:lnTo>
                    <a:pt x="0" y="5393"/>
                  </a:lnTo>
                  <a:lnTo>
                    <a:pt x="0" y="6329"/>
                  </a:lnTo>
                  <a:lnTo>
                    <a:pt x="173" y="6329"/>
                  </a:lnTo>
                  <a:lnTo>
                    <a:pt x="173" y="9795"/>
                  </a:lnTo>
                  <a:lnTo>
                    <a:pt x="334" y="9795"/>
                  </a:lnTo>
                  <a:lnTo>
                    <a:pt x="334" y="6329"/>
                  </a:lnTo>
                  <a:lnTo>
                    <a:pt x="507" y="6329"/>
                  </a:lnTo>
                  <a:lnTo>
                    <a:pt x="507" y="5393"/>
                  </a:lnTo>
                  <a:lnTo>
                    <a:pt x="334" y="5393"/>
                  </a:lnTo>
                  <a:lnTo>
                    <a:pt x="334" y="3590"/>
                  </a:lnTo>
                  <a:lnTo>
                    <a:pt x="33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30"/>
            <p:cNvSpPr/>
            <p:nvPr/>
          </p:nvSpPr>
          <p:spPr>
            <a:xfrm>
              <a:off x="3754203" y="3899242"/>
              <a:ext cx="446086" cy="1046389"/>
            </a:xfrm>
            <a:custGeom>
              <a:rect b="b" l="l" r="r" t="t"/>
              <a:pathLst>
                <a:path extrusionOk="0" h="9601" w="4093">
                  <a:moveTo>
                    <a:pt x="939" y="1"/>
                  </a:moveTo>
                  <a:cubicBezTo>
                    <a:pt x="422" y="1"/>
                    <a:pt x="0" y="507"/>
                    <a:pt x="0" y="1129"/>
                  </a:cubicBezTo>
                  <a:lnTo>
                    <a:pt x="0" y="1831"/>
                  </a:lnTo>
                  <a:lnTo>
                    <a:pt x="366" y="1831"/>
                  </a:lnTo>
                  <a:lnTo>
                    <a:pt x="366" y="1129"/>
                  </a:lnTo>
                  <a:cubicBezTo>
                    <a:pt x="366" y="749"/>
                    <a:pt x="623" y="441"/>
                    <a:pt x="939" y="441"/>
                  </a:cubicBezTo>
                  <a:lnTo>
                    <a:pt x="3153" y="441"/>
                  </a:lnTo>
                  <a:cubicBezTo>
                    <a:pt x="3469" y="441"/>
                    <a:pt x="3726" y="749"/>
                    <a:pt x="3726" y="1129"/>
                  </a:cubicBezTo>
                  <a:lnTo>
                    <a:pt x="3726" y="9601"/>
                  </a:lnTo>
                  <a:lnTo>
                    <a:pt x="4092" y="9601"/>
                  </a:lnTo>
                  <a:lnTo>
                    <a:pt x="4092" y="1129"/>
                  </a:lnTo>
                  <a:cubicBezTo>
                    <a:pt x="4092" y="507"/>
                    <a:pt x="3671" y="1"/>
                    <a:pt x="3153" y="1"/>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30"/>
            <p:cNvSpPr/>
            <p:nvPr/>
          </p:nvSpPr>
          <p:spPr>
            <a:xfrm>
              <a:off x="3396940" y="4017058"/>
              <a:ext cx="471262" cy="228002"/>
            </a:xfrm>
            <a:custGeom>
              <a:rect b="b" l="l" r="r" t="t"/>
              <a:pathLst>
                <a:path extrusionOk="0" h="2092" w="4324">
                  <a:moveTo>
                    <a:pt x="2207" y="1"/>
                  </a:moveTo>
                  <a:cubicBezTo>
                    <a:pt x="1476" y="1"/>
                    <a:pt x="741" y="57"/>
                    <a:pt x="1" y="165"/>
                  </a:cubicBezTo>
                  <a:lnTo>
                    <a:pt x="1" y="2091"/>
                  </a:lnTo>
                  <a:lnTo>
                    <a:pt x="4323" y="2091"/>
                  </a:lnTo>
                  <a:lnTo>
                    <a:pt x="4323" y="165"/>
                  </a:lnTo>
                  <a:cubicBezTo>
                    <a:pt x="3622" y="54"/>
                    <a:pt x="2917" y="1"/>
                    <a:pt x="2207" y="1"/>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30"/>
            <p:cNvSpPr/>
            <p:nvPr/>
          </p:nvSpPr>
          <p:spPr>
            <a:xfrm>
              <a:off x="3156839" y="4063923"/>
              <a:ext cx="951352" cy="962905"/>
            </a:xfrm>
            <a:custGeom>
              <a:rect b="b" l="l" r="r" t="t"/>
              <a:pathLst>
                <a:path extrusionOk="0" h="8835" w="8729">
                  <a:moveTo>
                    <a:pt x="4456" y="0"/>
                  </a:moveTo>
                  <a:cubicBezTo>
                    <a:pt x="2981" y="0"/>
                    <a:pt x="1495" y="238"/>
                    <a:pt x="1" y="693"/>
                  </a:cubicBezTo>
                  <a:lnTo>
                    <a:pt x="1" y="8834"/>
                  </a:lnTo>
                  <a:lnTo>
                    <a:pt x="8729" y="8834"/>
                  </a:lnTo>
                  <a:lnTo>
                    <a:pt x="8729" y="693"/>
                  </a:lnTo>
                  <a:cubicBezTo>
                    <a:pt x="7315" y="225"/>
                    <a:pt x="5890" y="0"/>
                    <a:pt x="445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30"/>
            <p:cNvSpPr/>
            <p:nvPr/>
          </p:nvSpPr>
          <p:spPr>
            <a:xfrm>
              <a:off x="3156839" y="4219122"/>
              <a:ext cx="951352" cy="122502"/>
            </a:xfrm>
            <a:custGeom>
              <a:rect b="b" l="l" r="r" t="t"/>
              <a:pathLst>
                <a:path extrusionOk="0" h="1124" w="8729">
                  <a:moveTo>
                    <a:pt x="4456" y="1"/>
                  </a:moveTo>
                  <a:cubicBezTo>
                    <a:pt x="2980" y="1"/>
                    <a:pt x="1495" y="123"/>
                    <a:pt x="1" y="357"/>
                  </a:cubicBezTo>
                  <a:lnTo>
                    <a:pt x="1" y="1124"/>
                  </a:lnTo>
                  <a:cubicBezTo>
                    <a:pt x="1496" y="899"/>
                    <a:pt x="2982" y="782"/>
                    <a:pt x="4459" y="782"/>
                  </a:cubicBezTo>
                  <a:cubicBezTo>
                    <a:pt x="5892" y="782"/>
                    <a:pt x="7315" y="892"/>
                    <a:pt x="8729" y="1122"/>
                  </a:cubicBezTo>
                  <a:lnTo>
                    <a:pt x="8729" y="357"/>
                  </a:lnTo>
                  <a:cubicBezTo>
                    <a:pt x="7314" y="116"/>
                    <a:pt x="5890" y="1"/>
                    <a:pt x="4456"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30"/>
            <p:cNvSpPr/>
            <p:nvPr/>
          </p:nvSpPr>
          <p:spPr>
            <a:xfrm>
              <a:off x="3156839" y="4356882"/>
              <a:ext cx="951352" cy="193235"/>
            </a:xfrm>
            <a:custGeom>
              <a:rect b="b" l="l" r="r" t="t"/>
              <a:pathLst>
                <a:path extrusionOk="0" h="1773" w="8729">
                  <a:moveTo>
                    <a:pt x="4456" y="0"/>
                  </a:moveTo>
                  <a:cubicBezTo>
                    <a:pt x="2980" y="0"/>
                    <a:pt x="1495" y="122"/>
                    <a:pt x="1" y="357"/>
                  </a:cubicBezTo>
                  <a:lnTo>
                    <a:pt x="1" y="1773"/>
                  </a:lnTo>
                  <a:cubicBezTo>
                    <a:pt x="1497" y="1548"/>
                    <a:pt x="2984" y="1431"/>
                    <a:pt x="4462" y="1431"/>
                  </a:cubicBezTo>
                  <a:cubicBezTo>
                    <a:pt x="5893" y="1431"/>
                    <a:pt x="7316" y="1541"/>
                    <a:pt x="8729" y="1770"/>
                  </a:cubicBezTo>
                  <a:lnTo>
                    <a:pt x="8729" y="357"/>
                  </a:lnTo>
                  <a:cubicBezTo>
                    <a:pt x="7314" y="116"/>
                    <a:pt x="5890" y="0"/>
                    <a:pt x="4456"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30"/>
            <p:cNvSpPr/>
            <p:nvPr/>
          </p:nvSpPr>
          <p:spPr>
            <a:xfrm>
              <a:off x="1708933" y="3386345"/>
              <a:ext cx="423307" cy="963014"/>
            </a:xfrm>
            <a:custGeom>
              <a:rect b="b" l="l" r="r" t="t"/>
              <a:pathLst>
                <a:path extrusionOk="0" h="8836" w="3884">
                  <a:moveTo>
                    <a:pt x="2986" y="1105"/>
                  </a:moveTo>
                  <a:cubicBezTo>
                    <a:pt x="2986" y="1105"/>
                    <a:pt x="3396" y="2913"/>
                    <a:pt x="3432" y="3747"/>
                  </a:cubicBezTo>
                  <a:lnTo>
                    <a:pt x="1918" y="3053"/>
                  </a:lnTo>
                  <a:lnTo>
                    <a:pt x="2499" y="1143"/>
                  </a:lnTo>
                  <a:lnTo>
                    <a:pt x="2986" y="1105"/>
                  </a:lnTo>
                  <a:close/>
                  <a:moveTo>
                    <a:pt x="1177" y="5481"/>
                  </a:moveTo>
                  <a:lnTo>
                    <a:pt x="2713" y="6185"/>
                  </a:lnTo>
                  <a:cubicBezTo>
                    <a:pt x="2268" y="6789"/>
                    <a:pt x="885" y="7925"/>
                    <a:pt x="885" y="7925"/>
                  </a:cubicBezTo>
                  <a:lnTo>
                    <a:pt x="552" y="7535"/>
                  </a:lnTo>
                  <a:lnTo>
                    <a:pt x="1177" y="5481"/>
                  </a:lnTo>
                  <a:close/>
                  <a:moveTo>
                    <a:pt x="3117" y="1"/>
                  </a:moveTo>
                  <a:lnTo>
                    <a:pt x="2724" y="3"/>
                  </a:lnTo>
                  <a:lnTo>
                    <a:pt x="1964" y="1080"/>
                  </a:lnTo>
                  <a:lnTo>
                    <a:pt x="1" y="7403"/>
                  </a:lnTo>
                  <a:lnTo>
                    <a:pt x="12" y="8836"/>
                  </a:lnTo>
                  <a:lnTo>
                    <a:pt x="393" y="8834"/>
                  </a:lnTo>
                  <a:cubicBezTo>
                    <a:pt x="393" y="8834"/>
                    <a:pt x="2569" y="7207"/>
                    <a:pt x="3003" y="6488"/>
                  </a:cubicBezTo>
                  <a:cubicBezTo>
                    <a:pt x="3355" y="5905"/>
                    <a:pt x="3789" y="4489"/>
                    <a:pt x="3832" y="3770"/>
                  </a:cubicBezTo>
                  <a:cubicBezTo>
                    <a:pt x="3883" y="2894"/>
                    <a:pt x="3117" y="1"/>
                    <a:pt x="3117"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30"/>
            <p:cNvSpPr/>
            <p:nvPr/>
          </p:nvSpPr>
          <p:spPr>
            <a:xfrm>
              <a:off x="719212" y="3301661"/>
              <a:ext cx="750488" cy="1687235"/>
            </a:xfrm>
            <a:custGeom>
              <a:rect b="b" l="l" r="r" t="t"/>
              <a:pathLst>
                <a:path extrusionOk="0" h="15481" w="6886">
                  <a:moveTo>
                    <a:pt x="4332" y="8182"/>
                  </a:moveTo>
                  <a:lnTo>
                    <a:pt x="4457" y="10933"/>
                  </a:lnTo>
                  <a:lnTo>
                    <a:pt x="3619" y="10933"/>
                  </a:lnTo>
                  <a:lnTo>
                    <a:pt x="4174" y="8182"/>
                  </a:lnTo>
                  <a:close/>
                  <a:moveTo>
                    <a:pt x="5257" y="0"/>
                  </a:moveTo>
                  <a:cubicBezTo>
                    <a:pt x="4358" y="0"/>
                    <a:pt x="3630" y="875"/>
                    <a:pt x="3630" y="1955"/>
                  </a:cubicBezTo>
                  <a:cubicBezTo>
                    <a:pt x="3630" y="2336"/>
                    <a:pt x="3722" y="2691"/>
                    <a:pt x="3879" y="2991"/>
                  </a:cubicBezTo>
                  <a:lnTo>
                    <a:pt x="487" y="13917"/>
                  </a:lnTo>
                  <a:lnTo>
                    <a:pt x="80" y="13917"/>
                  </a:lnTo>
                  <a:lnTo>
                    <a:pt x="80" y="14669"/>
                  </a:lnTo>
                  <a:lnTo>
                    <a:pt x="253" y="14669"/>
                  </a:lnTo>
                  <a:lnTo>
                    <a:pt x="1" y="15481"/>
                  </a:lnTo>
                  <a:lnTo>
                    <a:pt x="2702" y="15481"/>
                  </a:lnTo>
                  <a:lnTo>
                    <a:pt x="2865" y="14669"/>
                  </a:lnTo>
                  <a:lnTo>
                    <a:pt x="3143" y="14669"/>
                  </a:lnTo>
                  <a:lnTo>
                    <a:pt x="3143" y="13917"/>
                  </a:lnTo>
                  <a:lnTo>
                    <a:pt x="3017" y="13917"/>
                  </a:lnTo>
                  <a:lnTo>
                    <a:pt x="3322" y="12410"/>
                  </a:lnTo>
                  <a:lnTo>
                    <a:pt x="4525" y="12410"/>
                  </a:lnTo>
                  <a:lnTo>
                    <a:pt x="4594" y="13917"/>
                  </a:lnTo>
                  <a:lnTo>
                    <a:pt x="4414" y="13917"/>
                  </a:lnTo>
                  <a:lnTo>
                    <a:pt x="4414" y="14669"/>
                  </a:lnTo>
                  <a:lnTo>
                    <a:pt x="4628" y="14669"/>
                  </a:lnTo>
                  <a:lnTo>
                    <a:pt x="4665" y="15481"/>
                  </a:lnTo>
                  <a:lnTo>
                    <a:pt x="6642" y="15481"/>
                  </a:lnTo>
                  <a:lnTo>
                    <a:pt x="6642" y="14669"/>
                  </a:lnTo>
                  <a:lnTo>
                    <a:pt x="6821" y="14669"/>
                  </a:lnTo>
                  <a:lnTo>
                    <a:pt x="6821" y="13917"/>
                  </a:lnTo>
                  <a:lnTo>
                    <a:pt x="6642" y="13917"/>
                  </a:lnTo>
                  <a:lnTo>
                    <a:pt x="6642" y="2979"/>
                  </a:lnTo>
                  <a:lnTo>
                    <a:pt x="6641" y="2979"/>
                  </a:lnTo>
                  <a:cubicBezTo>
                    <a:pt x="6795" y="2681"/>
                    <a:pt x="6885" y="2331"/>
                    <a:pt x="6885" y="1955"/>
                  </a:cubicBezTo>
                  <a:cubicBezTo>
                    <a:pt x="6885" y="875"/>
                    <a:pt x="6156" y="0"/>
                    <a:pt x="5257" y="0"/>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30"/>
            <p:cNvSpPr/>
            <p:nvPr/>
          </p:nvSpPr>
          <p:spPr>
            <a:xfrm>
              <a:off x="2028595" y="3822841"/>
              <a:ext cx="111494" cy="234214"/>
            </a:xfrm>
            <a:custGeom>
              <a:rect b="b" l="l" r="r" t="t"/>
              <a:pathLst>
                <a:path extrusionOk="0" h="2149" w="1023">
                  <a:moveTo>
                    <a:pt x="1" y="0"/>
                  </a:moveTo>
                  <a:lnTo>
                    <a:pt x="314" y="2149"/>
                  </a:lnTo>
                  <a:lnTo>
                    <a:pt x="522" y="2053"/>
                  </a:lnTo>
                  <a:lnTo>
                    <a:pt x="1022" y="468"/>
                  </a:lnTo>
                  <a:lnTo>
                    <a:pt x="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30"/>
            <p:cNvSpPr/>
            <p:nvPr/>
          </p:nvSpPr>
          <p:spPr>
            <a:xfrm>
              <a:off x="1951104" y="3822841"/>
              <a:ext cx="169476" cy="233996"/>
            </a:xfrm>
            <a:custGeom>
              <a:rect b="b" l="l" r="r" t="t"/>
              <a:pathLst>
                <a:path extrusionOk="0" h="2147" w="1555">
                  <a:moveTo>
                    <a:pt x="533" y="0"/>
                  </a:moveTo>
                  <a:lnTo>
                    <a:pt x="0" y="1679"/>
                  </a:lnTo>
                  <a:lnTo>
                    <a:pt x="1021" y="2147"/>
                  </a:lnTo>
                  <a:lnTo>
                    <a:pt x="1554" y="468"/>
                  </a:lnTo>
                  <a:lnTo>
                    <a:pt x="53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30"/>
            <p:cNvSpPr/>
            <p:nvPr/>
          </p:nvSpPr>
          <p:spPr>
            <a:xfrm>
              <a:off x="379823" y="3085320"/>
              <a:ext cx="1630780" cy="830267"/>
            </a:xfrm>
            <a:custGeom>
              <a:rect b="b" l="l" r="r" t="t"/>
              <a:pathLst>
                <a:path extrusionOk="0" h="7618" w="14963">
                  <a:moveTo>
                    <a:pt x="1021" y="0"/>
                  </a:moveTo>
                  <a:cubicBezTo>
                    <a:pt x="655" y="0"/>
                    <a:pt x="310" y="270"/>
                    <a:pt x="176" y="709"/>
                  </a:cubicBezTo>
                  <a:cubicBezTo>
                    <a:pt x="1" y="1284"/>
                    <a:pt x="258" y="1919"/>
                    <a:pt x="743" y="2108"/>
                  </a:cubicBezTo>
                  <a:lnTo>
                    <a:pt x="14745" y="7618"/>
                  </a:lnTo>
                  <a:lnTo>
                    <a:pt x="14962" y="6807"/>
                  </a:lnTo>
                  <a:lnTo>
                    <a:pt x="1360" y="81"/>
                  </a:lnTo>
                  <a:cubicBezTo>
                    <a:pt x="1249" y="26"/>
                    <a:pt x="1134" y="0"/>
                    <a:pt x="102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30"/>
            <p:cNvSpPr/>
            <p:nvPr/>
          </p:nvSpPr>
          <p:spPr>
            <a:xfrm>
              <a:off x="294921" y="3085320"/>
              <a:ext cx="1630780" cy="830267"/>
            </a:xfrm>
            <a:custGeom>
              <a:rect b="b" l="l" r="r" t="t"/>
              <a:pathLst>
                <a:path extrusionOk="0" h="7618" w="14963">
                  <a:moveTo>
                    <a:pt x="1020" y="0"/>
                  </a:moveTo>
                  <a:cubicBezTo>
                    <a:pt x="654" y="0"/>
                    <a:pt x="309" y="270"/>
                    <a:pt x="175" y="709"/>
                  </a:cubicBezTo>
                  <a:cubicBezTo>
                    <a:pt x="0" y="1284"/>
                    <a:pt x="257" y="1919"/>
                    <a:pt x="743" y="2108"/>
                  </a:cubicBezTo>
                  <a:lnTo>
                    <a:pt x="14746" y="7618"/>
                  </a:lnTo>
                  <a:lnTo>
                    <a:pt x="14963" y="6807"/>
                  </a:lnTo>
                  <a:lnTo>
                    <a:pt x="1360" y="81"/>
                  </a:lnTo>
                  <a:cubicBezTo>
                    <a:pt x="1248" y="26"/>
                    <a:pt x="1133" y="0"/>
                    <a:pt x="102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30"/>
            <p:cNvSpPr/>
            <p:nvPr/>
          </p:nvSpPr>
          <p:spPr>
            <a:xfrm>
              <a:off x="1775633" y="3744043"/>
              <a:ext cx="210128" cy="204352"/>
            </a:xfrm>
            <a:custGeom>
              <a:rect b="b" l="l" r="r" t="t"/>
              <a:pathLst>
                <a:path extrusionOk="0" h="1875" w="1928">
                  <a:moveTo>
                    <a:pt x="1" y="0"/>
                  </a:moveTo>
                  <a:lnTo>
                    <a:pt x="1" y="1116"/>
                  </a:lnTo>
                  <a:lnTo>
                    <a:pt x="1925" y="1874"/>
                  </a:lnTo>
                  <a:lnTo>
                    <a:pt x="1928" y="853"/>
                  </a:lnTo>
                  <a:lnTo>
                    <a:pt x="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30"/>
            <p:cNvSpPr/>
            <p:nvPr/>
          </p:nvSpPr>
          <p:spPr>
            <a:xfrm>
              <a:off x="1068519" y="3403456"/>
              <a:ext cx="318243" cy="309307"/>
            </a:xfrm>
            <a:custGeom>
              <a:rect b="b" l="l" r="r" t="t"/>
              <a:pathLst>
                <a:path extrusionOk="0" h="2838" w="2920">
                  <a:moveTo>
                    <a:pt x="0" y="0"/>
                  </a:moveTo>
                  <a:lnTo>
                    <a:pt x="0" y="1690"/>
                  </a:lnTo>
                  <a:lnTo>
                    <a:pt x="2915" y="2837"/>
                  </a:lnTo>
                  <a:lnTo>
                    <a:pt x="2919" y="1292"/>
                  </a:lnTo>
                  <a:lnTo>
                    <a:pt x="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30"/>
            <p:cNvSpPr/>
            <p:nvPr/>
          </p:nvSpPr>
          <p:spPr>
            <a:xfrm>
              <a:off x="927052" y="3767258"/>
              <a:ext cx="218193" cy="426250"/>
            </a:xfrm>
            <a:custGeom>
              <a:rect b="b" l="l" r="r" t="t"/>
              <a:pathLst>
                <a:path extrusionOk="0" h="3911" w="2002">
                  <a:moveTo>
                    <a:pt x="507" y="0"/>
                  </a:moveTo>
                  <a:lnTo>
                    <a:pt x="1" y="3910"/>
                  </a:lnTo>
                  <a:lnTo>
                    <a:pt x="2002" y="3910"/>
                  </a:lnTo>
                  <a:lnTo>
                    <a:pt x="2002" y="0"/>
                  </a:lnTo>
                  <a:close/>
                </a:path>
              </a:pathLst>
            </a:custGeom>
            <a:solidFill>
              <a:srgbClr val="FF5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30"/>
            <p:cNvSpPr/>
            <p:nvPr/>
          </p:nvSpPr>
          <p:spPr>
            <a:xfrm>
              <a:off x="989938" y="3301661"/>
              <a:ext cx="354863" cy="426250"/>
            </a:xfrm>
            <a:custGeom>
              <a:rect b="b" l="l" r="r" t="t"/>
              <a:pathLst>
                <a:path extrusionOk="0" h="3911" w="3256">
                  <a:moveTo>
                    <a:pt x="1627" y="0"/>
                  </a:moveTo>
                  <a:cubicBezTo>
                    <a:pt x="729" y="0"/>
                    <a:pt x="1" y="875"/>
                    <a:pt x="1" y="1955"/>
                  </a:cubicBezTo>
                  <a:cubicBezTo>
                    <a:pt x="1" y="3035"/>
                    <a:pt x="729" y="3910"/>
                    <a:pt x="1627" y="3910"/>
                  </a:cubicBezTo>
                  <a:cubicBezTo>
                    <a:pt x="2526" y="3910"/>
                    <a:pt x="3255" y="3035"/>
                    <a:pt x="3255" y="1955"/>
                  </a:cubicBezTo>
                  <a:cubicBezTo>
                    <a:pt x="3255" y="875"/>
                    <a:pt x="2526" y="0"/>
                    <a:pt x="162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30"/>
            <p:cNvSpPr/>
            <p:nvPr/>
          </p:nvSpPr>
          <p:spPr>
            <a:xfrm>
              <a:off x="2849602" y="2578199"/>
              <a:ext cx="855225" cy="2084604"/>
            </a:xfrm>
            <a:custGeom>
              <a:rect b="b" l="l" r="r" t="t"/>
              <a:pathLst>
                <a:path extrusionOk="0" h="19127" w="7847">
                  <a:moveTo>
                    <a:pt x="4487" y="3467"/>
                  </a:moveTo>
                  <a:lnTo>
                    <a:pt x="4494" y="3487"/>
                  </a:lnTo>
                  <a:lnTo>
                    <a:pt x="4491" y="3496"/>
                  </a:lnTo>
                  <a:lnTo>
                    <a:pt x="4487" y="3467"/>
                  </a:lnTo>
                  <a:close/>
                  <a:moveTo>
                    <a:pt x="4210" y="4030"/>
                  </a:moveTo>
                  <a:lnTo>
                    <a:pt x="4238" y="4230"/>
                  </a:lnTo>
                  <a:lnTo>
                    <a:pt x="4210" y="4309"/>
                  </a:lnTo>
                  <a:lnTo>
                    <a:pt x="4210" y="4030"/>
                  </a:lnTo>
                  <a:close/>
                  <a:moveTo>
                    <a:pt x="3687" y="3669"/>
                  </a:moveTo>
                  <a:lnTo>
                    <a:pt x="3687" y="4363"/>
                  </a:lnTo>
                  <a:lnTo>
                    <a:pt x="3618" y="4174"/>
                  </a:lnTo>
                  <a:lnTo>
                    <a:pt x="3687" y="3669"/>
                  </a:lnTo>
                  <a:close/>
                  <a:moveTo>
                    <a:pt x="2694" y="2042"/>
                  </a:moveTo>
                  <a:lnTo>
                    <a:pt x="3218" y="3485"/>
                  </a:lnTo>
                  <a:lnTo>
                    <a:pt x="2057" y="6698"/>
                  </a:lnTo>
                  <a:lnTo>
                    <a:pt x="2694" y="2042"/>
                  </a:lnTo>
                  <a:close/>
                  <a:moveTo>
                    <a:pt x="4278" y="4524"/>
                  </a:moveTo>
                  <a:lnTo>
                    <a:pt x="4601" y="6880"/>
                  </a:lnTo>
                  <a:lnTo>
                    <a:pt x="4210" y="5805"/>
                  </a:lnTo>
                  <a:lnTo>
                    <a:pt x="4210" y="4719"/>
                  </a:lnTo>
                  <a:lnTo>
                    <a:pt x="4278" y="4524"/>
                  </a:lnTo>
                  <a:close/>
                  <a:moveTo>
                    <a:pt x="5148" y="2001"/>
                  </a:moveTo>
                  <a:lnTo>
                    <a:pt x="5828" y="6962"/>
                  </a:lnTo>
                  <a:lnTo>
                    <a:pt x="4636" y="3486"/>
                  </a:lnTo>
                  <a:lnTo>
                    <a:pt x="5148" y="2001"/>
                  </a:lnTo>
                  <a:close/>
                  <a:moveTo>
                    <a:pt x="3577" y="4473"/>
                  </a:moveTo>
                  <a:lnTo>
                    <a:pt x="3687" y="4777"/>
                  </a:lnTo>
                  <a:lnTo>
                    <a:pt x="3687" y="5827"/>
                  </a:lnTo>
                  <a:lnTo>
                    <a:pt x="3197" y="7247"/>
                  </a:lnTo>
                  <a:lnTo>
                    <a:pt x="3577" y="4473"/>
                  </a:lnTo>
                  <a:close/>
                  <a:moveTo>
                    <a:pt x="3293" y="3691"/>
                  </a:moveTo>
                  <a:lnTo>
                    <a:pt x="3320" y="3767"/>
                  </a:lnTo>
                  <a:lnTo>
                    <a:pt x="2785" y="7676"/>
                  </a:lnTo>
                  <a:lnTo>
                    <a:pt x="1922" y="7676"/>
                  </a:lnTo>
                  <a:lnTo>
                    <a:pt x="1965" y="7362"/>
                  </a:lnTo>
                  <a:lnTo>
                    <a:pt x="3293" y="3691"/>
                  </a:lnTo>
                  <a:close/>
                  <a:moveTo>
                    <a:pt x="3687" y="6237"/>
                  </a:moveTo>
                  <a:lnTo>
                    <a:pt x="3687" y="7676"/>
                  </a:lnTo>
                  <a:lnTo>
                    <a:pt x="3191" y="7676"/>
                  </a:lnTo>
                  <a:lnTo>
                    <a:pt x="3687" y="6237"/>
                  </a:lnTo>
                  <a:close/>
                  <a:moveTo>
                    <a:pt x="4210" y="6219"/>
                  </a:moveTo>
                  <a:lnTo>
                    <a:pt x="4691" y="7544"/>
                  </a:lnTo>
                  <a:lnTo>
                    <a:pt x="4710" y="7676"/>
                  </a:lnTo>
                  <a:lnTo>
                    <a:pt x="4210" y="7676"/>
                  </a:lnTo>
                  <a:lnTo>
                    <a:pt x="4210" y="6219"/>
                  </a:lnTo>
                  <a:close/>
                  <a:moveTo>
                    <a:pt x="4564" y="3693"/>
                  </a:moveTo>
                  <a:lnTo>
                    <a:pt x="5923" y="7654"/>
                  </a:lnTo>
                  <a:lnTo>
                    <a:pt x="5937" y="7758"/>
                  </a:lnTo>
                  <a:lnTo>
                    <a:pt x="5074" y="7758"/>
                  </a:lnTo>
                  <a:lnTo>
                    <a:pt x="4531" y="3790"/>
                  </a:lnTo>
                  <a:lnTo>
                    <a:pt x="4564" y="3693"/>
                  </a:lnTo>
                  <a:close/>
                  <a:moveTo>
                    <a:pt x="3687" y="8106"/>
                  </a:moveTo>
                  <a:lnTo>
                    <a:pt x="3687" y="8517"/>
                  </a:lnTo>
                  <a:lnTo>
                    <a:pt x="3383" y="8106"/>
                  </a:lnTo>
                  <a:close/>
                  <a:moveTo>
                    <a:pt x="4553" y="8106"/>
                  </a:moveTo>
                  <a:lnTo>
                    <a:pt x="4210" y="8553"/>
                  </a:lnTo>
                  <a:lnTo>
                    <a:pt x="4210" y="8106"/>
                  </a:lnTo>
                  <a:close/>
                  <a:moveTo>
                    <a:pt x="5751" y="8106"/>
                  </a:moveTo>
                  <a:lnTo>
                    <a:pt x="5219" y="8815"/>
                  </a:lnTo>
                  <a:lnTo>
                    <a:pt x="5122" y="8106"/>
                  </a:lnTo>
                  <a:close/>
                  <a:moveTo>
                    <a:pt x="2738" y="8023"/>
                  </a:moveTo>
                  <a:lnTo>
                    <a:pt x="2624" y="8850"/>
                  </a:lnTo>
                  <a:lnTo>
                    <a:pt x="1994" y="8023"/>
                  </a:lnTo>
                  <a:close/>
                  <a:moveTo>
                    <a:pt x="4775" y="8151"/>
                  </a:moveTo>
                  <a:lnTo>
                    <a:pt x="4920" y="9213"/>
                  </a:lnTo>
                  <a:lnTo>
                    <a:pt x="4557" y="9698"/>
                  </a:lnTo>
                  <a:lnTo>
                    <a:pt x="4210" y="9228"/>
                  </a:lnTo>
                  <a:lnTo>
                    <a:pt x="4210" y="8887"/>
                  </a:lnTo>
                  <a:lnTo>
                    <a:pt x="4775" y="8151"/>
                  </a:lnTo>
                  <a:close/>
                  <a:moveTo>
                    <a:pt x="3136" y="8106"/>
                  </a:moveTo>
                  <a:lnTo>
                    <a:pt x="3687" y="8854"/>
                  </a:lnTo>
                  <a:lnTo>
                    <a:pt x="3687" y="9237"/>
                  </a:lnTo>
                  <a:lnTo>
                    <a:pt x="3302" y="9740"/>
                  </a:lnTo>
                  <a:lnTo>
                    <a:pt x="2924" y="9243"/>
                  </a:lnTo>
                  <a:lnTo>
                    <a:pt x="3079" y="8106"/>
                  </a:lnTo>
                  <a:close/>
                  <a:moveTo>
                    <a:pt x="4210" y="9564"/>
                  </a:moveTo>
                  <a:lnTo>
                    <a:pt x="4432" y="9865"/>
                  </a:lnTo>
                  <a:lnTo>
                    <a:pt x="4210" y="10161"/>
                  </a:lnTo>
                  <a:lnTo>
                    <a:pt x="4210" y="9564"/>
                  </a:lnTo>
                  <a:close/>
                  <a:moveTo>
                    <a:pt x="3687" y="9571"/>
                  </a:moveTo>
                  <a:lnTo>
                    <a:pt x="3687" y="10246"/>
                  </a:lnTo>
                  <a:lnTo>
                    <a:pt x="3430" y="9908"/>
                  </a:lnTo>
                  <a:lnTo>
                    <a:pt x="3687" y="9571"/>
                  </a:lnTo>
                  <a:close/>
                  <a:moveTo>
                    <a:pt x="4959" y="9496"/>
                  </a:moveTo>
                  <a:lnTo>
                    <a:pt x="5084" y="10414"/>
                  </a:lnTo>
                  <a:lnTo>
                    <a:pt x="5084" y="10414"/>
                  </a:lnTo>
                  <a:lnTo>
                    <a:pt x="4681" y="9866"/>
                  </a:lnTo>
                  <a:lnTo>
                    <a:pt x="4959" y="9496"/>
                  </a:lnTo>
                  <a:close/>
                  <a:moveTo>
                    <a:pt x="2885" y="9528"/>
                  </a:moveTo>
                  <a:lnTo>
                    <a:pt x="3174" y="9908"/>
                  </a:lnTo>
                  <a:lnTo>
                    <a:pt x="2758" y="10450"/>
                  </a:lnTo>
                  <a:lnTo>
                    <a:pt x="2885" y="9528"/>
                  </a:lnTo>
                  <a:close/>
                  <a:moveTo>
                    <a:pt x="1854" y="8176"/>
                  </a:moveTo>
                  <a:lnTo>
                    <a:pt x="2585" y="9134"/>
                  </a:lnTo>
                  <a:lnTo>
                    <a:pt x="2328" y="11012"/>
                  </a:lnTo>
                  <a:lnTo>
                    <a:pt x="1278" y="12384"/>
                  </a:lnTo>
                  <a:lnTo>
                    <a:pt x="1854" y="8176"/>
                  </a:lnTo>
                  <a:close/>
                  <a:moveTo>
                    <a:pt x="5987" y="8125"/>
                  </a:moveTo>
                  <a:lnTo>
                    <a:pt x="6578" y="12438"/>
                  </a:lnTo>
                  <a:lnTo>
                    <a:pt x="5518" y="11003"/>
                  </a:lnTo>
                  <a:lnTo>
                    <a:pt x="5258" y="9097"/>
                  </a:lnTo>
                  <a:lnTo>
                    <a:pt x="5987" y="8125"/>
                  </a:lnTo>
                  <a:close/>
                  <a:moveTo>
                    <a:pt x="4556" y="10034"/>
                  </a:moveTo>
                  <a:lnTo>
                    <a:pt x="5141" y="10827"/>
                  </a:lnTo>
                  <a:lnTo>
                    <a:pt x="5363" y="12446"/>
                  </a:lnTo>
                  <a:lnTo>
                    <a:pt x="4210" y="10933"/>
                  </a:lnTo>
                  <a:lnTo>
                    <a:pt x="4210" y="10495"/>
                  </a:lnTo>
                  <a:lnTo>
                    <a:pt x="4556" y="10034"/>
                  </a:lnTo>
                  <a:close/>
                  <a:moveTo>
                    <a:pt x="3301" y="10075"/>
                  </a:moveTo>
                  <a:lnTo>
                    <a:pt x="3687" y="10581"/>
                  </a:lnTo>
                  <a:lnTo>
                    <a:pt x="3687" y="10859"/>
                  </a:lnTo>
                  <a:lnTo>
                    <a:pt x="2482" y="12466"/>
                  </a:lnTo>
                  <a:lnTo>
                    <a:pt x="2703" y="10857"/>
                  </a:lnTo>
                  <a:lnTo>
                    <a:pt x="3301" y="10075"/>
                  </a:lnTo>
                  <a:close/>
                  <a:moveTo>
                    <a:pt x="2272" y="11419"/>
                  </a:moveTo>
                  <a:lnTo>
                    <a:pt x="2095" y="12715"/>
                  </a:lnTo>
                  <a:lnTo>
                    <a:pt x="1280" y="12715"/>
                  </a:lnTo>
                  <a:lnTo>
                    <a:pt x="2272" y="11419"/>
                  </a:lnTo>
                  <a:close/>
                  <a:moveTo>
                    <a:pt x="3687" y="11193"/>
                  </a:moveTo>
                  <a:lnTo>
                    <a:pt x="3687" y="12715"/>
                  </a:lnTo>
                  <a:lnTo>
                    <a:pt x="2546" y="12715"/>
                  </a:lnTo>
                  <a:lnTo>
                    <a:pt x="3687" y="11193"/>
                  </a:lnTo>
                  <a:close/>
                  <a:moveTo>
                    <a:pt x="4210" y="11268"/>
                  </a:moveTo>
                  <a:lnTo>
                    <a:pt x="5313" y="12715"/>
                  </a:lnTo>
                  <a:lnTo>
                    <a:pt x="4210" y="12715"/>
                  </a:lnTo>
                  <a:lnTo>
                    <a:pt x="4210" y="11268"/>
                  </a:lnTo>
                  <a:close/>
                  <a:moveTo>
                    <a:pt x="5576" y="11416"/>
                  </a:moveTo>
                  <a:lnTo>
                    <a:pt x="6605" y="12814"/>
                  </a:lnTo>
                  <a:lnTo>
                    <a:pt x="5767" y="12814"/>
                  </a:lnTo>
                  <a:lnTo>
                    <a:pt x="5576" y="11416"/>
                  </a:lnTo>
                  <a:close/>
                  <a:moveTo>
                    <a:pt x="6498" y="13161"/>
                  </a:moveTo>
                  <a:lnTo>
                    <a:pt x="5898" y="13770"/>
                  </a:lnTo>
                  <a:lnTo>
                    <a:pt x="5815" y="13161"/>
                  </a:lnTo>
                  <a:close/>
                  <a:moveTo>
                    <a:pt x="2047" y="13063"/>
                  </a:moveTo>
                  <a:lnTo>
                    <a:pt x="1930" y="13915"/>
                  </a:lnTo>
                  <a:lnTo>
                    <a:pt x="1166" y="13196"/>
                  </a:lnTo>
                  <a:lnTo>
                    <a:pt x="1185" y="13063"/>
                  </a:lnTo>
                  <a:close/>
                  <a:moveTo>
                    <a:pt x="5332" y="13161"/>
                  </a:moveTo>
                  <a:lnTo>
                    <a:pt x="4210" y="14244"/>
                  </a:lnTo>
                  <a:lnTo>
                    <a:pt x="4210" y="13161"/>
                  </a:lnTo>
                  <a:close/>
                  <a:moveTo>
                    <a:pt x="3687" y="13161"/>
                  </a:moveTo>
                  <a:lnTo>
                    <a:pt x="3687" y="14362"/>
                  </a:lnTo>
                  <a:lnTo>
                    <a:pt x="2477" y="13161"/>
                  </a:lnTo>
                  <a:close/>
                  <a:moveTo>
                    <a:pt x="2356" y="13389"/>
                  </a:moveTo>
                  <a:lnTo>
                    <a:pt x="3687" y="14711"/>
                  </a:lnTo>
                  <a:lnTo>
                    <a:pt x="3687" y="14750"/>
                  </a:lnTo>
                  <a:lnTo>
                    <a:pt x="3258" y="15165"/>
                  </a:lnTo>
                  <a:lnTo>
                    <a:pt x="2244" y="14210"/>
                  </a:lnTo>
                  <a:lnTo>
                    <a:pt x="2356" y="13389"/>
                  </a:lnTo>
                  <a:close/>
                  <a:moveTo>
                    <a:pt x="5487" y="13359"/>
                  </a:moveTo>
                  <a:lnTo>
                    <a:pt x="5587" y="14086"/>
                  </a:lnTo>
                  <a:lnTo>
                    <a:pt x="4509" y="15179"/>
                  </a:lnTo>
                  <a:lnTo>
                    <a:pt x="4210" y="14882"/>
                  </a:lnTo>
                  <a:lnTo>
                    <a:pt x="4210" y="14592"/>
                  </a:lnTo>
                  <a:lnTo>
                    <a:pt x="5487" y="13359"/>
                  </a:lnTo>
                  <a:close/>
                  <a:moveTo>
                    <a:pt x="4210" y="15231"/>
                  </a:moveTo>
                  <a:lnTo>
                    <a:pt x="4337" y="15356"/>
                  </a:lnTo>
                  <a:lnTo>
                    <a:pt x="4210" y="15484"/>
                  </a:lnTo>
                  <a:lnTo>
                    <a:pt x="4210" y="15231"/>
                  </a:lnTo>
                  <a:close/>
                  <a:moveTo>
                    <a:pt x="3687" y="15097"/>
                  </a:moveTo>
                  <a:lnTo>
                    <a:pt x="3687" y="15569"/>
                  </a:lnTo>
                  <a:lnTo>
                    <a:pt x="3440" y="15335"/>
                  </a:lnTo>
                  <a:lnTo>
                    <a:pt x="3687" y="15097"/>
                  </a:lnTo>
                  <a:close/>
                  <a:moveTo>
                    <a:pt x="2202" y="14518"/>
                  </a:moveTo>
                  <a:lnTo>
                    <a:pt x="3075" y="15341"/>
                  </a:lnTo>
                  <a:lnTo>
                    <a:pt x="1938" y="16438"/>
                  </a:lnTo>
                  <a:lnTo>
                    <a:pt x="2202" y="14518"/>
                  </a:lnTo>
                  <a:close/>
                  <a:moveTo>
                    <a:pt x="5629" y="14390"/>
                  </a:moveTo>
                  <a:lnTo>
                    <a:pt x="5931" y="16590"/>
                  </a:lnTo>
                  <a:lnTo>
                    <a:pt x="4683" y="15351"/>
                  </a:lnTo>
                  <a:lnTo>
                    <a:pt x="5629" y="14390"/>
                  </a:lnTo>
                  <a:close/>
                  <a:moveTo>
                    <a:pt x="1124" y="13505"/>
                  </a:moveTo>
                  <a:lnTo>
                    <a:pt x="1888" y="14224"/>
                  </a:lnTo>
                  <a:lnTo>
                    <a:pt x="1531" y="16831"/>
                  </a:lnTo>
                  <a:lnTo>
                    <a:pt x="538" y="17790"/>
                  </a:lnTo>
                  <a:lnTo>
                    <a:pt x="538" y="17790"/>
                  </a:lnTo>
                  <a:lnTo>
                    <a:pt x="1124" y="13505"/>
                  </a:lnTo>
                  <a:close/>
                  <a:moveTo>
                    <a:pt x="4509" y="15528"/>
                  </a:moveTo>
                  <a:lnTo>
                    <a:pt x="5985" y="16993"/>
                  </a:lnTo>
                  <a:lnTo>
                    <a:pt x="6101" y="17841"/>
                  </a:lnTo>
                  <a:lnTo>
                    <a:pt x="4210" y="16062"/>
                  </a:lnTo>
                  <a:lnTo>
                    <a:pt x="4210" y="15831"/>
                  </a:lnTo>
                  <a:lnTo>
                    <a:pt x="4509" y="15528"/>
                  </a:lnTo>
                  <a:close/>
                  <a:moveTo>
                    <a:pt x="6696" y="13303"/>
                  </a:moveTo>
                  <a:lnTo>
                    <a:pt x="7338" y="17988"/>
                  </a:lnTo>
                  <a:lnTo>
                    <a:pt x="6340" y="16996"/>
                  </a:lnTo>
                  <a:lnTo>
                    <a:pt x="5940" y="14076"/>
                  </a:lnTo>
                  <a:lnTo>
                    <a:pt x="6696" y="13307"/>
                  </a:lnTo>
                  <a:lnTo>
                    <a:pt x="6696" y="13303"/>
                  </a:lnTo>
                  <a:close/>
                  <a:moveTo>
                    <a:pt x="3258" y="15512"/>
                  </a:moveTo>
                  <a:lnTo>
                    <a:pt x="3687" y="15917"/>
                  </a:lnTo>
                  <a:lnTo>
                    <a:pt x="3687" y="16015"/>
                  </a:lnTo>
                  <a:lnTo>
                    <a:pt x="1724" y="18008"/>
                  </a:lnTo>
                  <a:lnTo>
                    <a:pt x="1884" y="16838"/>
                  </a:lnTo>
                  <a:lnTo>
                    <a:pt x="3258" y="15512"/>
                  </a:lnTo>
                  <a:close/>
                  <a:moveTo>
                    <a:pt x="3687" y="1"/>
                  </a:moveTo>
                  <a:lnTo>
                    <a:pt x="3687" y="551"/>
                  </a:lnTo>
                  <a:lnTo>
                    <a:pt x="3321" y="551"/>
                  </a:lnTo>
                  <a:lnTo>
                    <a:pt x="3321" y="2596"/>
                  </a:lnTo>
                  <a:lnTo>
                    <a:pt x="3480" y="2596"/>
                  </a:lnTo>
                  <a:lnTo>
                    <a:pt x="3444" y="2858"/>
                  </a:lnTo>
                  <a:lnTo>
                    <a:pt x="3293" y="3278"/>
                  </a:lnTo>
                  <a:lnTo>
                    <a:pt x="2734" y="1742"/>
                  </a:lnTo>
                  <a:lnTo>
                    <a:pt x="2797" y="1285"/>
                  </a:lnTo>
                  <a:lnTo>
                    <a:pt x="2444" y="1285"/>
                  </a:lnTo>
                  <a:lnTo>
                    <a:pt x="1" y="19125"/>
                  </a:lnTo>
                  <a:lnTo>
                    <a:pt x="355" y="19125"/>
                  </a:lnTo>
                  <a:lnTo>
                    <a:pt x="482" y="18190"/>
                  </a:lnTo>
                  <a:lnTo>
                    <a:pt x="1476" y="17232"/>
                  </a:lnTo>
                  <a:lnTo>
                    <a:pt x="1217" y="19126"/>
                  </a:lnTo>
                  <a:lnTo>
                    <a:pt x="1570" y="19126"/>
                  </a:lnTo>
                  <a:lnTo>
                    <a:pt x="1669" y="18403"/>
                  </a:lnTo>
                  <a:lnTo>
                    <a:pt x="1669" y="18410"/>
                  </a:lnTo>
                  <a:lnTo>
                    <a:pt x="3687" y="16363"/>
                  </a:lnTo>
                  <a:lnTo>
                    <a:pt x="3687" y="17311"/>
                  </a:lnTo>
                  <a:lnTo>
                    <a:pt x="3424" y="17311"/>
                  </a:lnTo>
                  <a:lnTo>
                    <a:pt x="3424" y="18976"/>
                  </a:lnTo>
                  <a:lnTo>
                    <a:pt x="4472" y="18976"/>
                  </a:lnTo>
                  <a:lnTo>
                    <a:pt x="4472" y="17311"/>
                  </a:lnTo>
                  <a:lnTo>
                    <a:pt x="4210" y="17311"/>
                  </a:lnTo>
                  <a:lnTo>
                    <a:pt x="4210" y="16409"/>
                  </a:lnTo>
                  <a:lnTo>
                    <a:pt x="6156" y="18240"/>
                  </a:lnTo>
                  <a:lnTo>
                    <a:pt x="6277" y="19126"/>
                  </a:lnTo>
                  <a:lnTo>
                    <a:pt x="6631" y="19126"/>
                  </a:lnTo>
                  <a:lnTo>
                    <a:pt x="6395" y="17401"/>
                  </a:lnTo>
                  <a:lnTo>
                    <a:pt x="7392" y="18392"/>
                  </a:lnTo>
                  <a:lnTo>
                    <a:pt x="7493" y="19125"/>
                  </a:lnTo>
                  <a:lnTo>
                    <a:pt x="7847" y="19125"/>
                  </a:lnTo>
                  <a:lnTo>
                    <a:pt x="5404" y="1284"/>
                  </a:lnTo>
                  <a:lnTo>
                    <a:pt x="5050" y="1284"/>
                  </a:lnTo>
                  <a:lnTo>
                    <a:pt x="5108" y="1707"/>
                  </a:lnTo>
                  <a:lnTo>
                    <a:pt x="4565" y="3280"/>
                  </a:lnTo>
                  <a:lnTo>
                    <a:pt x="4392" y="2774"/>
                  </a:lnTo>
                  <a:lnTo>
                    <a:pt x="4368" y="2596"/>
                  </a:lnTo>
                  <a:lnTo>
                    <a:pt x="4577" y="2596"/>
                  </a:lnTo>
                  <a:lnTo>
                    <a:pt x="4577" y="551"/>
                  </a:lnTo>
                  <a:lnTo>
                    <a:pt x="4210" y="551"/>
                  </a:lnTo>
                  <a:lnTo>
                    <a:pt x="421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30"/>
            <p:cNvSpPr/>
            <p:nvPr/>
          </p:nvSpPr>
          <p:spPr>
            <a:xfrm>
              <a:off x="3101037" y="2703427"/>
              <a:ext cx="218193" cy="66373"/>
            </a:xfrm>
            <a:custGeom>
              <a:rect b="b" l="l" r="r" t="t"/>
              <a:pathLst>
                <a:path extrusionOk="0" h="609" w="2002">
                  <a:moveTo>
                    <a:pt x="1" y="1"/>
                  </a:moveTo>
                  <a:lnTo>
                    <a:pt x="1" y="608"/>
                  </a:lnTo>
                  <a:lnTo>
                    <a:pt x="2002" y="608"/>
                  </a:lnTo>
                  <a:lnTo>
                    <a:pt x="200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30"/>
            <p:cNvSpPr/>
            <p:nvPr/>
          </p:nvSpPr>
          <p:spPr>
            <a:xfrm>
              <a:off x="3297216" y="2703427"/>
              <a:ext cx="154762" cy="66373"/>
            </a:xfrm>
            <a:custGeom>
              <a:rect b="b" l="l" r="r" t="t"/>
              <a:pathLst>
                <a:path extrusionOk="0" h="609" w="1420">
                  <a:moveTo>
                    <a:pt x="0" y="1"/>
                  </a:moveTo>
                  <a:lnTo>
                    <a:pt x="0" y="608"/>
                  </a:lnTo>
                  <a:lnTo>
                    <a:pt x="1420" y="608"/>
                  </a:lnTo>
                  <a:lnTo>
                    <a:pt x="1420"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30"/>
            <p:cNvSpPr/>
            <p:nvPr/>
          </p:nvSpPr>
          <p:spPr>
            <a:xfrm>
              <a:off x="2748134" y="4572133"/>
              <a:ext cx="1031676" cy="132638"/>
            </a:xfrm>
            <a:custGeom>
              <a:rect b="b" l="l" r="r" t="t"/>
              <a:pathLst>
                <a:path extrusionOk="0" h="1217" w="9466">
                  <a:moveTo>
                    <a:pt x="0" y="0"/>
                  </a:moveTo>
                  <a:lnTo>
                    <a:pt x="0" y="1217"/>
                  </a:lnTo>
                  <a:lnTo>
                    <a:pt x="9466" y="1217"/>
                  </a:lnTo>
                  <a:lnTo>
                    <a:pt x="9466"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30"/>
            <p:cNvSpPr/>
            <p:nvPr/>
          </p:nvSpPr>
          <p:spPr>
            <a:xfrm>
              <a:off x="1994372" y="4818337"/>
              <a:ext cx="107135" cy="82177"/>
            </a:xfrm>
            <a:custGeom>
              <a:rect b="b" l="l" r="r" t="t"/>
              <a:pathLst>
                <a:path extrusionOk="0" h="754" w="983">
                  <a:moveTo>
                    <a:pt x="0" y="1"/>
                  </a:moveTo>
                  <a:lnTo>
                    <a:pt x="0" y="753"/>
                  </a:lnTo>
                  <a:lnTo>
                    <a:pt x="982" y="753"/>
                  </a:lnTo>
                  <a:lnTo>
                    <a:pt x="98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30"/>
            <p:cNvSpPr/>
            <p:nvPr/>
          </p:nvSpPr>
          <p:spPr>
            <a:xfrm>
              <a:off x="546030" y="3530536"/>
              <a:ext cx="743404" cy="1458253"/>
            </a:xfrm>
            <a:custGeom>
              <a:rect b="b" l="l" r="r" t="t"/>
              <a:pathLst>
                <a:path extrusionOk="0" h="13380" w="6821">
                  <a:moveTo>
                    <a:pt x="4302" y="5447"/>
                  </a:moveTo>
                  <a:lnTo>
                    <a:pt x="4456" y="8833"/>
                  </a:lnTo>
                  <a:lnTo>
                    <a:pt x="3619" y="8833"/>
                  </a:lnTo>
                  <a:lnTo>
                    <a:pt x="4302" y="5447"/>
                  </a:lnTo>
                  <a:close/>
                  <a:moveTo>
                    <a:pt x="4053" y="0"/>
                  </a:moveTo>
                  <a:lnTo>
                    <a:pt x="4066" y="285"/>
                  </a:lnTo>
                  <a:lnTo>
                    <a:pt x="598" y="11459"/>
                  </a:lnTo>
                  <a:lnTo>
                    <a:pt x="593" y="11459"/>
                  </a:lnTo>
                  <a:lnTo>
                    <a:pt x="480" y="11817"/>
                  </a:lnTo>
                  <a:lnTo>
                    <a:pt x="79" y="11817"/>
                  </a:lnTo>
                  <a:lnTo>
                    <a:pt x="79" y="12569"/>
                  </a:lnTo>
                  <a:lnTo>
                    <a:pt x="252" y="12569"/>
                  </a:lnTo>
                  <a:lnTo>
                    <a:pt x="0" y="13380"/>
                  </a:lnTo>
                  <a:lnTo>
                    <a:pt x="2701" y="13380"/>
                  </a:lnTo>
                  <a:lnTo>
                    <a:pt x="2864" y="12569"/>
                  </a:lnTo>
                  <a:lnTo>
                    <a:pt x="3142" y="12569"/>
                  </a:lnTo>
                  <a:lnTo>
                    <a:pt x="3142" y="11937"/>
                  </a:lnTo>
                  <a:lnTo>
                    <a:pt x="3228" y="11937"/>
                  </a:lnTo>
                  <a:lnTo>
                    <a:pt x="3380" y="11458"/>
                  </a:lnTo>
                  <a:lnTo>
                    <a:pt x="3088" y="11458"/>
                  </a:lnTo>
                  <a:lnTo>
                    <a:pt x="3321" y="10310"/>
                  </a:lnTo>
                  <a:lnTo>
                    <a:pt x="4524" y="10310"/>
                  </a:lnTo>
                  <a:lnTo>
                    <a:pt x="4576" y="11458"/>
                  </a:lnTo>
                  <a:lnTo>
                    <a:pt x="4440" y="11458"/>
                  </a:lnTo>
                  <a:lnTo>
                    <a:pt x="4440" y="11817"/>
                  </a:lnTo>
                  <a:lnTo>
                    <a:pt x="4413" y="11817"/>
                  </a:lnTo>
                  <a:lnTo>
                    <a:pt x="4413" y="12569"/>
                  </a:lnTo>
                  <a:lnTo>
                    <a:pt x="4627" y="12569"/>
                  </a:lnTo>
                  <a:lnTo>
                    <a:pt x="4664" y="13380"/>
                  </a:lnTo>
                  <a:lnTo>
                    <a:pt x="6641" y="13380"/>
                  </a:lnTo>
                  <a:lnTo>
                    <a:pt x="6641" y="12569"/>
                  </a:lnTo>
                  <a:lnTo>
                    <a:pt x="6820" y="12569"/>
                  </a:lnTo>
                  <a:lnTo>
                    <a:pt x="6820" y="11937"/>
                  </a:lnTo>
                  <a:lnTo>
                    <a:pt x="6820" y="11817"/>
                  </a:lnTo>
                  <a:lnTo>
                    <a:pt x="6820" y="11458"/>
                  </a:lnTo>
                  <a:lnTo>
                    <a:pt x="6641" y="11458"/>
                  </a:lnTo>
                  <a:lnTo>
                    <a:pt x="6641"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30"/>
            <p:cNvSpPr/>
            <p:nvPr/>
          </p:nvSpPr>
          <p:spPr>
            <a:xfrm>
              <a:off x="334266" y="4818337"/>
              <a:ext cx="137651" cy="82177"/>
            </a:xfrm>
            <a:custGeom>
              <a:rect b="b" l="l" r="r" t="t"/>
              <a:pathLst>
                <a:path extrusionOk="0" h="754" w="1263">
                  <a:moveTo>
                    <a:pt x="0" y="1"/>
                  </a:moveTo>
                  <a:lnTo>
                    <a:pt x="0" y="753"/>
                  </a:lnTo>
                  <a:lnTo>
                    <a:pt x="1262" y="753"/>
                  </a:lnTo>
                  <a:lnTo>
                    <a:pt x="1262"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30"/>
            <p:cNvSpPr/>
            <p:nvPr/>
          </p:nvSpPr>
          <p:spPr>
            <a:xfrm>
              <a:off x="73130" y="4673056"/>
              <a:ext cx="4251602" cy="372628"/>
            </a:xfrm>
            <a:custGeom>
              <a:rect b="b" l="l" r="r" t="t"/>
              <a:pathLst>
                <a:path extrusionOk="0" h="3419" w="39010">
                  <a:moveTo>
                    <a:pt x="22229" y="1"/>
                  </a:moveTo>
                  <a:lnTo>
                    <a:pt x="21967" y="2428"/>
                  </a:lnTo>
                  <a:lnTo>
                    <a:pt x="20559" y="2428"/>
                  </a:lnTo>
                  <a:lnTo>
                    <a:pt x="20559" y="1917"/>
                  </a:lnTo>
                  <a:lnTo>
                    <a:pt x="1699" y="1917"/>
                  </a:lnTo>
                  <a:lnTo>
                    <a:pt x="1699" y="2428"/>
                  </a:lnTo>
                  <a:lnTo>
                    <a:pt x="0" y="2428"/>
                  </a:lnTo>
                  <a:lnTo>
                    <a:pt x="0" y="3418"/>
                  </a:lnTo>
                  <a:lnTo>
                    <a:pt x="39010" y="3418"/>
                  </a:lnTo>
                  <a:lnTo>
                    <a:pt x="39010" y="2428"/>
                  </a:lnTo>
                  <a:lnTo>
                    <a:pt x="35794" y="2428"/>
                  </a:lnTo>
                  <a:lnTo>
                    <a:pt x="35412" y="625"/>
                  </a:lnTo>
                  <a:lnTo>
                    <a:pt x="3534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30"/>
            <p:cNvSpPr/>
            <p:nvPr/>
          </p:nvSpPr>
          <p:spPr>
            <a:xfrm>
              <a:off x="-1" y="5035441"/>
              <a:ext cx="4397864" cy="108225"/>
            </a:xfrm>
            <a:custGeom>
              <a:rect b="b" l="l" r="r" t="t"/>
              <a:pathLst>
                <a:path extrusionOk="0" h="993" w="40352">
                  <a:moveTo>
                    <a:pt x="1" y="1"/>
                  </a:moveTo>
                  <a:lnTo>
                    <a:pt x="1" y="992"/>
                  </a:lnTo>
                  <a:lnTo>
                    <a:pt x="40351" y="992"/>
                  </a:lnTo>
                  <a:lnTo>
                    <a:pt x="40351"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30"/>
            <p:cNvSpPr/>
            <p:nvPr/>
          </p:nvSpPr>
          <p:spPr>
            <a:xfrm>
              <a:off x="1656945" y="3386345"/>
              <a:ext cx="432789" cy="962796"/>
            </a:xfrm>
            <a:custGeom>
              <a:rect b="b" l="l" r="r" t="t"/>
              <a:pathLst>
                <a:path extrusionOk="0" h="8834" w="3971">
                  <a:moveTo>
                    <a:pt x="3073" y="1105"/>
                  </a:moveTo>
                  <a:cubicBezTo>
                    <a:pt x="3073" y="1105"/>
                    <a:pt x="3483" y="2913"/>
                    <a:pt x="3519" y="3747"/>
                  </a:cubicBezTo>
                  <a:lnTo>
                    <a:pt x="2005" y="3053"/>
                  </a:lnTo>
                  <a:lnTo>
                    <a:pt x="2587" y="1143"/>
                  </a:lnTo>
                  <a:lnTo>
                    <a:pt x="3073" y="1105"/>
                  </a:lnTo>
                  <a:close/>
                  <a:moveTo>
                    <a:pt x="1265" y="5481"/>
                  </a:moveTo>
                  <a:lnTo>
                    <a:pt x="2800" y="6185"/>
                  </a:lnTo>
                  <a:cubicBezTo>
                    <a:pt x="2357" y="6789"/>
                    <a:pt x="972" y="7925"/>
                    <a:pt x="972" y="7925"/>
                  </a:cubicBezTo>
                  <a:lnTo>
                    <a:pt x="639" y="7535"/>
                  </a:lnTo>
                  <a:lnTo>
                    <a:pt x="1265" y="5481"/>
                  </a:lnTo>
                  <a:close/>
                  <a:moveTo>
                    <a:pt x="3205" y="1"/>
                  </a:moveTo>
                  <a:lnTo>
                    <a:pt x="2523" y="28"/>
                  </a:lnTo>
                  <a:lnTo>
                    <a:pt x="1" y="8307"/>
                  </a:lnTo>
                  <a:lnTo>
                    <a:pt x="480" y="8834"/>
                  </a:lnTo>
                  <a:cubicBezTo>
                    <a:pt x="480" y="8834"/>
                    <a:pt x="2656" y="7207"/>
                    <a:pt x="3091" y="6488"/>
                  </a:cubicBezTo>
                  <a:cubicBezTo>
                    <a:pt x="3444" y="5905"/>
                    <a:pt x="3877" y="4489"/>
                    <a:pt x="3919" y="3770"/>
                  </a:cubicBezTo>
                  <a:cubicBezTo>
                    <a:pt x="3970" y="2894"/>
                    <a:pt x="3205" y="1"/>
                    <a:pt x="3205"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30"/>
            <p:cNvSpPr/>
            <p:nvPr/>
          </p:nvSpPr>
          <p:spPr>
            <a:xfrm>
              <a:off x="1862497" y="3813468"/>
              <a:ext cx="120976" cy="145280"/>
            </a:xfrm>
            <a:custGeom>
              <a:rect b="b" l="l" r="r" t="t"/>
              <a:pathLst>
                <a:path extrusionOk="0" h="1333" w="1110">
                  <a:moveTo>
                    <a:pt x="555" y="1"/>
                  </a:moveTo>
                  <a:cubicBezTo>
                    <a:pt x="249" y="1"/>
                    <a:pt x="1" y="299"/>
                    <a:pt x="1" y="667"/>
                  </a:cubicBezTo>
                  <a:cubicBezTo>
                    <a:pt x="1" y="1035"/>
                    <a:pt x="249" y="1333"/>
                    <a:pt x="555" y="1333"/>
                  </a:cubicBezTo>
                  <a:cubicBezTo>
                    <a:pt x="861" y="1333"/>
                    <a:pt x="1109" y="1035"/>
                    <a:pt x="1109" y="667"/>
                  </a:cubicBezTo>
                  <a:cubicBezTo>
                    <a:pt x="1109" y="299"/>
                    <a:pt x="861" y="1"/>
                    <a:pt x="555"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30"/>
            <p:cNvSpPr/>
            <p:nvPr/>
          </p:nvSpPr>
          <p:spPr>
            <a:xfrm>
              <a:off x="1905438" y="3852813"/>
              <a:ext cx="65719" cy="78798"/>
            </a:xfrm>
            <a:custGeom>
              <a:rect b="b" l="l" r="r" t="t"/>
              <a:pathLst>
                <a:path extrusionOk="0" h="723" w="603">
                  <a:moveTo>
                    <a:pt x="302" y="1"/>
                  </a:moveTo>
                  <a:cubicBezTo>
                    <a:pt x="135" y="1"/>
                    <a:pt x="1" y="162"/>
                    <a:pt x="1" y="362"/>
                  </a:cubicBezTo>
                  <a:cubicBezTo>
                    <a:pt x="1" y="561"/>
                    <a:pt x="135" y="723"/>
                    <a:pt x="302" y="723"/>
                  </a:cubicBezTo>
                  <a:cubicBezTo>
                    <a:pt x="467" y="723"/>
                    <a:pt x="602" y="561"/>
                    <a:pt x="602" y="362"/>
                  </a:cubicBezTo>
                  <a:cubicBezTo>
                    <a:pt x="602" y="162"/>
                    <a:pt x="467" y="1"/>
                    <a:pt x="302"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30"/>
            <p:cNvSpPr/>
            <p:nvPr/>
          </p:nvSpPr>
          <p:spPr>
            <a:xfrm>
              <a:off x="349306" y="3141122"/>
              <a:ext cx="119232" cy="143210"/>
            </a:xfrm>
            <a:custGeom>
              <a:rect b="b" l="l" r="r" t="t"/>
              <a:pathLst>
                <a:path extrusionOk="0" h="1314" w="1094">
                  <a:moveTo>
                    <a:pt x="546" y="1"/>
                  </a:moveTo>
                  <a:cubicBezTo>
                    <a:pt x="245" y="1"/>
                    <a:pt x="0" y="295"/>
                    <a:pt x="0" y="657"/>
                  </a:cubicBezTo>
                  <a:cubicBezTo>
                    <a:pt x="0" y="1020"/>
                    <a:pt x="245" y="1314"/>
                    <a:pt x="546" y="1314"/>
                  </a:cubicBezTo>
                  <a:cubicBezTo>
                    <a:pt x="849" y="1314"/>
                    <a:pt x="1093" y="1020"/>
                    <a:pt x="1093" y="657"/>
                  </a:cubicBezTo>
                  <a:cubicBezTo>
                    <a:pt x="1093" y="295"/>
                    <a:pt x="849" y="1"/>
                    <a:pt x="546"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30"/>
            <p:cNvSpPr/>
            <p:nvPr/>
          </p:nvSpPr>
          <p:spPr>
            <a:xfrm>
              <a:off x="385926" y="3169895"/>
              <a:ext cx="71278" cy="85664"/>
            </a:xfrm>
            <a:custGeom>
              <a:rect b="b" l="l" r="r" t="t"/>
              <a:pathLst>
                <a:path extrusionOk="0" h="786" w="654">
                  <a:moveTo>
                    <a:pt x="327" y="1"/>
                  </a:moveTo>
                  <a:cubicBezTo>
                    <a:pt x="148" y="1"/>
                    <a:pt x="0" y="177"/>
                    <a:pt x="0" y="393"/>
                  </a:cubicBezTo>
                  <a:cubicBezTo>
                    <a:pt x="0" y="610"/>
                    <a:pt x="148" y="786"/>
                    <a:pt x="327" y="786"/>
                  </a:cubicBezTo>
                  <a:cubicBezTo>
                    <a:pt x="507" y="786"/>
                    <a:pt x="653" y="610"/>
                    <a:pt x="653" y="393"/>
                  </a:cubicBezTo>
                  <a:cubicBezTo>
                    <a:pt x="653" y="177"/>
                    <a:pt x="507" y="1"/>
                    <a:pt x="327"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30"/>
            <p:cNvSpPr/>
            <p:nvPr/>
          </p:nvSpPr>
          <p:spPr>
            <a:xfrm>
              <a:off x="378951" y="3288583"/>
              <a:ext cx="71169" cy="1636665"/>
            </a:xfrm>
            <a:custGeom>
              <a:rect b="b" l="l" r="r" t="t"/>
              <a:pathLst>
                <a:path extrusionOk="0" h="15017" w="653">
                  <a:moveTo>
                    <a:pt x="249" y="1"/>
                  </a:moveTo>
                  <a:lnTo>
                    <a:pt x="249" y="4241"/>
                  </a:lnTo>
                  <a:cubicBezTo>
                    <a:pt x="107" y="4284"/>
                    <a:pt x="1" y="4437"/>
                    <a:pt x="1" y="4622"/>
                  </a:cubicBezTo>
                  <a:cubicBezTo>
                    <a:pt x="1" y="4806"/>
                    <a:pt x="107" y="4959"/>
                    <a:pt x="249" y="5001"/>
                  </a:cubicBezTo>
                  <a:lnTo>
                    <a:pt x="249" y="12513"/>
                  </a:lnTo>
                  <a:lnTo>
                    <a:pt x="35" y="12513"/>
                  </a:lnTo>
                  <a:lnTo>
                    <a:pt x="35" y="14310"/>
                  </a:lnTo>
                  <a:lnTo>
                    <a:pt x="249" y="14310"/>
                  </a:lnTo>
                  <a:lnTo>
                    <a:pt x="249" y="15017"/>
                  </a:lnTo>
                  <a:lnTo>
                    <a:pt x="405" y="15017"/>
                  </a:lnTo>
                  <a:lnTo>
                    <a:pt x="405" y="14310"/>
                  </a:lnTo>
                  <a:lnTo>
                    <a:pt x="607" y="14310"/>
                  </a:lnTo>
                  <a:lnTo>
                    <a:pt x="607" y="12513"/>
                  </a:lnTo>
                  <a:lnTo>
                    <a:pt x="405" y="12513"/>
                  </a:lnTo>
                  <a:lnTo>
                    <a:pt x="405" y="5001"/>
                  </a:lnTo>
                  <a:cubicBezTo>
                    <a:pt x="547" y="4959"/>
                    <a:pt x="653" y="4806"/>
                    <a:pt x="653" y="4622"/>
                  </a:cubicBezTo>
                  <a:cubicBezTo>
                    <a:pt x="653" y="4437"/>
                    <a:pt x="547" y="4284"/>
                    <a:pt x="405" y="4242"/>
                  </a:cubicBezTo>
                  <a:lnTo>
                    <a:pt x="40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30"/>
            <p:cNvSpPr/>
            <p:nvPr/>
          </p:nvSpPr>
          <p:spPr>
            <a:xfrm>
              <a:off x="1323333" y="3770091"/>
              <a:ext cx="42505" cy="372846"/>
            </a:xfrm>
            <a:custGeom>
              <a:rect b="b" l="l" r="r" t="t"/>
              <a:pathLst>
                <a:path extrusionOk="0" h="3421" w="390">
                  <a:moveTo>
                    <a:pt x="0" y="1"/>
                  </a:moveTo>
                  <a:lnTo>
                    <a:pt x="0" y="3420"/>
                  </a:lnTo>
                  <a:lnTo>
                    <a:pt x="390" y="3420"/>
                  </a:lnTo>
                  <a:lnTo>
                    <a:pt x="39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30"/>
            <p:cNvSpPr/>
            <p:nvPr/>
          </p:nvSpPr>
          <p:spPr>
            <a:xfrm>
              <a:off x="1323333" y="4193400"/>
              <a:ext cx="42505" cy="299934"/>
            </a:xfrm>
            <a:custGeom>
              <a:rect b="b" l="l" r="r" t="t"/>
              <a:pathLst>
                <a:path extrusionOk="0" h="2752" w="390">
                  <a:moveTo>
                    <a:pt x="0" y="0"/>
                  </a:moveTo>
                  <a:lnTo>
                    <a:pt x="0" y="2751"/>
                  </a:lnTo>
                  <a:lnTo>
                    <a:pt x="390" y="2751"/>
                  </a:lnTo>
                  <a:lnTo>
                    <a:pt x="39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30"/>
            <p:cNvSpPr/>
            <p:nvPr/>
          </p:nvSpPr>
          <p:spPr>
            <a:xfrm>
              <a:off x="1323333" y="4543688"/>
              <a:ext cx="42505" cy="230618"/>
            </a:xfrm>
            <a:custGeom>
              <a:rect b="b" l="l" r="r" t="t"/>
              <a:pathLst>
                <a:path extrusionOk="0" h="2116" w="390">
                  <a:moveTo>
                    <a:pt x="0" y="0"/>
                  </a:moveTo>
                  <a:lnTo>
                    <a:pt x="0" y="2115"/>
                  </a:lnTo>
                  <a:lnTo>
                    <a:pt x="390" y="2115"/>
                  </a:lnTo>
                  <a:lnTo>
                    <a:pt x="39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30"/>
            <p:cNvSpPr/>
            <p:nvPr/>
          </p:nvSpPr>
          <p:spPr>
            <a:xfrm>
              <a:off x="3194331" y="2371885"/>
              <a:ext cx="185388" cy="185388"/>
            </a:xfrm>
            <a:custGeom>
              <a:rect b="b" l="l" r="r" t="t"/>
              <a:pathLst>
                <a:path extrusionOk="0" h="1701" w="1701">
                  <a:moveTo>
                    <a:pt x="850" y="1"/>
                  </a:moveTo>
                  <a:cubicBezTo>
                    <a:pt x="381" y="1"/>
                    <a:pt x="0" y="381"/>
                    <a:pt x="0" y="851"/>
                  </a:cubicBezTo>
                  <a:cubicBezTo>
                    <a:pt x="0" y="1320"/>
                    <a:pt x="381" y="1701"/>
                    <a:pt x="850" y="1701"/>
                  </a:cubicBezTo>
                  <a:cubicBezTo>
                    <a:pt x="1320" y="1701"/>
                    <a:pt x="1700" y="1320"/>
                    <a:pt x="1700" y="851"/>
                  </a:cubicBezTo>
                  <a:cubicBezTo>
                    <a:pt x="1700" y="381"/>
                    <a:pt x="1320" y="1"/>
                    <a:pt x="850"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30"/>
            <p:cNvSpPr/>
            <p:nvPr/>
          </p:nvSpPr>
          <p:spPr>
            <a:xfrm>
              <a:off x="2703013" y="2277502"/>
              <a:ext cx="645206" cy="258845"/>
            </a:xfrm>
            <a:custGeom>
              <a:rect b="b" l="l" r="r" t="t"/>
              <a:pathLst>
                <a:path extrusionOk="0" h="2375" w="5920">
                  <a:moveTo>
                    <a:pt x="1" y="1"/>
                  </a:moveTo>
                  <a:lnTo>
                    <a:pt x="1" y="1"/>
                  </a:lnTo>
                  <a:cubicBezTo>
                    <a:pt x="979" y="1219"/>
                    <a:pt x="2965" y="907"/>
                    <a:pt x="4817" y="2374"/>
                  </a:cubicBezTo>
                  <a:lnTo>
                    <a:pt x="5919" y="1075"/>
                  </a:lnTo>
                  <a:cubicBezTo>
                    <a:pt x="5505" y="619"/>
                    <a:pt x="4924" y="505"/>
                    <a:pt x="4264" y="505"/>
                  </a:cubicBezTo>
                  <a:cubicBezTo>
                    <a:pt x="3602" y="505"/>
                    <a:pt x="2862" y="620"/>
                    <a:pt x="2131" y="620"/>
                  </a:cubicBezTo>
                  <a:cubicBezTo>
                    <a:pt x="1377" y="620"/>
                    <a:pt x="635" y="498"/>
                    <a:pt x="1"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30"/>
            <p:cNvSpPr/>
            <p:nvPr/>
          </p:nvSpPr>
          <p:spPr>
            <a:xfrm>
              <a:off x="2973194" y="2238157"/>
              <a:ext cx="444887" cy="283367"/>
            </a:xfrm>
            <a:custGeom>
              <a:rect b="b" l="l" r="r" t="t"/>
              <a:pathLst>
                <a:path extrusionOk="0" h="2600" w="4082">
                  <a:moveTo>
                    <a:pt x="0" y="1"/>
                  </a:moveTo>
                  <a:lnTo>
                    <a:pt x="0" y="1"/>
                  </a:lnTo>
                  <a:cubicBezTo>
                    <a:pt x="810" y="911"/>
                    <a:pt x="2849" y="478"/>
                    <a:pt x="2830" y="1396"/>
                  </a:cubicBezTo>
                  <a:lnTo>
                    <a:pt x="3537" y="2599"/>
                  </a:lnTo>
                  <a:cubicBezTo>
                    <a:pt x="4082" y="1925"/>
                    <a:pt x="3713" y="803"/>
                    <a:pt x="2919" y="497"/>
                  </a:cubicBezTo>
                  <a:cubicBezTo>
                    <a:pt x="2125" y="193"/>
                    <a:pt x="689" y="586"/>
                    <a:pt x="0"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30"/>
            <p:cNvSpPr/>
            <p:nvPr/>
          </p:nvSpPr>
          <p:spPr>
            <a:xfrm>
              <a:off x="2547487" y="2185952"/>
              <a:ext cx="382110" cy="114764"/>
            </a:xfrm>
            <a:custGeom>
              <a:rect b="b" l="l" r="r" t="t"/>
              <a:pathLst>
                <a:path extrusionOk="0" h="1053" w="3506">
                  <a:moveTo>
                    <a:pt x="1233" y="1"/>
                  </a:moveTo>
                  <a:cubicBezTo>
                    <a:pt x="567" y="1"/>
                    <a:pt x="0" y="448"/>
                    <a:pt x="0" y="448"/>
                  </a:cubicBezTo>
                  <a:cubicBezTo>
                    <a:pt x="0" y="448"/>
                    <a:pt x="458" y="209"/>
                    <a:pt x="970" y="209"/>
                  </a:cubicBezTo>
                  <a:cubicBezTo>
                    <a:pt x="1051" y="209"/>
                    <a:pt x="1134" y="215"/>
                    <a:pt x="1216" y="229"/>
                  </a:cubicBezTo>
                  <a:cubicBezTo>
                    <a:pt x="1906" y="347"/>
                    <a:pt x="2477" y="1052"/>
                    <a:pt x="3321" y="1052"/>
                  </a:cubicBezTo>
                  <a:cubicBezTo>
                    <a:pt x="3381" y="1052"/>
                    <a:pt x="3442" y="1049"/>
                    <a:pt x="3505" y="1041"/>
                  </a:cubicBezTo>
                  <a:lnTo>
                    <a:pt x="3505" y="1041"/>
                  </a:lnTo>
                  <a:cubicBezTo>
                    <a:pt x="3480" y="1043"/>
                    <a:pt x="3456" y="1044"/>
                    <a:pt x="3432" y="1044"/>
                  </a:cubicBezTo>
                  <a:cubicBezTo>
                    <a:pt x="2784" y="1044"/>
                    <a:pt x="2473" y="341"/>
                    <a:pt x="1668" y="70"/>
                  </a:cubicBezTo>
                  <a:cubicBezTo>
                    <a:pt x="1522" y="21"/>
                    <a:pt x="1375" y="1"/>
                    <a:pt x="1233"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30"/>
            <p:cNvSpPr/>
            <p:nvPr/>
          </p:nvSpPr>
          <p:spPr>
            <a:xfrm>
              <a:off x="3091556" y="2377226"/>
              <a:ext cx="262987" cy="154980"/>
            </a:xfrm>
            <a:custGeom>
              <a:rect b="b" l="l" r="r" t="t"/>
              <a:pathLst>
                <a:path extrusionOk="0" h="1422" w="2413">
                  <a:moveTo>
                    <a:pt x="1531" y="0"/>
                  </a:moveTo>
                  <a:cubicBezTo>
                    <a:pt x="1118" y="0"/>
                    <a:pt x="587" y="174"/>
                    <a:pt x="247" y="174"/>
                  </a:cubicBezTo>
                  <a:cubicBezTo>
                    <a:pt x="144" y="174"/>
                    <a:pt x="59" y="158"/>
                    <a:pt x="0" y="116"/>
                  </a:cubicBezTo>
                  <a:lnTo>
                    <a:pt x="0" y="116"/>
                  </a:lnTo>
                  <a:cubicBezTo>
                    <a:pt x="112" y="239"/>
                    <a:pt x="356" y="258"/>
                    <a:pt x="617" y="258"/>
                  </a:cubicBezTo>
                  <a:cubicBezTo>
                    <a:pt x="726" y="258"/>
                    <a:pt x="838" y="254"/>
                    <a:pt x="944" y="254"/>
                  </a:cubicBezTo>
                  <a:cubicBezTo>
                    <a:pt x="1130" y="254"/>
                    <a:pt x="1301" y="264"/>
                    <a:pt x="1411" y="317"/>
                  </a:cubicBezTo>
                  <a:cubicBezTo>
                    <a:pt x="1267" y="430"/>
                    <a:pt x="1173" y="605"/>
                    <a:pt x="1173" y="802"/>
                  </a:cubicBezTo>
                  <a:cubicBezTo>
                    <a:pt x="1173" y="1145"/>
                    <a:pt x="1450" y="1421"/>
                    <a:pt x="1793" y="1421"/>
                  </a:cubicBezTo>
                  <a:cubicBezTo>
                    <a:pt x="2135" y="1421"/>
                    <a:pt x="2413" y="1145"/>
                    <a:pt x="2413" y="802"/>
                  </a:cubicBezTo>
                  <a:cubicBezTo>
                    <a:pt x="2413" y="743"/>
                    <a:pt x="2403" y="689"/>
                    <a:pt x="2388" y="636"/>
                  </a:cubicBezTo>
                  <a:cubicBezTo>
                    <a:pt x="2332" y="313"/>
                    <a:pt x="2039" y="41"/>
                    <a:pt x="1643" y="5"/>
                  </a:cubicBezTo>
                  <a:cubicBezTo>
                    <a:pt x="1607" y="2"/>
                    <a:pt x="1569" y="0"/>
                    <a:pt x="1531"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30"/>
            <p:cNvSpPr/>
            <p:nvPr/>
          </p:nvSpPr>
          <p:spPr>
            <a:xfrm>
              <a:off x="941547" y="3301661"/>
              <a:ext cx="354863" cy="426250"/>
            </a:xfrm>
            <a:custGeom>
              <a:rect b="b" l="l" r="r" t="t"/>
              <a:pathLst>
                <a:path extrusionOk="0" h="3911" w="3256">
                  <a:moveTo>
                    <a:pt x="1627" y="0"/>
                  </a:moveTo>
                  <a:cubicBezTo>
                    <a:pt x="728" y="0"/>
                    <a:pt x="0" y="875"/>
                    <a:pt x="0" y="1955"/>
                  </a:cubicBezTo>
                  <a:cubicBezTo>
                    <a:pt x="0" y="3035"/>
                    <a:pt x="728" y="3910"/>
                    <a:pt x="1627" y="3910"/>
                  </a:cubicBezTo>
                  <a:cubicBezTo>
                    <a:pt x="2526" y="3910"/>
                    <a:pt x="3255" y="3035"/>
                    <a:pt x="3255" y="1955"/>
                  </a:cubicBezTo>
                  <a:cubicBezTo>
                    <a:pt x="3255" y="875"/>
                    <a:pt x="2526" y="0"/>
                    <a:pt x="1627"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30"/>
            <p:cNvSpPr/>
            <p:nvPr/>
          </p:nvSpPr>
          <p:spPr>
            <a:xfrm>
              <a:off x="1029501" y="3407380"/>
              <a:ext cx="178740" cy="214705"/>
            </a:xfrm>
            <a:custGeom>
              <a:rect b="b" l="l" r="r" t="t"/>
              <a:pathLst>
                <a:path extrusionOk="0" h="1970" w="1640">
                  <a:moveTo>
                    <a:pt x="820" y="0"/>
                  </a:moveTo>
                  <a:cubicBezTo>
                    <a:pt x="368" y="0"/>
                    <a:pt x="1" y="441"/>
                    <a:pt x="1" y="985"/>
                  </a:cubicBezTo>
                  <a:cubicBezTo>
                    <a:pt x="1" y="1529"/>
                    <a:pt x="368" y="1969"/>
                    <a:pt x="820" y="1969"/>
                  </a:cubicBezTo>
                  <a:cubicBezTo>
                    <a:pt x="1273" y="1969"/>
                    <a:pt x="1640" y="1529"/>
                    <a:pt x="1640" y="985"/>
                  </a:cubicBezTo>
                  <a:cubicBezTo>
                    <a:pt x="1640" y="441"/>
                    <a:pt x="1273" y="0"/>
                    <a:pt x="820"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30"/>
            <p:cNvSpPr/>
            <p:nvPr/>
          </p:nvSpPr>
          <p:spPr>
            <a:xfrm>
              <a:off x="1077565" y="3448250"/>
              <a:ext cx="110731" cy="133074"/>
            </a:xfrm>
            <a:custGeom>
              <a:rect b="b" l="l" r="r" t="t"/>
              <a:pathLst>
                <a:path extrusionOk="0" h="1221" w="1016">
                  <a:moveTo>
                    <a:pt x="508" y="0"/>
                  </a:moveTo>
                  <a:cubicBezTo>
                    <a:pt x="228" y="0"/>
                    <a:pt x="1" y="273"/>
                    <a:pt x="1" y="610"/>
                  </a:cubicBezTo>
                  <a:cubicBezTo>
                    <a:pt x="1" y="947"/>
                    <a:pt x="228" y="1220"/>
                    <a:pt x="508" y="1220"/>
                  </a:cubicBezTo>
                  <a:cubicBezTo>
                    <a:pt x="789" y="1220"/>
                    <a:pt x="1016" y="947"/>
                    <a:pt x="1016" y="610"/>
                  </a:cubicBezTo>
                  <a:cubicBezTo>
                    <a:pt x="1016" y="273"/>
                    <a:pt x="789" y="0"/>
                    <a:pt x="508"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6" name="Google Shape;1446;p30"/>
          <p:cNvGrpSpPr/>
          <p:nvPr/>
        </p:nvGrpSpPr>
        <p:grpSpPr>
          <a:xfrm flipH="1">
            <a:off x="2979286" y="564775"/>
            <a:ext cx="1502133" cy="484801"/>
            <a:chOff x="6928648" y="421825"/>
            <a:chExt cx="1502133" cy="484801"/>
          </a:xfrm>
        </p:grpSpPr>
        <p:sp>
          <p:nvSpPr>
            <p:cNvPr id="1447" name="Google Shape;1447;p30"/>
            <p:cNvSpPr/>
            <p:nvPr/>
          </p:nvSpPr>
          <p:spPr>
            <a:xfrm>
              <a:off x="6928648" y="421825"/>
              <a:ext cx="1502133" cy="484801"/>
            </a:xfrm>
            <a:custGeom>
              <a:rect b="b" l="l" r="r" t="t"/>
              <a:pathLst>
                <a:path extrusionOk="0" h="4530" w="14036">
                  <a:moveTo>
                    <a:pt x="4293" y="1"/>
                  </a:moveTo>
                  <a:cubicBezTo>
                    <a:pt x="4252" y="1"/>
                    <a:pt x="4209" y="2"/>
                    <a:pt x="4166" y="4"/>
                  </a:cubicBezTo>
                  <a:cubicBezTo>
                    <a:pt x="3030" y="68"/>
                    <a:pt x="3047" y="1405"/>
                    <a:pt x="3047" y="1405"/>
                  </a:cubicBezTo>
                  <a:cubicBezTo>
                    <a:pt x="2820" y="1298"/>
                    <a:pt x="2588" y="1249"/>
                    <a:pt x="2367" y="1249"/>
                  </a:cubicBezTo>
                  <a:cubicBezTo>
                    <a:pt x="1009" y="1249"/>
                    <a:pt x="0" y="3060"/>
                    <a:pt x="2477" y="4301"/>
                  </a:cubicBezTo>
                  <a:cubicBezTo>
                    <a:pt x="2793" y="4460"/>
                    <a:pt x="3121" y="4529"/>
                    <a:pt x="3461" y="4529"/>
                  </a:cubicBezTo>
                  <a:cubicBezTo>
                    <a:pt x="6004" y="4529"/>
                    <a:pt x="9198" y="606"/>
                    <a:pt x="13063" y="606"/>
                  </a:cubicBezTo>
                  <a:cubicBezTo>
                    <a:pt x="13382" y="606"/>
                    <a:pt x="13706" y="633"/>
                    <a:pt x="14035" y="691"/>
                  </a:cubicBezTo>
                  <a:cubicBezTo>
                    <a:pt x="13584" y="592"/>
                    <a:pt x="13149" y="551"/>
                    <a:pt x="12733" y="551"/>
                  </a:cubicBezTo>
                  <a:cubicBezTo>
                    <a:pt x="10442" y="551"/>
                    <a:pt x="8709" y="1815"/>
                    <a:pt x="7919" y="1815"/>
                  </a:cubicBezTo>
                  <a:cubicBezTo>
                    <a:pt x="7880" y="1815"/>
                    <a:pt x="7843" y="1812"/>
                    <a:pt x="7808" y="1805"/>
                  </a:cubicBezTo>
                  <a:cubicBezTo>
                    <a:pt x="7808" y="1805"/>
                    <a:pt x="8172" y="710"/>
                    <a:pt x="6984" y="449"/>
                  </a:cubicBezTo>
                  <a:cubicBezTo>
                    <a:pt x="6881" y="426"/>
                    <a:pt x="6787" y="416"/>
                    <a:pt x="6700" y="416"/>
                  </a:cubicBezTo>
                  <a:cubicBezTo>
                    <a:pt x="5958" y="416"/>
                    <a:pt x="5781" y="1151"/>
                    <a:pt x="5781" y="1151"/>
                  </a:cubicBezTo>
                  <a:cubicBezTo>
                    <a:pt x="5781" y="1151"/>
                    <a:pt x="5593" y="1"/>
                    <a:pt x="429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30"/>
            <p:cNvSpPr/>
            <p:nvPr/>
          </p:nvSpPr>
          <p:spPr>
            <a:xfrm>
              <a:off x="7063815" y="466988"/>
              <a:ext cx="1366966" cy="439638"/>
            </a:xfrm>
            <a:custGeom>
              <a:rect b="b" l="l" r="r" t="t"/>
              <a:pathLst>
                <a:path extrusionOk="0" h="4108" w="12773">
                  <a:moveTo>
                    <a:pt x="4132" y="1"/>
                  </a:moveTo>
                  <a:cubicBezTo>
                    <a:pt x="4148" y="50"/>
                    <a:pt x="4163" y="101"/>
                    <a:pt x="4176" y="153"/>
                  </a:cubicBezTo>
                  <a:cubicBezTo>
                    <a:pt x="4389" y="997"/>
                    <a:pt x="4019" y="1824"/>
                    <a:pt x="3351" y="2001"/>
                  </a:cubicBezTo>
                  <a:cubicBezTo>
                    <a:pt x="3266" y="2024"/>
                    <a:pt x="3180" y="2034"/>
                    <a:pt x="3095" y="2034"/>
                  </a:cubicBezTo>
                  <a:cubicBezTo>
                    <a:pt x="2538" y="2034"/>
                    <a:pt x="1998" y="1575"/>
                    <a:pt x="1787" y="897"/>
                  </a:cubicBezTo>
                  <a:cubicBezTo>
                    <a:pt x="1784" y="951"/>
                    <a:pt x="1784" y="983"/>
                    <a:pt x="1784" y="983"/>
                  </a:cubicBezTo>
                  <a:cubicBezTo>
                    <a:pt x="1763" y="974"/>
                    <a:pt x="1743" y="967"/>
                    <a:pt x="1722" y="958"/>
                  </a:cubicBezTo>
                  <a:lnTo>
                    <a:pt x="1722" y="958"/>
                  </a:lnTo>
                  <a:cubicBezTo>
                    <a:pt x="1822" y="1153"/>
                    <a:pt x="1879" y="1370"/>
                    <a:pt x="1879" y="1596"/>
                  </a:cubicBezTo>
                  <a:cubicBezTo>
                    <a:pt x="1879" y="2373"/>
                    <a:pt x="1223" y="2980"/>
                    <a:pt x="400" y="2980"/>
                  </a:cubicBezTo>
                  <a:cubicBezTo>
                    <a:pt x="376" y="2980"/>
                    <a:pt x="352" y="2979"/>
                    <a:pt x="327" y="2978"/>
                  </a:cubicBezTo>
                  <a:cubicBezTo>
                    <a:pt x="215" y="2974"/>
                    <a:pt x="106" y="2958"/>
                    <a:pt x="0" y="2932"/>
                  </a:cubicBezTo>
                  <a:lnTo>
                    <a:pt x="0" y="2932"/>
                  </a:lnTo>
                  <a:cubicBezTo>
                    <a:pt x="238" y="3259"/>
                    <a:pt x="627" y="3585"/>
                    <a:pt x="1214" y="3879"/>
                  </a:cubicBezTo>
                  <a:cubicBezTo>
                    <a:pt x="1530" y="4038"/>
                    <a:pt x="1858" y="4107"/>
                    <a:pt x="2198" y="4107"/>
                  </a:cubicBezTo>
                  <a:cubicBezTo>
                    <a:pt x="4741" y="4107"/>
                    <a:pt x="7935" y="184"/>
                    <a:pt x="11800" y="184"/>
                  </a:cubicBezTo>
                  <a:cubicBezTo>
                    <a:pt x="12119" y="184"/>
                    <a:pt x="12443" y="211"/>
                    <a:pt x="12772" y="269"/>
                  </a:cubicBezTo>
                  <a:cubicBezTo>
                    <a:pt x="12321" y="170"/>
                    <a:pt x="11886" y="129"/>
                    <a:pt x="11470" y="129"/>
                  </a:cubicBezTo>
                  <a:cubicBezTo>
                    <a:pt x="9179" y="129"/>
                    <a:pt x="7446" y="1393"/>
                    <a:pt x="6656" y="1393"/>
                  </a:cubicBezTo>
                  <a:cubicBezTo>
                    <a:pt x="6617" y="1393"/>
                    <a:pt x="6580" y="1390"/>
                    <a:pt x="6545" y="1383"/>
                  </a:cubicBezTo>
                  <a:cubicBezTo>
                    <a:pt x="6545" y="1383"/>
                    <a:pt x="6546" y="1379"/>
                    <a:pt x="6548" y="1372"/>
                  </a:cubicBezTo>
                  <a:lnTo>
                    <a:pt x="6548" y="1372"/>
                  </a:lnTo>
                  <a:cubicBezTo>
                    <a:pt x="6249" y="1637"/>
                    <a:pt x="5902" y="1774"/>
                    <a:pt x="5586" y="1774"/>
                  </a:cubicBezTo>
                  <a:cubicBezTo>
                    <a:pt x="5313" y="1774"/>
                    <a:pt x="5062" y="1672"/>
                    <a:pt x="4886" y="1462"/>
                  </a:cubicBezTo>
                  <a:cubicBezTo>
                    <a:pt x="4643" y="1172"/>
                    <a:pt x="4599" y="744"/>
                    <a:pt x="4729" y="325"/>
                  </a:cubicBezTo>
                  <a:lnTo>
                    <a:pt x="4729" y="325"/>
                  </a:lnTo>
                  <a:cubicBezTo>
                    <a:pt x="4570" y="520"/>
                    <a:pt x="4518" y="729"/>
                    <a:pt x="4518" y="729"/>
                  </a:cubicBezTo>
                  <a:cubicBezTo>
                    <a:pt x="4518" y="729"/>
                    <a:pt x="4451" y="329"/>
                    <a:pt x="4132"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9" name="Google Shape;1449;p30"/>
          <p:cNvGrpSpPr/>
          <p:nvPr/>
        </p:nvGrpSpPr>
        <p:grpSpPr>
          <a:xfrm>
            <a:off x="6331579" y="1464689"/>
            <a:ext cx="2987055" cy="531565"/>
            <a:chOff x="5687875" y="1058375"/>
            <a:chExt cx="3387068" cy="602750"/>
          </a:xfrm>
        </p:grpSpPr>
        <p:sp>
          <p:nvSpPr>
            <p:cNvPr id="1450" name="Google Shape;1450;p30"/>
            <p:cNvSpPr/>
            <p:nvPr/>
          </p:nvSpPr>
          <p:spPr>
            <a:xfrm>
              <a:off x="5687875" y="1155651"/>
              <a:ext cx="3387068" cy="505474"/>
            </a:xfrm>
            <a:custGeom>
              <a:rect b="b" l="l" r="r" t="t"/>
              <a:pathLst>
                <a:path extrusionOk="0" h="4739" w="31755">
                  <a:moveTo>
                    <a:pt x="5505" y="1"/>
                  </a:moveTo>
                  <a:cubicBezTo>
                    <a:pt x="5092" y="1"/>
                    <a:pt x="4658" y="26"/>
                    <a:pt x="4205" y="83"/>
                  </a:cubicBezTo>
                  <a:cubicBezTo>
                    <a:pt x="129" y="598"/>
                    <a:pt x="0" y="3473"/>
                    <a:pt x="4077" y="4589"/>
                  </a:cubicBezTo>
                  <a:cubicBezTo>
                    <a:pt x="4458" y="4693"/>
                    <a:pt x="4913" y="4739"/>
                    <a:pt x="5434" y="4739"/>
                  </a:cubicBezTo>
                  <a:cubicBezTo>
                    <a:pt x="9211" y="4739"/>
                    <a:pt x="16452" y="2331"/>
                    <a:pt x="24011" y="2331"/>
                  </a:cubicBezTo>
                  <a:cubicBezTo>
                    <a:pt x="26568" y="2331"/>
                    <a:pt x="29161" y="2607"/>
                    <a:pt x="31669" y="3344"/>
                  </a:cubicBezTo>
                  <a:lnTo>
                    <a:pt x="31754" y="3173"/>
                  </a:lnTo>
                  <a:cubicBezTo>
                    <a:pt x="31754" y="3173"/>
                    <a:pt x="25575" y="1928"/>
                    <a:pt x="21241" y="1542"/>
                  </a:cubicBezTo>
                  <a:cubicBezTo>
                    <a:pt x="20188" y="1448"/>
                    <a:pt x="19426" y="1412"/>
                    <a:pt x="18876" y="1412"/>
                  </a:cubicBezTo>
                  <a:cubicBezTo>
                    <a:pt x="17164" y="1412"/>
                    <a:pt x="17508" y="1757"/>
                    <a:pt x="17508" y="1757"/>
                  </a:cubicBezTo>
                  <a:cubicBezTo>
                    <a:pt x="17508" y="1757"/>
                    <a:pt x="14804" y="726"/>
                    <a:pt x="12787" y="684"/>
                  </a:cubicBezTo>
                  <a:cubicBezTo>
                    <a:pt x="12744" y="683"/>
                    <a:pt x="12702" y="683"/>
                    <a:pt x="12661" y="683"/>
                  </a:cubicBezTo>
                  <a:cubicBezTo>
                    <a:pt x="10771" y="683"/>
                    <a:pt x="10771" y="1628"/>
                    <a:pt x="10771" y="1628"/>
                  </a:cubicBezTo>
                  <a:cubicBezTo>
                    <a:pt x="10771" y="1628"/>
                    <a:pt x="8804" y="1"/>
                    <a:pt x="5505"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30"/>
            <p:cNvSpPr/>
            <p:nvPr/>
          </p:nvSpPr>
          <p:spPr>
            <a:xfrm>
              <a:off x="5806270" y="1308499"/>
              <a:ext cx="3268672" cy="352626"/>
            </a:xfrm>
            <a:custGeom>
              <a:rect b="b" l="l" r="r" t="t"/>
              <a:pathLst>
                <a:path extrusionOk="0" h="3306" w="30645">
                  <a:moveTo>
                    <a:pt x="9708" y="1"/>
                  </a:moveTo>
                  <a:cubicBezTo>
                    <a:pt x="9661" y="115"/>
                    <a:pt x="9661" y="195"/>
                    <a:pt x="9661" y="195"/>
                  </a:cubicBezTo>
                  <a:cubicBezTo>
                    <a:pt x="9661" y="195"/>
                    <a:pt x="9600" y="145"/>
                    <a:pt x="9482" y="61"/>
                  </a:cubicBezTo>
                  <a:lnTo>
                    <a:pt x="9482" y="61"/>
                  </a:lnTo>
                  <a:cubicBezTo>
                    <a:pt x="9590" y="274"/>
                    <a:pt x="9635" y="489"/>
                    <a:pt x="9605" y="700"/>
                  </a:cubicBezTo>
                  <a:cubicBezTo>
                    <a:pt x="9469" y="1685"/>
                    <a:pt x="7794" y="2305"/>
                    <a:pt x="5585" y="2305"/>
                  </a:cubicBezTo>
                  <a:cubicBezTo>
                    <a:pt x="5019" y="2305"/>
                    <a:pt x="4418" y="2265"/>
                    <a:pt x="3799" y="2179"/>
                  </a:cubicBezTo>
                  <a:cubicBezTo>
                    <a:pt x="2280" y="1968"/>
                    <a:pt x="939" y="1527"/>
                    <a:pt x="1" y="983"/>
                  </a:cubicBezTo>
                  <a:lnTo>
                    <a:pt x="1" y="983"/>
                  </a:lnTo>
                  <a:cubicBezTo>
                    <a:pt x="170" y="1814"/>
                    <a:pt x="1152" y="2659"/>
                    <a:pt x="2967" y="3156"/>
                  </a:cubicBezTo>
                  <a:cubicBezTo>
                    <a:pt x="3348" y="3260"/>
                    <a:pt x="3803" y="3306"/>
                    <a:pt x="4324" y="3306"/>
                  </a:cubicBezTo>
                  <a:cubicBezTo>
                    <a:pt x="8101" y="3306"/>
                    <a:pt x="15342" y="898"/>
                    <a:pt x="22901" y="898"/>
                  </a:cubicBezTo>
                  <a:cubicBezTo>
                    <a:pt x="25458" y="898"/>
                    <a:pt x="28051" y="1174"/>
                    <a:pt x="30559" y="1911"/>
                  </a:cubicBezTo>
                  <a:lnTo>
                    <a:pt x="30644" y="1740"/>
                  </a:lnTo>
                  <a:cubicBezTo>
                    <a:pt x="30644" y="1740"/>
                    <a:pt x="24465" y="495"/>
                    <a:pt x="20131" y="109"/>
                  </a:cubicBezTo>
                  <a:lnTo>
                    <a:pt x="20131" y="109"/>
                  </a:lnTo>
                  <a:cubicBezTo>
                    <a:pt x="20144" y="465"/>
                    <a:pt x="19560" y="573"/>
                    <a:pt x="18850" y="573"/>
                  </a:cubicBezTo>
                  <a:cubicBezTo>
                    <a:pt x="17770" y="573"/>
                    <a:pt x="16398" y="324"/>
                    <a:pt x="16398" y="324"/>
                  </a:cubicBezTo>
                  <a:cubicBezTo>
                    <a:pt x="16398" y="324"/>
                    <a:pt x="16261" y="271"/>
                    <a:pt x="16028" y="191"/>
                  </a:cubicBezTo>
                  <a:lnTo>
                    <a:pt x="16028" y="191"/>
                  </a:lnTo>
                  <a:cubicBezTo>
                    <a:pt x="16117" y="328"/>
                    <a:pt x="16153" y="461"/>
                    <a:pt x="16127" y="587"/>
                  </a:cubicBezTo>
                  <a:cubicBezTo>
                    <a:pt x="16042" y="995"/>
                    <a:pt x="15318" y="1218"/>
                    <a:pt x="14296" y="1218"/>
                  </a:cubicBezTo>
                  <a:cubicBezTo>
                    <a:pt x="13723" y="1218"/>
                    <a:pt x="13056" y="1148"/>
                    <a:pt x="12355" y="1001"/>
                  </a:cubicBezTo>
                  <a:cubicBezTo>
                    <a:pt x="11251" y="769"/>
                    <a:pt x="10300" y="397"/>
                    <a:pt x="9708"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30"/>
            <p:cNvSpPr/>
            <p:nvPr/>
          </p:nvSpPr>
          <p:spPr>
            <a:xfrm>
              <a:off x="6797805" y="1094000"/>
              <a:ext cx="123195" cy="123089"/>
            </a:xfrm>
            <a:custGeom>
              <a:rect b="b" l="l" r="r" t="t"/>
              <a:pathLst>
                <a:path extrusionOk="0" h="1154" w="1155">
                  <a:moveTo>
                    <a:pt x="577" y="0"/>
                  </a:moveTo>
                  <a:cubicBezTo>
                    <a:pt x="259" y="0"/>
                    <a:pt x="1" y="258"/>
                    <a:pt x="1" y="577"/>
                  </a:cubicBezTo>
                  <a:cubicBezTo>
                    <a:pt x="1" y="896"/>
                    <a:pt x="259" y="1154"/>
                    <a:pt x="577" y="1154"/>
                  </a:cubicBezTo>
                  <a:cubicBezTo>
                    <a:pt x="896" y="1154"/>
                    <a:pt x="1154" y="896"/>
                    <a:pt x="1154" y="577"/>
                  </a:cubicBezTo>
                  <a:cubicBezTo>
                    <a:pt x="1154" y="258"/>
                    <a:pt x="896" y="0"/>
                    <a:pt x="577"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30"/>
            <p:cNvSpPr/>
            <p:nvPr/>
          </p:nvSpPr>
          <p:spPr>
            <a:xfrm>
              <a:off x="6987878" y="1121626"/>
              <a:ext cx="71251" cy="71037"/>
            </a:xfrm>
            <a:custGeom>
              <a:rect b="b" l="l" r="r" t="t"/>
              <a:pathLst>
                <a:path extrusionOk="0" h="666" w="668">
                  <a:moveTo>
                    <a:pt x="334" y="0"/>
                  </a:moveTo>
                  <a:cubicBezTo>
                    <a:pt x="150" y="0"/>
                    <a:pt x="1" y="149"/>
                    <a:pt x="1" y="332"/>
                  </a:cubicBezTo>
                  <a:cubicBezTo>
                    <a:pt x="1" y="517"/>
                    <a:pt x="150" y="666"/>
                    <a:pt x="334" y="666"/>
                  </a:cubicBezTo>
                  <a:cubicBezTo>
                    <a:pt x="518" y="666"/>
                    <a:pt x="667" y="517"/>
                    <a:pt x="667" y="332"/>
                  </a:cubicBezTo>
                  <a:cubicBezTo>
                    <a:pt x="667" y="149"/>
                    <a:pt x="518" y="0"/>
                    <a:pt x="334"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30"/>
            <p:cNvSpPr/>
            <p:nvPr/>
          </p:nvSpPr>
          <p:spPr>
            <a:xfrm>
              <a:off x="5755286" y="1058375"/>
              <a:ext cx="162660" cy="162660"/>
            </a:xfrm>
            <a:custGeom>
              <a:rect b="b" l="l" r="r" t="t"/>
              <a:pathLst>
                <a:path extrusionOk="0" h="1525" w="1525">
                  <a:moveTo>
                    <a:pt x="763" y="1"/>
                  </a:moveTo>
                  <a:cubicBezTo>
                    <a:pt x="342" y="1"/>
                    <a:pt x="1" y="342"/>
                    <a:pt x="1" y="763"/>
                  </a:cubicBezTo>
                  <a:cubicBezTo>
                    <a:pt x="1" y="1184"/>
                    <a:pt x="342" y="1525"/>
                    <a:pt x="763" y="1525"/>
                  </a:cubicBezTo>
                  <a:cubicBezTo>
                    <a:pt x="1183" y="1525"/>
                    <a:pt x="1525" y="1184"/>
                    <a:pt x="1525" y="763"/>
                  </a:cubicBezTo>
                  <a:cubicBezTo>
                    <a:pt x="1525" y="342"/>
                    <a:pt x="1183" y="1"/>
                    <a:pt x="76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5" name="Google Shape;1455;p30"/>
          <p:cNvGrpSpPr/>
          <p:nvPr/>
        </p:nvGrpSpPr>
        <p:grpSpPr>
          <a:xfrm>
            <a:off x="4208438" y="1886206"/>
            <a:ext cx="1166284" cy="531588"/>
            <a:chOff x="5566469" y="2417258"/>
            <a:chExt cx="730709" cy="333075"/>
          </a:xfrm>
        </p:grpSpPr>
        <p:sp>
          <p:nvSpPr>
            <p:cNvPr id="1456" name="Google Shape;1456;p30"/>
            <p:cNvSpPr/>
            <p:nvPr/>
          </p:nvSpPr>
          <p:spPr>
            <a:xfrm>
              <a:off x="6115976" y="2686620"/>
              <a:ext cx="37270" cy="37273"/>
            </a:xfrm>
            <a:custGeom>
              <a:rect b="b" l="l" r="r" t="t"/>
              <a:pathLst>
                <a:path extrusionOk="0" h="203" w="203">
                  <a:moveTo>
                    <a:pt x="101" y="1"/>
                  </a:moveTo>
                  <a:cubicBezTo>
                    <a:pt x="46" y="1"/>
                    <a:pt x="1" y="46"/>
                    <a:pt x="1" y="101"/>
                  </a:cubicBezTo>
                  <a:cubicBezTo>
                    <a:pt x="1" y="157"/>
                    <a:pt x="46" y="202"/>
                    <a:pt x="101" y="202"/>
                  </a:cubicBezTo>
                  <a:cubicBezTo>
                    <a:pt x="158" y="202"/>
                    <a:pt x="202" y="157"/>
                    <a:pt x="202" y="101"/>
                  </a:cubicBezTo>
                  <a:cubicBezTo>
                    <a:pt x="202" y="46"/>
                    <a:pt x="158" y="1"/>
                    <a:pt x="10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30"/>
            <p:cNvSpPr/>
            <p:nvPr/>
          </p:nvSpPr>
          <p:spPr>
            <a:xfrm>
              <a:off x="5936601" y="2686620"/>
              <a:ext cx="37270" cy="37273"/>
            </a:xfrm>
            <a:custGeom>
              <a:rect b="b" l="l" r="r" t="t"/>
              <a:pathLst>
                <a:path extrusionOk="0" h="203" w="203">
                  <a:moveTo>
                    <a:pt x="101" y="1"/>
                  </a:moveTo>
                  <a:cubicBezTo>
                    <a:pt x="46" y="1"/>
                    <a:pt x="1" y="46"/>
                    <a:pt x="1" y="101"/>
                  </a:cubicBezTo>
                  <a:cubicBezTo>
                    <a:pt x="1" y="157"/>
                    <a:pt x="46" y="202"/>
                    <a:pt x="101" y="202"/>
                  </a:cubicBezTo>
                  <a:cubicBezTo>
                    <a:pt x="157" y="202"/>
                    <a:pt x="202" y="157"/>
                    <a:pt x="202" y="101"/>
                  </a:cubicBezTo>
                  <a:cubicBezTo>
                    <a:pt x="202" y="46"/>
                    <a:pt x="157" y="1"/>
                    <a:pt x="10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30"/>
            <p:cNvSpPr/>
            <p:nvPr/>
          </p:nvSpPr>
          <p:spPr>
            <a:xfrm>
              <a:off x="5620447" y="2417258"/>
              <a:ext cx="676731" cy="64448"/>
            </a:xfrm>
            <a:custGeom>
              <a:rect b="b" l="l" r="r" t="t"/>
              <a:pathLst>
                <a:path extrusionOk="0" h="351" w="3686">
                  <a:moveTo>
                    <a:pt x="1832" y="0"/>
                  </a:moveTo>
                  <a:lnTo>
                    <a:pt x="1832" y="86"/>
                  </a:lnTo>
                  <a:lnTo>
                    <a:pt x="1" y="32"/>
                  </a:lnTo>
                  <a:lnTo>
                    <a:pt x="132" y="112"/>
                  </a:lnTo>
                  <a:lnTo>
                    <a:pt x="1832" y="112"/>
                  </a:lnTo>
                  <a:lnTo>
                    <a:pt x="1832" y="170"/>
                  </a:lnTo>
                  <a:lnTo>
                    <a:pt x="1753" y="170"/>
                  </a:lnTo>
                  <a:lnTo>
                    <a:pt x="1753" y="204"/>
                  </a:lnTo>
                  <a:lnTo>
                    <a:pt x="1765" y="204"/>
                  </a:lnTo>
                  <a:lnTo>
                    <a:pt x="1765" y="351"/>
                  </a:lnTo>
                  <a:lnTo>
                    <a:pt x="1796" y="351"/>
                  </a:lnTo>
                  <a:lnTo>
                    <a:pt x="1796" y="204"/>
                  </a:lnTo>
                  <a:lnTo>
                    <a:pt x="1832" y="204"/>
                  </a:lnTo>
                  <a:lnTo>
                    <a:pt x="1832" y="309"/>
                  </a:lnTo>
                  <a:lnTo>
                    <a:pt x="1864" y="309"/>
                  </a:lnTo>
                  <a:lnTo>
                    <a:pt x="1864" y="204"/>
                  </a:lnTo>
                  <a:lnTo>
                    <a:pt x="1893" y="204"/>
                  </a:lnTo>
                  <a:lnTo>
                    <a:pt x="1893" y="351"/>
                  </a:lnTo>
                  <a:lnTo>
                    <a:pt x="1923" y="351"/>
                  </a:lnTo>
                  <a:lnTo>
                    <a:pt x="1923" y="204"/>
                  </a:lnTo>
                  <a:lnTo>
                    <a:pt x="1942" y="204"/>
                  </a:lnTo>
                  <a:lnTo>
                    <a:pt x="1942" y="170"/>
                  </a:lnTo>
                  <a:lnTo>
                    <a:pt x="1864" y="170"/>
                  </a:lnTo>
                  <a:lnTo>
                    <a:pt x="1864" y="112"/>
                  </a:lnTo>
                  <a:lnTo>
                    <a:pt x="3555" y="112"/>
                  </a:lnTo>
                  <a:lnTo>
                    <a:pt x="3686" y="32"/>
                  </a:lnTo>
                  <a:lnTo>
                    <a:pt x="3686" y="32"/>
                  </a:lnTo>
                  <a:lnTo>
                    <a:pt x="1864" y="85"/>
                  </a:lnTo>
                  <a:lnTo>
                    <a:pt x="186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30"/>
            <p:cNvSpPr/>
            <p:nvPr/>
          </p:nvSpPr>
          <p:spPr>
            <a:xfrm>
              <a:off x="5912550" y="2464080"/>
              <a:ext cx="87391" cy="26807"/>
            </a:xfrm>
            <a:custGeom>
              <a:rect b="b" l="l" r="r" t="t"/>
              <a:pathLst>
                <a:path extrusionOk="0" h="146" w="476">
                  <a:moveTo>
                    <a:pt x="9" y="0"/>
                  </a:moveTo>
                  <a:cubicBezTo>
                    <a:pt x="4" y="0"/>
                    <a:pt x="1" y="4"/>
                    <a:pt x="1" y="9"/>
                  </a:cubicBezTo>
                  <a:lnTo>
                    <a:pt x="1" y="145"/>
                  </a:lnTo>
                  <a:lnTo>
                    <a:pt x="475" y="145"/>
                  </a:lnTo>
                  <a:lnTo>
                    <a:pt x="475" y="9"/>
                  </a:lnTo>
                  <a:cubicBezTo>
                    <a:pt x="475" y="4"/>
                    <a:pt x="471" y="0"/>
                    <a:pt x="46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30"/>
            <p:cNvSpPr/>
            <p:nvPr/>
          </p:nvSpPr>
          <p:spPr>
            <a:xfrm>
              <a:off x="5823505" y="2478953"/>
              <a:ext cx="260154" cy="62612"/>
            </a:xfrm>
            <a:custGeom>
              <a:rect b="b" l="l" r="r" t="t"/>
              <a:pathLst>
                <a:path extrusionOk="0" h="341" w="1417">
                  <a:moveTo>
                    <a:pt x="185" y="0"/>
                  </a:moveTo>
                  <a:cubicBezTo>
                    <a:pt x="83" y="0"/>
                    <a:pt x="1" y="140"/>
                    <a:pt x="1" y="242"/>
                  </a:cubicBezTo>
                  <a:lnTo>
                    <a:pt x="1" y="341"/>
                  </a:lnTo>
                  <a:lnTo>
                    <a:pt x="1417" y="341"/>
                  </a:lnTo>
                  <a:lnTo>
                    <a:pt x="1417" y="242"/>
                  </a:lnTo>
                  <a:cubicBezTo>
                    <a:pt x="1417" y="140"/>
                    <a:pt x="1392" y="0"/>
                    <a:pt x="1024" y="0"/>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30"/>
            <p:cNvSpPr/>
            <p:nvPr/>
          </p:nvSpPr>
          <p:spPr>
            <a:xfrm>
              <a:off x="5566469" y="2462795"/>
              <a:ext cx="655251" cy="249162"/>
            </a:xfrm>
            <a:custGeom>
              <a:rect b="b" l="l" r="r" t="t"/>
              <a:pathLst>
                <a:path extrusionOk="0" h="1357" w="3569">
                  <a:moveTo>
                    <a:pt x="1" y="1"/>
                  </a:moveTo>
                  <a:lnTo>
                    <a:pt x="92" y="288"/>
                  </a:lnTo>
                  <a:cubicBezTo>
                    <a:pt x="82" y="314"/>
                    <a:pt x="76" y="340"/>
                    <a:pt x="76" y="370"/>
                  </a:cubicBezTo>
                  <a:cubicBezTo>
                    <a:pt x="76" y="484"/>
                    <a:pt x="170" y="578"/>
                    <a:pt x="284" y="578"/>
                  </a:cubicBezTo>
                  <a:cubicBezTo>
                    <a:pt x="340" y="578"/>
                    <a:pt x="391" y="555"/>
                    <a:pt x="428" y="518"/>
                  </a:cubicBezTo>
                  <a:lnTo>
                    <a:pt x="1426" y="678"/>
                  </a:lnTo>
                  <a:lnTo>
                    <a:pt x="1601" y="808"/>
                  </a:lnTo>
                  <a:cubicBezTo>
                    <a:pt x="1601" y="1067"/>
                    <a:pt x="1811" y="1356"/>
                    <a:pt x="2069" y="1356"/>
                  </a:cubicBezTo>
                  <a:lnTo>
                    <a:pt x="3140" y="1356"/>
                  </a:lnTo>
                  <a:cubicBezTo>
                    <a:pt x="3479" y="1356"/>
                    <a:pt x="3568" y="1134"/>
                    <a:pt x="3411" y="1042"/>
                  </a:cubicBezTo>
                  <a:cubicBezTo>
                    <a:pt x="3411" y="783"/>
                    <a:pt x="3201" y="305"/>
                    <a:pt x="2942" y="305"/>
                  </a:cubicBezTo>
                  <a:lnTo>
                    <a:pt x="2431" y="305"/>
                  </a:lnTo>
                  <a:cubicBezTo>
                    <a:pt x="2429" y="205"/>
                    <a:pt x="2390" y="77"/>
                    <a:pt x="2035" y="77"/>
                  </a:cubicBezTo>
                  <a:lnTo>
                    <a:pt x="1568" y="77"/>
                  </a:lnTo>
                  <a:cubicBezTo>
                    <a:pt x="1470" y="77"/>
                    <a:pt x="1390" y="205"/>
                    <a:pt x="1383" y="305"/>
                  </a:cubicBezTo>
                  <a:lnTo>
                    <a:pt x="478" y="305"/>
                  </a:lnTo>
                  <a:cubicBezTo>
                    <a:pt x="451" y="223"/>
                    <a:pt x="375" y="162"/>
                    <a:pt x="284" y="162"/>
                  </a:cubicBezTo>
                  <a:cubicBezTo>
                    <a:pt x="281" y="162"/>
                    <a:pt x="279" y="163"/>
                    <a:pt x="275" y="163"/>
                  </a:cubicBezTo>
                  <a:lnTo>
                    <a:pt x="133"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30"/>
            <p:cNvSpPr/>
            <p:nvPr/>
          </p:nvSpPr>
          <p:spPr>
            <a:xfrm>
              <a:off x="6147187" y="2727933"/>
              <a:ext cx="22215" cy="22401"/>
            </a:xfrm>
            <a:custGeom>
              <a:rect b="b" l="l" r="r" t="t"/>
              <a:pathLst>
                <a:path extrusionOk="0" h="122" w="121">
                  <a:moveTo>
                    <a:pt x="60" y="1"/>
                  </a:moveTo>
                  <a:cubicBezTo>
                    <a:pt x="27" y="1"/>
                    <a:pt x="0" y="28"/>
                    <a:pt x="0" y="60"/>
                  </a:cubicBezTo>
                  <a:cubicBezTo>
                    <a:pt x="0" y="94"/>
                    <a:pt x="27" y="121"/>
                    <a:pt x="60" y="121"/>
                  </a:cubicBezTo>
                  <a:cubicBezTo>
                    <a:pt x="94" y="121"/>
                    <a:pt x="121" y="94"/>
                    <a:pt x="121" y="60"/>
                  </a:cubicBezTo>
                  <a:cubicBezTo>
                    <a:pt x="121" y="28"/>
                    <a:pt x="94" y="1"/>
                    <a:pt x="6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30"/>
            <p:cNvSpPr/>
            <p:nvPr/>
          </p:nvSpPr>
          <p:spPr>
            <a:xfrm>
              <a:off x="5931644" y="2727933"/>
              <a:ext cx="22582" cy="22401"/>
            </a:xfrm>
            <a:custGeom>
              <a:rect b="b" l="l" r="r" t="t"/>
              <a:pathLst>
                <a:path extrusionOk="0" h="122" w="123">
                  <a:moveTo>
                    <a:pt x="61" y="1"/>
                  </a:moveTo>
                  <a:cubicBezTo>
                    <a:pt x="29" y="1"/>
                    <a:pt x="1" y="28"/>
                    <a:pt x="1" y="60"/>
                  </a:cubicBezTo>
                  <a:cubicBezTo>
                    <a:pt x="1" y="94"/>
                    <a:pt x="28" y="121"/>
                    <a:pt x="61" y="121"/>
                  </a:cubicBezTo>
                  <a:cubicBezTo>
                    <a:pt x="95" y="121"/>
                    <a:pt x="122" y="94"/>
                    <a:pt x="122" y="60"/>
                  </a:cubicBezTo>
                  <a:cubicBezTo>
                    <a:pt x="122" y="28"/>
                    <a:pt x="94" y="1"/>
                    <a:pt x="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30"/>
            <p:cNvSpPr/>
            <p:nvPr/>
          </p:nvSpPr>
          <p:spPr>
            <a:xfrm>
              <a:off x="6101104" y="2525958"/>
              <a:ext cx="83169" cy="122102"/>
            </a:xfrm>
            <a:custGeom>
              <a:rect b="b" l="l" r="r" t="t"/>
              <a:pathLst>
                <a:path extrusionOk="0" h="665" w="453">
                  <a:moveTo>
                    <a:pt x="0" y="0"/>
                  </a:moveTo>
                  <a:lnTo>
                    <a:pt x="0" y="665"/>
                  </a:lnTo>
                  <a:lnTo>
                    <a:pt x="453" y="665"/>
                  </a:lnTo>
                  <a:cubicBezTo>
                    <a:pt x="450" y="427"/>
                    <a:pt x="260" y="0"/>
                    <a:pt x="26"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30"/>
            <p:cNvSpPr/>
            <p:nvPr/>
          </p:nvSpPr>
          <p:spPr>
            <a:xfrm>
              <a:off x="6028767" y="2569658"/>
              <a:ext cx="41492" cy="41680"/>
            </a:xfrm>
            <a:custGeom>
              <a:rect b="b" l="l" r="r" t="t"/>
              <a:pathLst>
                <a:path extrusionOk="0" h="227" w="226">
                  <a:moveTo>
                    <a:pt x="114" y="1"/>
                  </a:moveTo>
                  <a:cubicBezTo>
                    <a:pt x="51" y="1"/>
                    <a:pt x="0" y="51"/>
                    <a:pt x="0" y="114"/>
                  </a:cubicBezTo>
                  <a:cubicBezTo>
                    <a:pt x="0" y="176"/>
                    <a:pt x="51" y="226"/>
                    <a:pt x="114" y="226"/>
                  </a:cubicBezTo>
                  <a:cubicBezTo>
                    <a:pt x="175" y="226"/>
                    <a:pt x="226" y="176"/>
                    <a:pt x="226" y="114"/>
                  </a:cubicBezTo>
                  <a:cubicBezTo>
                    <a:pt x="226" y="51"/>
                    <a:pt x="175" y="1"/>
                    <a:pt x="114"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30"/>
            <p:cNvSpPr/>
            <p:nvPr/>
          </p:nvSpPr>
          <p:spPr>
            <a:xfrm>
              <a:off x="5969098" y="2569658"/>
              <a:ext cx="41492" cy="41680"/>
            </a:xfrm>
            <a:custGeom>
              <a:rect b="b" l="l" r="r" t="t"/>
              <a:pathLst>
                <a:path extrusionOk="0" h="227" w="226">
                  <a:moveTo>
                    <a:pt x="113" y="1"/>
                  </a:moveTo>
                  <a:cubicBezTo>
                    <a:pt x="51" y="1"/>
                    <a:pt x="0" y="51"/>
                    <a:pt x="0" y="114"/>
                  </a:cubicBezTo>
                  <a:cubicBezTo>
                    <a:pt x="0" y="176"/>
                    <a:pt x="51" y="226"/>
                    <a:pt x="113" y="226"/>
                  </a:cubicBezTo>
                  <a:cubicBezTo>
                    <a:pt x="175" y="226"/>
                    <a:pt x="226" y="176"/>
                    <a:pt x="226" y="114"/>
                  </a:cubicBezTo>
                  <a:cubicBezTo>
                    <a:pt x="226" y="51"/>
                    <a:pt x="175" y="1"/>
                    <a:pt x="113"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30"/>
            <p:cNvSpPr/>
            <p:nvPr/>
          </p:nvSpPr>
          <p:spPr>
            <a:xfrm>
              <a:off x="5838928" y="2509800"/>
              <a:ext cx="27356" cy="42782"/>
            </a:xfrm>
            <a:custGeom>
              <a:rect b="b" l="l" r="r" t="t"/>
              <a:pathLst>
                <a:path extrusionOk="0" h="233" w="149">
                  <a:moveTo>
                    <a:pt x="149" y="1"/>
                  </a:moveTo>
                  <a:lnTo>
                    <a:pt x="1" y="53"/>
                  </a:lnTo>
                  <a:lnTo>
                    <a:pt x="1" y="180"/>
                  </a:lnTo>
                  <a:lnTo>
                    <a:pt x="149" y="232"/>
                  </a:lnTo>
                  <a:lnTo>
                    <a:pt x="14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30"/>
            <p:cNvSpPr/>
            <p:nvPr/>
          </p:nvSpPr>
          <p:spPr>
            <a:xfrm>
              <a:off x="5862979" y="2505577"/>
              <a:ext cx="116583" cy="52697"/>
            </a:xfrm>
            <a:custGeom>
              <a:rect b="b" l="l" r="r" t="t"/>
              <a:pathLst>
                <a:path extrusionOk="0" h="287" w="635">
                  <a:moveTo>
                    <a:pt x="0" y="0"/>
                  </a:moveTo>
                  <a:lnTo>
                    <a:pt x="0" y="286"/>
                  </a:lnTo>
                  <a:lnTo>
                    <a:pt x="626" y="286"/>
                  </a:lnTo>
                  <a:cubicBezTo>
                    <a:pt x="631" y="286"/>
                    <a:pt x="635" y="282"/>
                    <a:pt x="635" y="277"/>
                  </a:cubicBezTo>
                  <a:lnTo>
                    <a:pt x="635" y="9"/>
                  </a:lnTo>
                  <a:cubicBezTo>
                    <a:pt x="635" y="4"/>
                    <a:pt x="631" y="0"/>
                    <a:pt x="62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30"/>
            <p:cNvSpPr/>
            <p:nvPr/>
          </p:nvSpPr>
          <p:spPr>
            <a:xfrm>
              <a:off x="6044556" y="2487950"/>
              <a:ext cx="33781" cy="25155"/>
            </a:xfrm>
            <a:custGeom>
              <a:rect b="b" l="l" r="r" t="t"/>
              <a:pathLst>
                <a:path extrusionOk="0" h="137" w="184">
                  <a:moveTo>
                    <a:pt x="40" y="1"/>
                  </a:moveTo>
                  <a:cubicBezTo>
                    <a:pt x="26" y="1"/>
                    <a:pt x="15" y="6"/>
                    <a:pt x="11" y="16"/>
                  </a:cubicBezTo>
                  <a:cubicBezTo>
                    <a:pt x="1" y="40"/>
                    <a:pt x="29" y="82"/>
                    <a:pt x="74" y="111"/>
                  </a:cubicBezTo>
                  <a:cubicBezTo>
                    <a:pt x="99" y="128"/>
                    <a:pt x="125" y="136"/>
                    <a:pt x="144" y="136"/>
                  </a:cubicBezTo>
                  <a:cubicBezTo>
                    <a:pt x="159" y="136"/>
                    <a:pt x="170" y="131"/>
                    <a:pt x="175" y="121"/>
                  </a:cubicBezTo>
                  <a:cubicBezTo>
                    <a:pt x="184" y="97"/>
                    <a:pt x="156" y="55"/>
                    <a:pt x="111" y="26"/>
                  </a:cubicBezTo>
                  <a:cubicBezTo>
                    <a:pt x="85" y="9"/>
                    <a:pt x="60" y="1"/>
                    <a:pt x="4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30"/>
            <p:cNvSpPr/>
            <p:nvPr/>
          </p:nvSpPr>
          <p:spPr>
            <a:xfrm>
              <a:off x="6080541" y="2525958"/>
              <a:ext cx="83169" cy="125407"/>
            </a:xfrm>
            <a:custGeom>
              <a:rect b="b" l="l" r="r" t="t"/>
              <a:pathLst>
                <a:path extrusionOk="0" h="683" w="453">
                  <a:moveTo>
                    <a:pt x="0" y="0"/>
                  </a:moveTo>
                  <a:lnTo>
                    <a:pt x="0" y="11"/>
                  </a:lnTo>
                  <a:cubicBezTo>
                    <a:pt x="225" y="24"/>
                    <a:pt x="406" y="442"/>
                    <a:pt x="415" y="682"/>
                  </a:cubicBezTo>
                  <a:lnTo>
                    <a:pt x="453" y="682"/>
                  </a:lnTo>
                  <a:cubicBezTo>
                    <a:pt x="449" y="438"/>
                    <a:pt x="259" y="0"/>
                    <a:pt x="2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30"/>
            <p:cNvSpPr/>
            <p:nvPr/>
          </p:nvSpPr>
          <p:spPr>
            <a:xfrm>
              <a:off x="5594560" y="2506678"/>
              <a:ext cx="48102" cy="48106"/>
            </a:xfrm>
            <a:custGeom>
              <a:rect b="b" l="l" r="r" t="t"/>
              <a:pathLst>
                <a:path extrusionOk="0" h="262" w="262">
                  <a:moveTo>
                    <a:pt x="131" y="0"/>
                  </a:moveTo>
                  <a:cubicBezTo>
                    <a:pt x="59" y="0"/>
                    <a:pt x="0" y="58"/>
                    <a:pt x="0" y="131"/>
                  </a:cubicBezTo>
                  <a:cubicBezTo>
                    <a:pt x="0" y="203"/>
                    <a:pt x="59" y="262"/>
                    <a:pt x="131" y="262"/>
                  </a:cubicBezTo>
                  <a:cubicBezTo>
                    <a:pt x="203" y="262"/>
                    <a:pt x="261" y="203"/>
                    <a:pt x="261" y="131"/>
                  </a:cubicBezTo>
                  <a:cubicBezTo>
                    <a:pt x="261" y="59"/>
                    <a:pt x="203" y="0"/>
                    <a:pt x="131"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30"/>
            <p:cNvSpPr/>
            <p:nvPr/>
          </p:nvSpPr>
          <p:spPr>
            <a:xfrm>
              <a:off x="5609615" y="2521735"/>
              <a:ext cx="17625" cy="17810"/>
            </a:xfrm>
            <a:custGeom>
              <a:rect b="b" l="l" r="r" t="t"/>
              <a:pathLst>
                <a:path extrusionOk="0" h="97" w="96">
                  <a:moveTo>
                    <a:pt x="49" y="1"/>
                  </a:moveTo>
                  <a:cubicBezTo>
                    <a:pt x="22" y="1"/>
                    <a:pt x="0" y="22"/>
                    <a:pt x="0" y="49"/>
                  </a:cubicBezTo>
                  <a:cubicBezTo>
                    <a:pt x="0" y="75"/>
                    <a:pt x="22" y="96"/>
                    <a:pt x="49" y="96"/>
                  </a:cubicBezTo>
                  <a:cubicBezTo>
                    <a:pt x="75" y="96"/>
                    <a:pt x="96" y="75"/>
                    <a:pt x="96" y="49"/>
                  </a:cubicBezTo>
                  <a:cubicBezTo>
                    <a:pt x="96" y="22"/>
                    <a:pt x="74" y="1"/>
                    <a:pt x="49"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30"/>
            <p:cNvSpPr/>
            <p:nvPr/>
          </p:nvSpPr>
          <p:spPr>
            <a:xfrm>
              <a:off x="5890886" y="2682397"/>
              <a:ext cx="314498" cy="5692"/>
            </a:xfrm>
            <a:custGeom>
              <a:rect b="b" l="l" r="r" t="t"/>
              <a:pathLst>
                <a:path extrusionOk="0" h="31" w="1713">
                  <a:moveTo>
                    <a:pt x="1" y="1"/>
                  </a:moveTo>
                  <a:cubicBezTo>
                    <a:pt x="10" y="10"/>
                    <a:pt x="19" y="20"/>
                    <a:pt x="28" y="31"/>
                  </a:cubicBezTo>
                  <a:lnTo>
                    <a:pt x="1700" y="31"/>
                  </a:lnTo>
                  <a:cubicBezTo>
                    <a:pt x="1706" y="20"/>
                    <a:pt x="1710" y="10"/>
                    <a:pt x="1713"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4" name="Google Shape;1474;p30"/>
          <p:cNvGrpSpPr/>
          <p:nvPr/>
        </p:nvGrpSpPr>
        <p:grpSpPr>
          <a:xfrm flipH="1">
            <a:off x="6455620" y="517985"/>
            <a:ext cx="1166284" cy="531588"/>
            <a:chOff x="5566469" y="2417258"/>
            <a:chExt cx="730709" cy="333075"/>
          </a:xfrm>
        </p:grpSpPr>
        <p:sp>
          <p:nvSpPr>
            <p:cNvPr id="1475" name="Google Shape;1475;p30"/>
            <p:cNvSpPr/>
            <p:nvPr/>
          </p:nvSpPr>
          <p:spPr>
            <a:xfrm>
              <a:off x="6115976" y="2686620"/>
              <a:ext cx="37270" cy="37273"/>
            </a:xfrm>
            <a:custGeom>
              <a:rect b="b" l="l" r="r" t="t"/>
              <a:pathLst>
                <a:path extrusionOk="0" h="203" w="203">
                  <a:moveTo>
                    <a:pt x="101" y="1"/>
                  </a:moveTo>
                  <a:cubicBezTo>
                    <a:pt x="46" y="1"/>
                    <a:pt x="1" y="46"/>
                    <a:pt x="1" y="101"/>
                  </a:cubicBezTo>
                  <a:cubicBezTo>
                    <a:pt x="1" y="157"/>
                    <a:pt x="46" y="202"/>
                    <a:pt x="101" y="202"/>
                  </a:cubicBezTo>
                  <a:cubicBezTo>
                    <a:pt x="158" y="202"/>
                    <a:pt x="202" y="157"/>
                    <a:pt x="202" y="101"/>
                  </a:cubicBezTo>
                  <a:cubicBezTo>
                    <a:pt x="202" y="46"/>
                    <a:pt x="158" y="1"/>
                    <a:pt x="10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30"/>
            <p:cNvSpPr/>
            <p:nvPr/>
          </p:nvSpPr>
          <p:spPr>
            <a:xfrm>
              <a:off x="5936601" y="2686620"/>
              <a:ext cx="37270" cy="37273"/>
            </a:xfrm>
            <a:custGeom>
              <a:rect b="b" l="l" r="r" t="t"/>
              <a:pathLst>
                <a:path extrusionOk="0" h="203" w="203">
                  <a:moveTo>
                    <a:pt x="101" y="1"/>
                  </a:moveTo>
                  <a:cubicBezTo>
                    <a:pt x="46" y="1"/>
                    <a:pt x="1" y="46"/>
                    <a:pt x="1" y="101"/>
                  </a:cubicBezTo>
                  <a:cubicBezTo>
                    <a:pt x="1" y="157"/>
                    <a:pt x="46" y="202"/>
                    <a:pt x="101" y="202"/>
                  </a:cubicBezTo>
                  <a:cubicBezTo>
                    <a:pt x="157" y="202"/>
                    <a:pt x="202" y="157"/>
                    <a:pt x="202" y="101"/>
                  </a:cubicBezTo>
                  <a:cubicBezTo>
                    <a:pt x="202" y="46"/>
                    <a:pt x="157" y="1"/>
                    <a:pt x="10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30"/>
            <p:cNvSpPr/>
            <p:nvPr/>
          </p:nvSpPr>
          <p:spPr>
            <a:xfrm>
              <a:off x="5620447" y="2417258"/>
              <a:ext cx="676731" cy="64448"/>
            </a:xfrm>
            <a:custGeom>
              <a:rect b="b" l="l" r="r" t="t"/>
              <a:pathLst>
                <a:path extrusionOk="0" h="351" w="3686">
                  <a:moveTo>
                    <a:pt x="1832" y="0"/>
                  </a:moveTo>
                  <a:lnTo>
                    <a:pt x="1832" y="86"/>
                  </a:lnTo>
                  <a:lnTo>
                    <a:pt x="1" y="32"/>
                  </a:lnTo>
                  <a:lnTo>
                    <a:pt x="132" y="112"/>
                  </a:lnTo>
                  <a:lnTo>
                    <a:pt x="1832" y="112"/>
                  </a:lnTo>
                  <a:lnTo>
                    <a:pt x="1832" y="170"/>
                  </a:lnTo>
                  <a:lnTo>
                    <a:pt x="1753" y="170"/>
                  </a:lnTo>
                  <a:lnTo>
                    <a:pt x="1753" y="204"/>
                  </a:lnTo>
                  <a:lnTo>
                    <a:pt x="1765" y="204"/>
                  </a:lnTo>
                  <a:lnTo>
                    <a:pt x="1765" y="351"/>
                  </a:lnTo>
                  <a:lnTo>
                    <a:pt x="1796" y="351"/>
                  </a:lnTo>
                  <a:lnTo>
                    <a:pt x="1796" y="204"/>
                  </a:lnTo>
                  <a:lnTo>
                    <a:pt x="1832" y="204"/>
                  </a:lnTo>
                  <a:lnTo>
                    <a:pt x="1832" y="309"/>
                  </a:lnTo>
                  <a:lnTo>
                    <a:pt x="1864" y="309"/>
                  </a:lnTo>
                  <a:lnTo>
                    <a:pt x="1864" y="204"/>
                  </a:lnTo>
                  <a:lnTo>
                    <a:pt x="1893" y="204"/>
                  </a:lnTo>
                  <a:lnTo>
                    <a:pt x="1893" y="351"/>
                  </a:lnTo>
                  <a:lnTo>
                    <a:pt x="1923" y="351"/>
                  </a:lnTo>
                  <a:lnTo>
                    <a:pt x="1923" y="204"/>
                  </a:lnTo>
                  <a:lnTo>
                    <a:pt x="1942" y="204"/>
                  </a:lnTo>
                  <a:lnTo>
                    <a:pt x="1942" y="170"/>
                  </a:lnTo>
                  <a:lnTo>
                    <a:pt x="1864" y="170"/>
                  </a:lnTo>
                  <a:lnTo>
                    <a:pt x="1864" y="112"/>
                  </a:lnTo>
                  <a:lnTo>
                    <a:pt x="3555" y="112"/>
                  </a:lnTo>
                  <a:lnTo>
                    <a:pt x="3686" y="32"/>
                  </a:lnTo>
                  <a:lnTo>
                    <a:pt x="3686" y="32"/>
                  </a:lnTo>
                  <a:lnTo>
                    <a:pt x="1864" y="85"/>
                  </a:lnTo>
                  <a:lnTo>
                    <a:pt x="186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30"/>
            <p:cNvSpPr/>
            <p:nvPr/>
          </p:nvSpPr>
          <p:spPr>
            <a:xfrm>
              <a:off x="5912550" y="2464080"/>
              <a:ext cx="87391" cy="26807"/>
            </a:xfrm>
            <a:custGeom>
              <a:rect b="b" l="l" r="r" t="t"/>
              <a:pathLst>
                <a:path extrusionOk="0" h="146" w="476">
                  <a:moveTo>
                    <a:pt x="9" y="0"/>
                  </a:moveTo>
                  <a:cubicBezTo>
                    <a:pt x="4" y="0"/>
                    <a:pt x="1" y="4"/>
                    <a:pt x="1" y="9"/>
                  </a:cubicBezTo>
                  <a:lnTo>
                    <a:pt x="1" y="145"/>
                  </a:lnTo>
                  <a:lnTo>
                    <a:pt x="475" y="145"/>
                  </a:lnTo>
                  <a:lnTo>
                    <a:pt x="475" y="9"/>
                  </a:lnTo>
                  <a:cubicBezTo>
                    <a:pt x="475" y="4"/>
                    <a:pt x="471" y="0"/>
                    <a:pt x="46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30"/>
            <p:cNvSpPr/>
            <p:nvPr/>
          </p:nvSpPr>
          <p:spPr>
            <a:xfrm>
              <a:off x="5823505" y="2478953"/>
              <a:ext cx="260154" cy="62612"/>
            </a:xfrm>
            <a:custGeom>
              <a:rect b="b" l="l" r="r" t="t"/>
              <a:pathLst>
                <a:path extrusionOk="0" h="341" w="1417">
                  <a:moveTo>
                    <a:pt x="185" y="0"/>
                  </a:moveTo>
                  <a:cubicBezTo>
                    <a:pt x="83" y="0"/>
                    <a:pt x="1" y="140"/>
                    <a:pt x="1" y="242"/>
                  </a:cubicBezTo>
                  <a:lnTo>
                    <a:pt x="1" y="341"/>
                  </a:lnTo>
                  <a:lnTo>
                    <a:pt x="1417" y="341"/>
                  </a:lnTo>
                  <a:lnTo>
                    <a:pt x="1417" y="242"/>
                  </a:lnTo>
                  <a:cubicBezTo>
                    <a:pt x="1417" y="140"/>
                    <a:pt x="1392" y="0"/>
                    <a:pt x="1024"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30"/>
            <p:cNvSpPr/>
            <p:nvPr/>
          </p:nvSpPr>
          <p:spPr>
            <a:xfrm>
              <a:off x="5566469" y="2462795"/>
              <a:ext cx="655251" cy="249162"/>
            </a:xfrm>
            <a:custGeom>
              <a:rect b="b" l="l" r="r" t="t"/>
              <a:pathLst>
                <a:path extrusionOk="0" h="1357" w="3569">
                  <a:moveTo>
                    <a:pt x="1" y="1"/>
                  </a:moveTo>
                  <a:lnTo>
                    <a:pt x="92" y="288"/>
                  </a:lnTo>
                  <a:cubicBezTo>
                    <a:pt x="82" y="314"/>
                    <a:pt x="76" y="340"/>
                    <a:pt x="76" y="370"/>
                  </a:cubicBezTo>
                  <a:cubicBezTo>
                    <a:pt x="76" y="484"/>
                    <a:pt x="170" y="578"/>
                    <a:pt x="284" y="578"/>
                  </a:cubicBezTo>
                  <a:cubicBezTo>
                    <a:pt x="340" y="578"/>
                    <a:pt x="391" y="555"/>
                    <a:pt x="428" y="518"/>
                  </a:cubicBezTo>
                  <a:lnTo>
                    <a:pt x="1426" y="678"/>
                  </a:lnTo>
                  <a:lnTo>
                    <a:pt x="1601" y="808"/>
                  </a:lnTo>
                  <a:cubicBezTo>
                    <a:pt x="1601" y="1067"/>
                    <a:pt x="1811" y="1356"/>
                    <a:pt x="2069" y="1356"/>
                  </a:cubicBezTo>
                  <a:lnTo>
                    <a:pt x="3140" y="1356"/>
                  </a:lnTo>
                  <a:cubicBezTo>
                    <a:pt x="3479" y="1356"/>
                    <a:pt x="3568" y="1134"/>
                    <a:pt x="3411" y="1042"/>
                  </a:cubicBezTo>
                  <a:cubicBezTo>
                    <a:pt x="3411" y="783"/>
                    <a:pt x="3201" y="305"/>
                    <a:pt x="2942" y="305"/>
                  </a:cubicBezTo>
                  <a:lnTo>
                    <a:pt x="2431" y="305"/>
                  </a:lnTo>
                  <a:cubicBezTo>
                    <a:pt x="2429" y="205"/>
                    <a:pt x="2390" y="77"/>
                    <a:pt x="2035" y="77"/>
                  </a:cubicBezTo>
                  <a:lnTo>
                    <a:pt x="1568" y="77"/>
                  </a:lnTo>
                  <a:cubicBezTo>
                    <a:pt x="1470" y="77"/>
                    <a:pt x="1390" y="205"/>
                    <a:pt x="1383" y="305"/>
                  </a:cubicBezTo>
                  <a:lnTo>
                    <a:pt x="478" y="305"/>
                  </a:lnTo>
                  <a:cubicBezTo>
                    <a:pt x="451" y="223"/>
                    <a:pt x="375" y="162"/>
                    <a:pt x="284" y="162"/>
                  </a:cubicBezTo>
                  <a:cubicBezTo>
                    <a:pt x="281" y="162"/>
                    <a:pt x="279" y="163"/>
                    <a:pt x="275" y="163"/>
                  </a:cubicBezTo>
                  <a:lnTo>
                    <a:pt x="13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30"/>
            <p:cNvSpPr/>
            <p:nvPr/>
          </p:nvSpPr>
          <p:spPr>
            <a:xfrm>
              <a:off x="6147187" y="2727933"/>
              <a:ext cx="22215" cy="22401"/>
            </a:xfrm>
            <a:custGeom>
              <a:rect b="b" l="l" r="r" t="t"/>
              <a:pathLst>
                <a:path extrusionOk="0" h="122" w="121">
                  <a:moveTo>
                    <a:pt x="60" y="1"/>
                  </a:moveTo>
                  <a:cubicBezTo>
                    <a:pt x="27" y="1"/>
                    <a:pt x="0" y="28"/>
                    <a:pt x="0" y="60"/>
                  </a:cubicBezTo>
                  <a:cubicBezTo>
                    <a:pt x="0" y="94"/>
                    <a:pt x="27" y="121"/>
                    <a:pt x="60" y="121"/>
                  </a:cubicBezTo>
                  <a:cubicBezTo>
                    <a:pt x="94" y="121"/>
                    <a:pt x="121" y="94"/>
                    <a:pt x="121" y="60"/>
                  </a:cubicBezTo>
                  <a:cubicBezTo>
                    <a:pt x="121" y="28"/>
                    <a:pt x="94" y="1"/>
                    <a:pt x="6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30"/>
            <p:cNvSpPr/>
            <p:nvPr/>
          </p:nvSpPr>
          <p:spPr>
            <a:xfrm>
              <a:off x="5931644" y="2727933"/>
              <a:ext cx="22582" cy="22401"/>
            </a:xfrm>
            <a:custGeom>
              <a:rect b="b" l="l" r="r" t="t"/>
              <a:pathLst>
                <a:path extrusionOk="0" h="122" w="123">
                  <a:moveTo>
                    <a:pt x="61" y="1"/>
                  </a:moveTo>
                  <a:cubicBezTo>
                    <a:pt x="29" y="1"/>
                    <a:pt x="1" y="28"/>
                    <a:pt x="1" y="60"/>
                  </a:cubicBezTo>
                  <a:cubicBezTo>
                    <a:pt x="1" y="94"/>
                    <a:pt x="28" y="121"/>
                    <a:pt x="61" y="121"/>
                  </a:cubicBezTo>
                  <a:cubicBezTo>
                    <a:pt x="95" y="121"/>
                    <a:pt x="122" y="94"/>
                    <a:pt x="122" y="60"/>
                  </a:cubicBezTo>
                  <a:cubicBezTo>
                    <a:pt x="122" y="28"/>
                    <a:pt x="94" y="1"/>
                    <a:pt x="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30"/>
            <p:cNvSpPr/>
            <p:nvPr/>
          </p:nvSpPr>
          <p:spPr>
            <a:xfrm>
              <a:off x="6101104" y="2525958"/>
              <a:ext cx="83169" cy="122102"/>
            </a:xfrm>
            <a:custGeom>
              <a:rect b="b" l="l" r="r" t="t"/>
              <a:pathLst>
                <a:path extrusionOk="0" h="665" w="453">
                  <a:moveTo>
                    <a:pt x="0" y="0"/>
                  </a:moveTo>
                  <a:lnTo>
                    <a:pt x="0" y="665"/>
                  </a:lnTo>
                  <a:lnTo>
                    <a:pt x="453" y="665"/>
                  </a:lnTo>
                  <a:cubicBezTo>
                    <a:pt x="450" y="427"/>
                    <a:pt x="260" y="0"/>
                    <a:pt x="26"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30"/>
            <p:cNvSpPr/>
            <p:nvPr/>
          </p:nvSpPr>
          <p:spPr>
            <a:xfrm>
              <a:off x="6028767" y="2569658"/>
              <a:ext cx="41492" cy="41680"/>
            </a:xfrm>
            <a:custGeom>
              <a:rect b="b" l="l" r="r" t="t"/>
              <a:pathLst>
                <a:path extrusionOk="0" h="227" w="226">
                  <a:moveTo>
                    <a:pt x="114" y="1"/>
                  </a:moveTo>
                  <a:cubicBezTo>
                    <a:pt x="51" y="1"/>
                    <a:pt x="0" y="51"/>
                    <a:pt x="0" y="114"/>
                  </a:cubicBezTo>
                  <a:cubicBezTo>
                    <a:pt x="0" y="176"/>
                    <a:pt x="51" y="226"/>
                    <a:pt x="114" y="226"/>
                  </a:cubicBezTo>
                  <a:cubicBezTo>
                    <a:pt x="175" y="226"/>
                    <a:pt x="226" y="176"/>
                    <a:pt x="226" y="114"/>
                  </a:cubicBezTo>
                  <a:cubicBezTo>
                    <a:pt x="226" y="51"/>
                    <a:pt x="175" y="1"/>
                    <a:pt x="114"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30"/>
            <p:cNvSpPr/>
            <p:nvPr/>
          </p:nvSpPr>
          <p:spPr>
            <a:xfrm>
              <a:off x="5969098" y="2569658"/>
              <a:ext cx="41492" cy="41680"/>
            </a:xfrm>
            <a:custGeom>
              <a:rect b="b" l="l" r="r" t="t"/>
              <a:pathLst>
                <a:path extrusionOk="0" h="227" w="226">
                  <a:moveTo>
                    <a:pt x="113" y="1"/>
                  </a:moveTo>
                  <a:cubicBezTo>
                    <a:pt x="51" y="1"/>
                    <a:pt x="0" y="51"/>
                    <a:pt x="0" y="114"/>
                  </a:cubicBezTo>
                  <a:cubicBezTo>
                    <a:pt x="0" y="176"/>
                    <a:pt x="51" y="226"/>
                    <a:pt x="113" y="226"/>
                  </a:cubicBezTo>
                  <a:cubicBezTo>
                    <a:pt x="175" y="226"/>
                    <a:pt x="226" y="176"/>
                    <a:pt x="226" y="114"/>
                  </a:cubicBezTo>
                  <a:cubicBezTo>
                    <a:pt x="226" y="51"/>
                    <a:pt x="175" y="1"/>
                    <a:pt x="113"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30"/>
            <p:cNvSpPr/>
            <p:nvPr/>
          </p:nvSpPr>
          <p:spPr>
            <a:xfrm>
              <a:off x="5838928" y="2509800"/>
              <a:ext cx="27356" cy="42782"/>
            </a:xfrm>
            <a:custGeom>
              <a:rect b="b" l="l" r="r" t="t"/>
              <a:pathLst>
                <a:path extrusionOk="0" h="233" w="149">
                  <a:moveTo>
                    <a:pt x="149" y="1"/>
                  </a:moveTo>
                  <a:lnTo>
                    <a:pt x="1" y="53"/>
                  </a:lnTo>
                  <a:lnTo>
                    <a:pt x="1" y="180"/>
                  </a:lnTo>
                  <a:lnTo>
                    <a:pt x="149" y="232"/>
                  </a:lnTo>
                  <a:lnTo>
                    <a:pt x="14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30"/>
            <p:cNvSpPr/>
            <p:nvPr/>
          </p:nvSpPr>
          <p:spPr>
            <a:xfrm>
              <a:off x="5862979" y="2505577"/>
              <a:ext cx="116583" cy="52697"/>
            </a:xfrm>
            <a:custGeom>
              <a:rect b="b" l="l" r="r" t="t"/>
              <a:pathLst>
                <a:path extrusionOk="0" h="287" w="635">
                  <a:moveTo>
                    <a:pt x="0" y="0"/>
                  </a:moveTo>
                  <a:lnTo>
                    <a:pt x="0" y="286"/>
                  </a:lnTo>
                  <a:lnTo>
                    <a:pt x="626" y="286"/>
                  </a:lnTo>
                  <a:cubicBezTo>
                    <a:pt x="631" y="286"/>
                    <a:pt x="635" y="282"/>
                    <a:pt x="635" y="277"/>
                  </a:cubicBezTo>
                  <a:lnTo>
                    <a:pt x="635" y="9"/>
                  </a:lnTo>
                  <a:cubicBezTo>
                    <a:pt x="635" y="4"/>
                    <a:pt x="631" y="0"/>
                    <a:pt x="62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30"/>
            <p:cNvSpPr/>
            <p:nvPr/>
          </p:nvSpPr>
          <p:spPr>
            <a:xfrm>
              <a:off x="6044556" y="2487950"/>
              <a:ext cx="33781" cy="25155"/>
            </a:xfrm>
            <a:custGeom>
              <a:rect b="b" l="l" r="r" t="t"/>
              <a:pathLst>
                <a:path extrusionOk="0" h="137" w="184">
                  <a:moveTo>
                    <a:pt x="40" y="1"/>
                  </a:moveTo>
                  <a:cubicBezTo>
                    <a:pt x="26" y="1"/>
                    <a:pt x="15" y="6"/>
                    <a:pt x="11" y="16"/>
                  </a:cubicBezTo>
                  <a:cubicBezTo>
                    <a:pt x="1" y="40"/>
                    <a:pt x="29" y="82"/>
                    <a:pt x="74" y="111"/>
                  </a:cubicBezTo>
                  <a:cubicBezTo>
                    <a:pt x="99" y="128"/>
                    <a:pt x="125" y="136"/>
                    <a:pt x="144" y="136"/>
                  </a:cubicBezTo>
                  <a:cubicBezTo>
                    <a:pt x="159" y="136"/>
                    <a:pt x="170" y="131"/>
                    <a:pt x="175" y="121"/>
                  </a:cubicBezTo>
                  <a:cubicBezTo>
                    <a:pt x="184" y="97"/>
                    <a:pt x="156" y="55"/>
                    <a:pt x="111" y="26"/>
                  </a:cubicBezTo>
                  <a:cubicBezTo>
                    <a:pt x="85" y="9"/>
                    <a:pt x="60" y="1"/>
                    <a:pt x="4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30"/>
            <p:cNvSpPr/>
            <p:nvPr/>
          </p:nvSpPr>
          <p:spPr>
            <a:xfrm>
              <a:off x="6080541" y="2525958"/>
              <a:ext cx="83169" cy="125407"/>
            </a:xfrm>
            <a:custGeom>
              <a:rect b="b" l="l" r="r" t="t"/>
              <a:pathLst>
                <a:path extrusionOk="0" h="683" w="453">
                  <a:moveTo>
                    <a:pt x="0" y="0"/>
                  </a:moveTo>
                  <a:lnTo>
                    <a:pt x="0" y="11"/>
                  </a:lnTo>
                  <a:cubicBezTo>
                    <a:pt x="225" y="24"/>
                    <a:pt x="406" y="442"/>
                    <a:pt x="415" y="682"/>
                  </a:cubicBezTo>
                  <a:lnTo>
                    <a:pt x="453" y="682"/>
                  </a:lnTo>
                  <a:cubicBezTo>
                    <a:pt x="449" y="438"/>
                    <a:pt x="259" y="0"/>
                    <a:pt x="2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30"/>
            <p:cNvSpPr/>
            <p:nvPr/>
          </p:nvSpPr>
          <p:spPr>
            <a:xfrm>
              <a:off x="5594560" y="2506678"/>
              <a:ext cx="48102" cy="48106"/>
            </a:xfrm>
            <a:custGeom>
              <a:rect b="b" l="l" r="r" t="t"/>
              <a:pathLst>
                <a:path extrusionOk="0" h="262" w="262">
                  <a:moveTo>
                    <a:pt x="131" y="0"/>
                  </a:moveTo>
                  <a:cubicBezTo>
                    <a:pt x="59" y="0"/>
                    <a:pt x="0" y="58"/>
                    <a:pt x="0" y="131"/>
                  </a:cubicBezTo>
                  <a:cubicBezTo>
                    <a:pt x="0" y="203"/>
                    <a:pt x="59" y="262"/>
                    <a:pt x="131" y="262"/>
                  </a:cubicBezTo>
                  <a:cubicBezTo>
                    <a:pt x="203" y="262"/>
                    <a:pt x="261" y="203"/>
                    <a:pt x="261" y="131"/>
                  </a:cubicBezTo>
                  <a:cubicBezTo>
                    <a:pt x="261" y="59"/>
                    <a:pt x="203" y="0"/>
                    <a:pt x="131"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30"/>
            <p:cNvSpPr/>
            <p:nvPr/>
          </p:nvSpPr>
          <p:spPr>
            <a:xfrm>
              <a:off x="5609615" y="2521735"/>
              <a:ext cx="17625" cy="17810"/>
            </a:xfrm>
            <a:custGeom>
              <a:rect b="b" l="l" r="r" t="t"/>
              <a:pathLst>
                <a:path extrusionOk="0" h="97" w="96">
                  <a:moveTo>
                    <a:pt x="49" y="1"/>
                  </a:moveTo>
                  <a:cubicBezTo>
                    <a:pt x="22" y="1"/>
                    <a:pt x="0" y="22"/>
                    <a:pt x="0" y="49"/>
                  </a:cubicBezTo>
                  <a:cubicBezTo>
                    <a:pt x="0" y="75"/>
                    <a:pt x="22" y="96"/>
                    <a:pt x="49" y="96"/>
                  </a:cubicBezTo>
                  <a:cubicBezTo>
                    <a:pt x="75" y="96"/>
                    <a:pt x="96" y="75"/>
                    <a:pt x="96" y="49"/>
                  </a:cubicBezTo>
                  <a:cubicBezTo>
                    <a:pt x="96" y="22"/>
                    <a:pt x="74" y="1"/>
                    <a:pt x="49"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30"/>
            <p:cNvSpPr/>
            <p:nvPr/>
          </p:nvSpPr>
          <p:spPr>
            <a:xfrm>
              <a:off x="5890886" y="2682397"/>
              <a:ext cx="314498" cy="5692"/>
            </a:xfrm>
            <a:custGeom>
              <a:rect b="b" l="l" r="r" t="t"/>
              <a:pathLst>
                <a:path extrusionOk="0" h="31" w="1713">
                  <a:moveTo>
                    <a:pt x="1" y="1"/>
                  </a:moveTo>
                  <a:cubicBezTo>
                    <a:pt x="10" y="10"/>
                    <a:pt x="19" y="20"/>
                    <a:pt x="28" y="31"/>
                  </a:cubicBezTo>
                  <a:lnTo>
                    <a:pt x="1700" y="31"/>
                  </a:lnTo>
                  <a:cubicBezTo>
                    <a:pt x="1706" y="20"/>
                    <a:pt x="1710" y="10"/>
                    <a:pt x="1713" y="1"/>
                  </a:cubicBez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31"/>
          <p:cNvSpPr txBox="1"/>
          <p:nvPr>
            <p:ph type="title"/>
          </p:nvPr>
        </p:nvSpPr>
        <p:spPr>
          <a:xfrm>
            <a:off x="740975" y="610575"/>
            <a:ext cx="7021200" cy="5835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fr"/>
              <a:t>Conclusion</a:t>
            </a:r>
            <a:r>
              <a:rPr lang="fr"/>
              <a:t> </a:t>
            </a:r>
            <a:endParaRPr/>
          </a:p>
        </p:txBody>
      </p:sp>
      <p:sp>
        <p:nvSpPr>
          <p:cNvPr id="1498" name="Google Shape;1498;p3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solidFill>
                  <a:schemeClr val="lt1"/>
                </a:solidFill>
              </a:rPr>
              <a:t>‹#›</a:t>
            </a:fld>
            <a:endParaRPr>
              <a:solidFill>
                <a:schemeClr val="lt1"/>
              </a:solidFill>
            </a:endParaRPr>
          </a:p>
        </p:txBody>
      </p:sp>
      <p:sp>
        <p:nvSpPr>
          <p:cNvPr id="1499" name="Google Shape;1499;p31"/>
          <p:cNvSpPr txBox="1"/>
          <p:nvPr/>
        </p:nvSpPr>
        <p:spPr>
          <a:xfrm>
            <a:off x="1156175" y="1520100"/>
            <a:ext cx="6606000" cy="2591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1" sz="1200">
              <a:solidFill>
                <a:schemeClr val="lt1"/>
              </a:solidFill>
              <a:latin typeface="Lato"/>
              <a:ea typeface="Lato"/>
              <a:cs typeface="Lato"/>
              <a:sym typeface="Lato"/>
            </a:endParaRPr>
          </a:p>
          <a:p>
            <a:pPr indent="-304800" lvl="0" marL="457200" marR="0" rtl="0" algn="l">
              <a:lnSpc>
                <a:spcPct val="115000"/>
              </a:lnSpc>
              <a:spcBef>
                <a:spcPts val="0"/>
              </a:spcBef>
              <a:spcAft>
                <a:spcPts val="0"/>
              </a:spcAft>
              <a:buClr>
                <a:schemeClr val="lt1"/>
              </a:buClr>
              <a:buSzPts val="1200"/>
              <a:buFont typeface="Lato"/>
              <a:buChar char="●"/>
            </a:pPr>
            <a:r>
              <a:rPr b="1" lang="fr" sz="1200" u="sng">
                <a:solidFill>
                  <a:schemeClr val="lt1"/>
                </a:solidFill>
                <a:latin typeface="Lato"/>
                <a:ea typeface="Lato"/>
                <a:cs typeface="Lato"/>
                <a:sym typeface="Lato"/>
              </a:rPr>
              <a:t>Regulatory Framework:</a:t>
            </a:r>
            <a:r>
              <a:rPr b="1" lang="fr" sz="1200">
                <a:solidFill>
                  <a:schemeClr val="lt1"/>
                </a:solidFill>
                <a:latin typeface="Lato"/>
                <a:ea typeface="Lato"/>
                <a:cs typeface="Lato"/>
                <a:sym typeface="Lato"/>
              </a:rPr>
              <a:t> The EU ETS/IED and France’s Grenelle II Law enforce strict emission monitoring and reduction targets.</a:t>
            </a:r>
            <a:endParaRPr b="1" sz="1200">
              <a:solidFill>
                <a:schemeClr val="lt1"/>
              </a:solidFill>
              <a:latin typeface="Lato"/>
              <a:ea typeface="Lato"/>
              <a:cs typeface="Lato"/>
              <a:sym typeface="Lato"/>
            </a:endParaRPr>
          </a:p>
          <a:p>
            <a:pPr indent="0" lvl="0" marL="0" marR="0" rtl="0" algn="l">
              <a:lnSpc>
                <a:spcPct val="115000"/>
              </a:lnSpc>
              <a:spcBef>
                <a:spcPts val="0"/>
              </a:spcBef>
              <a:spcAft>
                <a:spcPts val="0"/>
              </a:spcAft>
              <a:buNone/>
            </a:pPr>
            <a:r>
              <a:t/>
            </a:r>
            <a:endParaRPr b="1" sz="1200">
              <a:solidFill>
                <a:schemeClr val="lt1"/>
              </a:solidFill>
              <a:latin typeface="Lato"/>
              <a:ea typeface="Lato"/>
              <a:cs typeface="Lato"/>
              <a:sym typeface="Lato"/>
            </a:endParaRPr>
          </a:p>
          <a:p>
            <a:pPr indent="-304800" lvl="0" marL="457200" marR="0" rtl="0" algn="l">
              <a:lnSpc>
                <a:spcPct val="115000"/>
              </a:lnSpc>
              <a:spcBef>
                <a:spcPts val="0"/>
              </a:spcBef>
              <a:spcAft>
                <a:spcPts val="0"/>
              </a:spcAft>
              <a:buClr>
                <a:schemeClr val="lt1"/>
              </a:buClr>
              <a:buSzPts val="1200"/>
              <a:buFont typeface="Lato"/>
              <a:buChar char="●"/>
            </a:pPr>
            <a:r>
              <a:rPr b="1" lang="fr" sz="1200" u="sng">
                <a:solidFill>
                  <a:schemeClr val="lt1"/>
                </a:solidFill>
                <a:latin typeface="Lato"/>
                <a:ea typeface="Lato"/>
                <a:cs typeface="Lato"/>
                <a:sym typeface="Lato"/>
              </a:rPr>
              <a:t>Technological Solutions:</a:t>
            </a:r>
            <a:r>
              <a:rPr b="1" lang="fr" sz="1200">
                <a:solidFill>
                  <a:schemeClr val="lt1"/>
                </a:solidFill>
                <a:latin typeface="Lato"/>
                <a:ea typeface="Lato"/>
                <a:cs typeface="Lato"/>
                <a:sym typeface="Lato"/>
              </a:rPr>
              <a:t> Advanced monitoring systems like ENVEA’s CEMS are crucial for compliance and effective emission management.</a:t>
            </a:r>
            <a:endParaRPr b="1" sz="1200">
              <a:solidFill>
                <a:schemeClr val="lt1"/>
              </a:solidFill>
              <a:latin typeface="Lato"/>
              <a:ea typeface="Lato"/>
              <a:cs typeface="Lato"/>
              <a:sym typeface="Lato"/>
            </a:endParaRPr>
          </a:p>
          <a:p>
            <a:pPr indent="0" lvl="0" marL="0" marR="0" rtl="0" algn="l">
              <a:lnSpc>
                <a:spcPct val="115000"/>
              </a:lnSpc>
              <a:spcBef>
                <a:spcPts val="0"/>
              </a:spcBef>
              <a:spcAft>
                <a:spcPts val="0"/>
              </a:spcAft>
              <a:buNone/>
            </a:pPr>
            <a:r>
              <a:t/>
            </a:r>
            <a:endParaRPr b="1" sz="1200">
              <a:solidFill>
                <a:schemeClr val="lt1"/>
              </a:solidFill>
              <a:latin typeface="Lato"/>
              <a:ea typeface="Lato"/>
              <a:cs typeface="Lato"/>
              <a:sym typeface="Lato"/>
            </a:endParaRPr>
          </a:p>
          <a:p>
            <a:pPr indent="-304800" lvl="0" marL="457200" marR="0" rtl="0" algn="l">
              <a:lnSpc>
                <a:spcPct val="115000"/>
              </a:lnSpc>
              <a:spcBef>
                <a:spcPts val="0"/>
              </a:spcBef>
              <a:spcAft>
                <a:spcPts val="0"/>
              </a:spcAft>
              <a:buClr>
                <a:schemeClr val="lt1"/>
              </a:buClr>
              <a:buSzPts val="1200"/>
              <a:buFont typeface="Lato"/>
              <a:buChar char="●"/>
            </a:pPr>
            <a:r>
              <a:rPr b="1" lang="fr" sz="1200" u="sng">
                <a:solidFill>
                  <a:schemeClr val="lt1"/>
                </a:solidFill>
                <a:latin typeface="Lato"/>
                <a:ea typeface="Lato"/>
                <a:cs typeface="Lato"/>
                <a:sym typeface="Lato"/>
              </a:rPr>
              <a:t>Future Trends:</a:t>
            </a:r>
            <a:r>
              <a:rPr b="1" lang="fr" sz="1200">
                <a:solidFill>
                  <a:schemeClr val="lt1"/>
                </a:solidFill>
                <a:latin typeface="Lato"/>
                <a:ea typeface="Lato"/>
                <a:cs typeface="Lato"/>
                <a:sym typeface="Lato"/>
              </a:rPr>
              <a:t> AI, machine learning and </a:t>
            </a:r>
            <a:r>
              <a:rPr b="1" lang="fr" sz="1200">
                <a:solidFill>
                  <a:schemeClr val="lt1"/>
                </a:solidFill>
                <a:latin typeface="Lato"/>
                <a:ea typeface="Lato"/>
                <a:cs typeface="Lato"/>
                <a:sym typeface="Lato"/>
              </a:rPr>
              <a:t>stricter</a:t>
            </a:r>
            <a:r>
              <a:rPr b="1" lang="fr" sz="1200">
                <a:solidFill>
                  <a:schemeClr val="lt1"/>
                </a:solidFill>
                <a:latin typeface="Lato"/>
                <a:ea typeface="Lato"/>
                <a:cs typeface="Lato"/>
                <a:sym typeface="Lato"/>
              </a:rPr>
              <a:t> regulations are transforming emission monitoring and reduction efforts.</a:t>
            </a:r>
            <a:endParaRPr sz="1050">
              <a:solidFill>
                <a:schemeClr val="lt1"/>
              </a:solidFill>
              <a:highlight>
                <a:srgbClr val="F3F3F3"/>
              </a:highlight>
              <a:latin typeface="Roboto"/>
              <a:ea typeface="Roboto"/>
              <a:cs typeface="Roboto"/>
              <a:sym typeface="Roboto"/>
            </a:endParaRPr>
          </a:p>
          <a:p>
            <a:pPr indent="0" lvl="0" marL="0" rtl="0" algn="l">
              <a:spcBef>
                <a:spcPts val="0"/>
              </a:spcBef>
              <a:spcAft>
                <a:spcPts val="0"/>
              </a:spcAft>
              <a:buNone/>
            </a:pPr>
            <a:r>
              <a:t/>
            </a:r>
            <a:endParaRPr sz="1300">
              <a:solidFill>
                <a:schemeClr val="accent1"/>
              </a:solidFill>
              <a:latin typeface="Lato"/>
              <a:ea typeface="Lato"/>
              <a:cs typeface="Lato"/>
              <a:sym typeface="Lato"/>
            </a:endParaRPr>
          </a:p>
        </p:txBody>
      </p:sp>
      <p:grpSp>
        <p:nvGrpSpPr>
          <p:cNvPr id="1500" name="Google Shape;1500;p31"/>
          <p:cNvGrpSpPr/>
          <p:nvPr/>
        </p:nvGrpSpPr>
        <p:grpSpPr>
          <a:xfrm>
            <a:off x="5989139" y="902792"/>
            <a:ext cx="3467035" cy="543368"/>
            <a:chOff x="6329746" y="2449344"/>
            <a:chExt cx="3209326" cy="502979"/>
          </a:xfrm>
        </p:grpSpPr>
        <p:sp>
          <p:nvSpPr>
            <p:cNvPr id="1501" name="Google Shape;1501;p31"/>
            <p:cNvSpPr/>
            <p:nvPr/>
          </p:nvSpPr>
          <p:spPr>
            <a:xfrm>
              <a:off x="6534551" y="2449344"/>
              <a:ext cx="3004521" cy="502979"/>
            </a:xfrm>
            <a:custGeom>
              <a:rect b="b" l="l" r="r" t="t"/>
              <a:pathLst>
                <a:path extrusionOk="0" h="5010" w="29927">
                  <a:moveTo>
                    <a:pt x="29926" y="0"/>
                  </a:moveTo>
                  <a:cubicBezTo>
                    <a:pt x="29926" y="0"/>
                    <a:pt x="27924" y="1464"/>
                    <a:pt x="24638" y="1464"/>
                  </a:cubicBezTo>
                  <a:cubicBezTo>
                    <a:pt x="23595" y="1464"/>
                    <a:pt x="22423" y="1316"/>
                    <a:pt x="21145" y="928"/>
                  </a:cubicBezTo>
                  <a:cubicBezTo>
                    <a:pt x="20130" y="619"/>
                    <a:pt x="19130" y="494"/>
                    <a:pt x="18178" y="494"/>
                  </a:cubicBezTo>
                  <a:cubicBezTo>
                    <a:pt x="14149" y="494"/>
                    <a:pt x="10958" y="2726"/>
                    <a:pt x="10958" y="2726"/>
                  </a:cubicBezTo>
                  <a:cubicBezTo>
                    <a:pt x="10958" y="2726"/>
                    <a:pt x="9122" y="1292"/>
                    <a:pt x="7087" y="1292"/>
                  </a:cubicBezTo>
                  <a:cubicBezTo>
                    <a:pt x="6856" y="1292"/>
                    <a:pt x="6623" y="1310"/>
                    <a:pt x="6389" y="1351"/>
                  </a:cubicBezTo>
                  <a:cubicBezTo>
                    <a:pt x="4791" y="1633"/>
                    <a:pt x="4734" y="2649"/>
                    <a:pt x="4734" y="2649"/>
                  </a:cubicBezTo>
                  <a:cubicBezTo>
                    <a:pt x="4734" y="2649"/>
                    <a:pt x="3324" y="1554"/>
                    <a:pt x="1792" y="1554"/>
                  </a:cubicBezTo>
                  <a:cubicBezTo>
                    <a:pt x="1454" y="1554"/>
                    <a:pt x="1109" y="1607"/>
                    <a:pt x="773" y="1738"/>
                  </a:cubicBezTo>
                  <a:cubicBezTo>
                    <a:pt x="0" y="2037"/>
                    <a:pt x="361" y="2904"/>
                    <a:pt x="922" y="3202"/>
                  </a:cubicBezTo>
                  <a:cubicBezTo>
                    <a:pt x="3446" y="4536"/>
                    <a:pt x="5891" y="5010"/>
                    <a:pt x="8214" y="5010"/>
                  </a:cubicBezTo>
                  <a:cubicBezTo>
                    <a:pt x="13901" y="5010"/>
                    <a:pt x="18854" y="2170"/>
                    <a:pt x="22443" y="2170"/>
                  </a:cubicBezTo>
                  <a:cubicBezTo>
                    <a:pt x="22508" y="2170"/>
                    <a:pt x="22573" y="2171"/>
                    <a:pt x="22638" y="2173"/>
                  </a:cubicBezTo>
                  <a:cubicBezTo>
                    <a:pt x="22834" y="2179"/>
                    <a:pt x="23025" y="2182"/>
                    <a:pt x="23211" y="2182"/>
                  </a:cubicBezTo>
                  <a:cubicBezTo>
                    <a:pt x="28418" y="2182"/>
                    <a:pt x="29926" y="0"/>
                    <a:pt x="29926"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31"/>
            <p:cNvSpPr/>
            <p:nvPr/>
          </p:nvSpPr>
          <p:spPr>
            <a:xfrm>
              <a:off x="6572600" y="2449444"/>
              <a:ext cx="2966471" cy="502879"/>
            </a:xfrm>
            <a:custGeom>
              <a:rect b="b" l="l" r="r" t="t"/>
              <a:pathLst>
                <a:path extrusionOk="0" h="5009" w="29548">
                  <a:moveTo>
                    <a:pt x="29547" y="0"/>
                  </a:moveTo>
                  <a:cubicBezTo>
                    <a:pt x="29547" y="0"/>
                    <a:pt x="27588" y="1662"/>
                    <a:pt x="24239" y="1662"/>
                  </a:cubicBezTo>
                  <a:cubicBezTo>
                    <a:pt x="23264" y="1662"/>
                    <a:pt x="22172" y="1522"/>
                    <a:pt x="20975" y="1158"/>
                  </a:cubicBezTo>
                  <a:cubicBezTo>
                    <a:pt x="16702" y="3003"/>
                    <a:pt x="14173" y="3514"/>
                    <a:pt x="12682" y="3514"/>
                  </a:cubicBezTo>
                  <a:cubicBezTo>
                    <a:pt x="10829" y="3514"/>
                    <a:pt x="10579" y="2725"/>
                    <a:pt x="10579" y="2725"/>
                  </a:cubicBezTo>
                  <a:cubicBezTo>
                    <a:pt x="10579" y="2725"/>
                    <a:pt x="10330" y="2532"/>
                    <a:pt x="9917" y="2287"/>
                  </a:cubicBezTo>
                  <a:lnTo>
                    <a:pt x="9917" y="2287"/>
                  </a:lnTo>
                  <a:cubicBezTo>
                    <a:pt x="10061" y="2659"/>
                    <a:pt x="10083" y="3015"/>
                    <a:pt x="9959" y="3322"/>
                  </a:cubicBezTo>
                  <a:cubicBezTo>
                    <a:pt x="9745" y="3847"/>
                    <a:pt x="9142" y="4116"/>
                    <a:pt x="8357" y="4116"/>
                  </a:cubicBezTo>
                  <a:cubicBezTo>
                    <a:pt x="7691" y="4116"/>
                    <a:pt x="6894" y="3922"/>
                    <a:pt x="6095" y="3528"/>
                  </a:cubicBezTo>
                  <a:cubicBezTo>
                    <a:pt x="5436" y="3203"/>
                    <a:pt x="4870" y="2787"/>
                    <a:pt x="4443" y="2344"/>
                  </a:cubicBezTo>
                  <a:cubicBezTo>
                    <a:pt x="4363" y="2521"/>
                    <a:pt x="4355" y="2647"/>
                    <a:pt x="4355" y="2647"/>
                  </a:cubicBezTo>
                  <a:cubicBezTo>
                    <a:pt x="4355" y="2647"/>
                    <a:pt x="4209" y="2534"/>
                    <a:pt x="3961" y="2382"/>
                  </a:cubicBezTo>
                  <a:lnTo>
                    <a:pt x="3961" y="2382"/>
                  </a:lnTo>
                  <a:cubicBezTo>
                    <a:pt x="4033" y="2712"/>
                    <a:pt x="4009" y="3007"/>
                    <a:pt x="3871" y="3241"/>
                  </a:cubicBezTo>
                  <a:cubicBezTo>
                    <a:pt x="3681" y="3562"/>
                    <a:pt x="3306" y="3717"/>
                    <a:pt x="2823" y="3717"/>
                  </a:cubicBezTo>
                  <a:cubicBezTo>
                    <a:pt x="2074" y="3717"/>
                    <a:pt x="1065" y="3344"/>
                    <a:pt x="88" y="2645"/>
                  </a:cubicBezTo>
                  <a:cubicBezTo>
                    <a:pt x="59" y="2625"/>
                    <a:pt x="30" y="2603"/>
                    <a:pt x="1" y="2581"/>
                  </a:cubicBezTo>
                  <a:lnTo>
                    <a:pt x="1" y="2581"/>
                  </a:lnTo>
                  <a:cubicBezTo>
                    <a:pt x="92" y="2833"/>
                    <a:pt x="299" y="3071"/>
                    <a:pt x="543" y="3201"/>
                  </a:cubicBezTo>
                  <a:cubicBezTo>
                    <a:pt x="3067" y="4535"/>
                    <a:pt x="5512" y="5009"/>
                    <a:pt x="7835" y="5009"/>
                  </a:cubicBezTo>
                  <a:cubicBezTo>
                    <a:pt x="13522" y="5009"/>
                    <a:pt x="18475" y="2169"/>
                    <a:pt x="22064" y="2169"/>
                  </a:cubicBezTo>
                  <a:cubicBezTo>
                    <a:pt x="22129" y="2169"/>
                    <a:pt x="22194" y="2170"/>
                    <a:pt x="22259" y="2172"/>
                  </a:cubicBezTo>
                  <a:cubicBezTo>
                    <a:pt x="22456" y="2178"/>
                    <a:pt x="22648" y="2181"/>
                    <a:pt x="22836" y="2181"/>
                  </a:cubicBezTo>
                  <a:cubicBezTo>
                    <a:pt x="28040" y="2181"/>
                    <a:pt x="29547" y="0"/>
                    <a:pt x="29547" y="0"/>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31"/>
            <p:cNvSpPr/>
            <p:nvPr/>
          </p:nvSpPr>
          <p:spPr>
            <a:xfrm>
              <a:off x="6968557" y="2529760"/>
              <a:ext cx="78609" cy="92865"/>
            </a:xfrm>
            <a:custGeom>
              <a:rect b="b" l="l" r="r" t="t"/>
              <a:pathLst>
                <a:path extrusionOk="0" h="925" w="783">
                  <a:moveTo>
                    <a:pt x="392" y="0"/>
                  </a:moveTo>
                  <a:cubicBezTo>
                    <a:pt x="176" y="0"/>
                    <a:pt x="1" y="207"/>
                    <a:pt x="1" y="463"/>
                  </a:cubicBezTo>
                  <a:cubicBezTo>
                    <a:pt x="1" y="718"/>
                    <a:pt x="176" y="925"/>
                    <a:pt x="392" y="925"/>
                  </a:cubicBezTo>
                  <a:cubicBezTo>
                    <a:pt x="608" y="925"/>
                    <a:pt x="782" y="718"/>
                    <a:pt x="782" y="462"/>
                  </a:cubicBezTo>
                  <a:cubicBezTo>
                    <a:pt x="782" y="207"/>
                    <a:pt x="608" y="0"/>
                    <a:pt x="392" y="0"/>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31"/>
            <p:cNvSpPr/>
            <p:nvPr/>
          </p:nvSpPr>
          <p:spPr>
            <a:xfrm>
              <a:off x="6529531" y="2501850"/>
              <a:ext cx="83428" cy="92865"/>
            </a:xfrm>
            <a:custGeom>
              <a:rect b="b" l="l" r="r" t="t"/>
              <a:pathLst>
                <a:path extrusionOk="0" h="925" w="831">
                  <a:moveTo>
                    <a:pt x="410" y="1"/>
                  </a:moveTo>
                  <a:cubicBezTo>
                    <a:pt x="395" y="1"/>
                    <a:pt x="380" y="2"/>
                    <a:pt x="365" y="4"/>
                  </a:cubicBezTo>
                  <a:cubicBezTo>
                    <a:pt x="151" y="31"/>
                    <a:pt x="0" y="260"/>
                    <a:pt x="28" y="514"/>
                  </a:cubicBezTo>
                  <a:cubicBezTo>
                    <a:pt x="54" y="751"/>
                    <a:pt x="225" y="925"/>
                    <a:pt x="423" y="925"/>
                  </a:cubicBezTo>
                  <a:cubicBezTo>
                    <a:pt x="437" y="925"/>
                    <a:pt x="451" y="924"/>
                    <a:pt x="466" y="922"/>
                  </a:cubicBezTo>
                  <a:cubicBezTo>
                    <a:pt x="680" y="893"/>
                    <a:pt x="831" y="665"/>
                    <a:pt x="803" y="411"/>
                  </a:cubicBezTo>
                  <a:cubicBezTo>
                    <a:pt x="777" y="175"/>
                    <a:pt x="606" y="1"/>
                    <a:pt x="41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31"/>
            <p:cNvSpPr/>
            <p:nvPr/>
          </p:nvSpPr>
          <p:spPr>
            <a:xfrm>
              <a:off x="6329746" y="2523535"/>
              <a:ext cx="75698" cy="85637"/>
            </a:xfrm>
            <a:custGeom>
              <a:rect b="b" l="l" r="r" t="t"/>
              <a:pathLst>
                <a:path extrusionOk="0" h="853" w="754">
                  <a:moveTo>
                    <a:pt x="370" y="1"/>
                  </a:moveTo>
                  <a:cubicBezTo>
                    <a:pt x="357" y="1"/>
                    <a:pt x="344" y="2"/>
                    <a:pt x="331" y="4"/>
                  </a:cubicBezTo>
                  <a:cubicBezTo>
                    <a:pt x="137" y="29"/>
                    <a:pt x="0" y="239"/>
                    <a:pt x="26" y="473"/>
                  </a:cubicBezTo>
                  <a:cubicBezTo>
                    <a:pt x="50" y="691"/>
                    <a:pt x="206" y="853"/>
                    <a:pt x="384" y="853"/>
                  </a:cubicBezTo>
                  <a:cubicBezTo>
                    <a:pt x="397" y="853"/>
                    <a:pt x="410" y="852"/>
                    <a:pt x="423" y="850"/>
                  </a:cubicBezTo>
                  <a:cubicBezTo>
                    <a:pt x="617" y="824"/>
                    <a:pt x="754" y="613"/>
                    <a:pt x="729" y="380"/>
                  </a:cubicBezTo>
                  <a:cubicBezTo>
                    <a:pt x="705" y="162"/>
                    <a:pt x="549" y="1"/>
                    <a:pt x="370"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06" name="Google Shape;1506;p31"/>
          <p:cNvGrpSpPr/>
          <p:nvPr/>
        </p:nvGrpSpPr>
        <p:grpSpPr>
          <a:xfrm>
            <a:off x="76423" y="4437526"/>
            <a:ext cx="1268396" cy="706181"/>
            <a:chOff x="388718" y="4748300"/>
            <a:chExt cx="581007" cy="323462"/>
          </a:xfrm>
        </p:grpSpPr>
        <p:sp>
          <p:nvSpPr>
            <p:cNvPr id="1507" name="Google Shape;1507;p31"/>
            <p:cNvSpPr/>
            <p:nvPr/>
          </p:nvSpPr>
          <p:spPr>
            <a:xfrm>
              <a:off x="795501" y="4799794"/>
              <a:ext cx="174224" cy="269795"/>
            </a:xfrm>
            <a:custGeom>
              <a:rect b="b" l="l" r="r" t="t"/>
              <a:pathLst>
                <a:path extrusionOk="0" h="6586" w="4253">
                  <a:moveTo>
                    <a:pt x="689" y="0"/>
                  </a:moveTo>
                  <a:lnTo>
                    <a:pt x="0" y="624"/>
                  </a:lnTo>
                  <a:lnTo>
                    <a:pt x="0" y="3782"/>
                  </a:lnTo>
                  <a:lnTo>
                    <a:pt x="976" y="6585"/>
                  </a:lnTo>
                  <a:lnTo>
                    <a:pt x="4064" y="6151"/>
                  </a:lnTo>
                  <a:lnTo>
                    <a:pt x="4253" y="5041"/>
                  </a:lnTo>
                  <a:lnTo>
                    <a:pt x="1593" y="2911"/>
                  </a:lnTo>
                  <a:lnTo>
                    <a:pt x="689" y="570"/>
                  </a:lnTo>
                  <a:lnTo>
                    <a:pt x="689"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31"/>
            <p:cNvSpPr/>
            <p:nvPr/>
          </p:nvSpPr>
          <p:spPr>
            <a:xfrm>
              <a:off x="795501" y="4816876"/>
              <a:ext cx="166523" cy="252713"/>
            </a:xfrm>
            <a:custGeom>
              <a:rect b="b" l="l" r="r" t="t"/>
              <a:pathLst>
                <a:path extrusionOk="0" h="6169" w="4065">
                  <a:moveTo>
                    <a:pt x="258" y="1"/>
                  </a:moveTo>
                  <a:lnTo>
                    <a:pt x="0" y="207"/>
                  </a:lnTo>
                  <a:lnTo>
                    <a:pt x="0" y="3365"/>
                  </a:lnTo>
                  <a:lnTo>
                    <a:pt x="976" y="6168"/>
                  </a:lnTo>
                  <a:lnTo>
                    <a:pt x="4064" y="5734"/>
                  </a:lnTo>
                  <a:lnTo>
                    <a:pt x="3039" y="3912"/>
                  </a:lnTo>
                  <a:lnTo>
                    <a:pt x="1450" y="4864"/>
                  </a:lnTo>
                  <a:lnTo>
                    <a:pt x="470" y="3224"/>
                  </a:lnTo>
                  <a:lnTo>
                    <a:pt x="258"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31"/>
            <p:cNvSpPr/>
            <p:nvPr/>
          </p:nvSpPr>
          <p:spPr>
            <a:xfrm>
              <a:off x="580148" y="4748300"/>
              <a:ext cx="26177" cy="30847"/>
            </a:xfrm>
            <a:custGeom>
              <a:rect b="b" l="l" r="r" t="t"/>
              <a:pathLst>
                <a:path extrusionOk="0" h="753" w="639">
                  <a:moveTo>
                    <a:pt x="320" y="1"/>
                  </a:moveTo>
                  <a:cubicBezTo>
                    <a:pt x="144" y="1"/>
                    <a:pt x="1" y="168"/>
                    <a:pt x="1" y="376"/>
                  </a:cubicBezTo>
                  <a:cubicBezTo>
                    <a:pt x="1" y="584"/>
                    <a:pt x="144" y="752"/>
                    <a:pt x="320" y="752"/>
                  </a:cubicBezTo>
                  <a:cubicBezTo>
                    <a:pt x="496" y="752"/>
                    <a:pt x="638" y="584"/>
                    <a:pt x="638" y="376"/>
                  </a:cubicBezTo>
                  <a:cubicBezTo>
                    <a:pt x="638" y="169"/>
                    <a:pt x="496" y="1"/>
                    <a:pt x="320"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31"/>
            <p:cNvSpPr/>
            <p:nvPr/>
          </p:nvSpPr>
          <p:spPr>
            <a:xfrm>
              <a:off x="631436" y="4823226"/>
              <a:ext cx="13928" cy="16427"/>
            </a:xfrm>
            <a:custGeom>
              <a:rect b="b" l="l" r="r" t="t"/>
              <a:pathLst>
                <a:path extrusionOk="0" h="401" w="340">
                  <a:moveTo>
                    <a:pt x="170" y="0"/>
                  </a:moveTo>
                  <a:cubicBezTo>
                    <a:pt x="77" y="0"/>
                    <a:pt x="0" y="90"/>
                    <a:pt x="0" y="200"/>
                  </a:cubicBezTo>
                  <a:cubicBezTo>
                    <a:pt x="0" y="311"/>
                    <a:pt x="77" y="400"/>
                    <a:pt x="170" y="400"/>
                  </a:cubicBezTo>
                  <a:cubicBezTo>
                    <a:pt x="264" y="400"/>
                    <a:pt x="340" y="311"/>
                    <a:pt x="340" y="200"/>
                  </a:cubicBezTo>
                  <a:cubicBezTo>
                    <a:pt x="340" y="90"/>
                    <a:pt x="264" y="0"/>
                    <a:pt x="170"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31"/>
            <p:cNvSpPr/>
            <p:nvPr/>
          </p:nvSpPr>
          <p:spPr>
            <a:xfrm>
              <a:off x="647208" y="4799794"/>
              <a:ext cx="37975" cy="42849"/>
            </a:xfrm>
            <a:custGeom>
              <a:rect b="b" l="l" r="r" t="t"/>
              <a:pathLst>
                <a:path extrusionOk="0" h="1046" w="927">
                  <a:moveTo>
                    <a:pt x="184" y="0"/>
                  </a:moveTo>
                  <a:cubicBezTo>
                    <a:pt x="82" y="0"/>
                    <a:pt x="0" y="98"/>
                    <a:pt x="0" y="218"/>
                  </a:cubicBezTo>
                  <a:cubicBezTo>
                    <a:pt x="0" y="314"/>
                    <a:pt x="54" y="393"/>
                    <a:pt x="128" y="422"/>
                  </a:cubicBezTo>
                  <a:cubicBezTo>
                    <a:pt x="82" y="475"/>
                    <a:pt x="54" y="551"/>
                    <a:pt x="54" y="633"/>
                  </a:cubicBezTo>
                  <a:cubicBezTo>
                    <a:pt x="54" y="798"/>
                    <a:pt x="168" y="933"/>
                    <a:pt x="309" y="933"/>
                  </a:cubicBezTo>
                  <a:cubicBezTo>
                    <a:pt x="419" y="933"/>
                    <a:pt x="511" y="850"/>
                    <a:pt x="547" y="735"/>
                  </a:cubicBezTo>
                  <a:cubicBezTo>
                    <a:pt x="570" y="756"/>
                    <a:pt x="597" y="770"/>
                    <a:pt x="627" y="774"/>
                  </a:cubicBezTo>
                  <a:cubicBezTo>
                    <a:pt x="616" y="799"/>
                    <a:pt x="608" y="827"/>
                    <a:pt x="608" y="858"/>
                  </a:cubicBezTo>
                  <a:cubicBezTo>
                    <a:pt x="608" y="962"/>
                    <a:pt x="680" y="1045"/>
                    <a:pt x="767" y="1045"/>
                  </a:cubicBezTo>
                  <a:cubicBezTo>
                    <a:pt x="856" y="1045"/>
                    <a:pt x="927" y="962"/>
                    <a:pt x="927" y="858"/>
                  </a:cubicBezTo>
                  <a:cubicBezTo>
                    <a:pt x="927" y="760"/>
                    <a:pt x="864" y="683"/>
                    <a:pt x="784" y="673"/>
                  </a:cubicBezTo>
                  <a:cubicBezTo>
                    <a:pt x="795" y="647"/>
                    <a:pt x="802" y="619"/>
                    <a:pt x="802" y="589"/>
                  </a:cubicBezTo>
                  <a:cubicBezTo>
                    <a:pt x="802" y="485"/>
                    <a:pt x="731" y="401"/>
                    <a:pt x="643" y="401"/>
                  </a:cubicBezTo>
                  <a:cubicBezTo>
                    <a:pt x="593" y="401"/>
                    <a:pt x="551" y="429"/>
                    <a:pt x="522" y="471"/>
                  </a:cubicBezTo>
                  <a:cubicBezTo>
                    <a:pt x="481" y="396"/>
                    <a:pt x="413" y="346"/>
                    <a:pt x="335" y="336"/>
                  </a:cubicBezTo>
                  <a:cubicBezTo>
                    <a:pt x="355" y="302"/>
                    <a:pt x="368" y="263"/>
                    <a:pt x="368" y="218"/>
                  </a:cubicBezTo>
                  <a:cubicBezTo>
                    <a:pt x="368" y="98"/>
                    <a:pt x="286" y="0"/>
                    <a:pt x="184"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31"/>
            <p:cNvSpPr/>
            <p:nvPr/>
          </p:nvSpPr>
          <p:spPr>
            <a:xfrm>
              <a:off x="613985" y="4753175"/>
              <a:ext cx="13068" cy="15485"/>
            </a:xfrm>
            <a:custGeom>
              <a:rect b="b" l="l" r="r" t="t"/>
              <a:pathLst>
                <a:path extrusionOk="0" h="378" w="319">
                  <a:moveTo>
                    <a:pt x="159" y="1"/>
                  </a:moveTo>
                  <a:cubicBezTo>
                    <a:pt x="72" y="1"/>
                    <a:pt x="1" y="85"/>
                    <a:pt x="1" y="189"/>
                  </a:cubicBezTo>
                  <a:cubicBezTo>
                    <a:pt x="1" y="293"/>
                    <a:pt x="72" y="377"/>
                    <a:pt x="159" y="377"/>
                  </a:cubicBezTo>
                  <a:cubicBezTo>
                    <a:pt x="247" y="377"/>
                    <a:pt x="318" y="293"/>
                    <a:pt x="318" y="189"/>
                  </a:cubicBezTo>
                  <a:cubicBezTo>
                    <a:pt x="318" y="85"/>
                    <a:pt x="247" y="1"/>
                    <a:pt x="159"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31"/>
            <p:cNvSpPr/>
            <p:nvPr/>
          </p:nvSpPr>
          <p:spPr>
            <a:xfrm>
              <a:off x="625742" y="4764891"/>
              <a:ext cx="15976" cy="18844"/>
            </a:xfrm>
            <a:custGeom>
              <a:rect b="b" l="l" r="r" t="t"/>
              <a:pathLst>
                <a:path extrusionOk="0" h="460" w="390">
                  <a:moveTo>
                    <a:pt x="195" y="1"/>
                  </a:moveTo>
                  <a:cubicBezTo>
                    <a:pt x="88" y="1"/>
                    <a:pt x="1" y="104"/>
                    <a:pt x="1" y="230"/>
                  </a:cubicBezTo>
                  <a:cubicBezTo>
                    <a:pt x="1" y="357"/>
                    <a:pt x="88" y="459"/>
                    <a:pt x="195" y="459"/>
                  </a:cubicBezTo>
                  <a:cubicBezTo>
                    <a:pt x="303" y="459"/>
                    <a:pt x="389" y="357"/>
                    <a:pt x="389" y="230"/>
                  </a:cubicBezTo>
                  <a:cubicBezTo>
                    <a:pt x="389" y="104"/>
                    <a:pt x="303" y="1"/>
                    <a:pt x="195"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31"/>
            <p:cNvSpPr/>
            <p:nvPr/>
          </p:nvSpPr>
          <p:spPr>
            <a:xfrm>
              <a:off x="630576" y="4790986"/>
              <a:ext cx="12412" cy="14665"/>
            </a:xfrm>
            <a:custGeom>
              <a:rect b="b" l="l" r="r" t="t"/>
              <a:pathLst>
                <a:path extrusionOk="0" h="358" w="303">
                  <a:moveTo>
                    <a:pt x="152" y="0"/>
                  </a:moveTo>
                  <a:cubicBezTo>
                    <a:pt x="69" y="0"/>
                    <a:pt x="1" y="81"/>
                    <a:pt x="1" y="179"/>
                  </a:cubicBezTo>
                  <a:cubicBezTo>
                    <a:pt x="1" y="277"/>
                    <a:pt x="69" y="357"/>
                    <a:pt x="152" y="357"/>
                  </a:cubicBezTo>
                  <a:cubicBezTo>
                    <a:pt x="235" y="357"/>
                    <a:pt x="302" y="277"/>
                    <a:pt x="302" y="179"/>
                  </a:cubicBezTo>
                  <a:cubicBezTo>
                    <a:pt x="302" y="81"/>
                    <a:pt x="235" y="0"/>
                    <a:pt x="152"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31"/>
            <p:cNvSpPr/>
            <p:nvPr/>
          </p:nvSpPr>
          <p:spPr>
            <a:xfrm>
              <a:off x="663798" y="4849403"/>
              <a:ext cx="16673" cy="67756"/>
            </a:xfrm>
            <a:custGeom>
              <a:rect b="b" l="l" r="r" t="t"/>
              <a:pathLst>
                <a:path extrusionOk="0" h="1654" w="407">
                  <a:moveTo>
                    <a:pt x="141" y="1"/>
                  </a:moveTo>
                  <a:lnTo>
                    <a:pt x="0" y="119"/>
                  </a:lnTo>
                  <a:lnTo>
                    <a:pt x="205" y="288"/>
                  </a:lnTo>
                  <a:lnTo>
                    <a:pt x="205" y="1653"/>
                  </a:lnTo>
                  <a:lnTo>
                    <a:pt x="406" y="1653"/>
                  </a:lnTo>
                  <a:lnTo>
                    <a:pt x="406" y="216"/>
                  </a:lnTo>
                  <a:lnTo>
                    <a:pt x="403" y="216"/>
                  </a:lnTo>
                  <a:lnTo>
                    <a:pt x="14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31"/>
            <p:cNvSpPr/>
            <p:nvPr/>
          </p:nvSpPr>
          <p:spPr>
            <a:xfrm>
              <a:off x="682315" y="4849403"/>
              <a:ext cx="16714" cy="67756"/>
            </a:xfrm>
            <a:custGeom>
              <a:rect b="b" l="l" r="r" t="t"/>
              <a:pathLst>
                <a:path extrusionOk="0" h="1654" w="408">
                  <a:moveTo>
                    <a:pt x="142" y="1"/>
                  </a:moveTo>
                  <a:lnTo>
                    <a:pt x="1" y="119"/>
                  </a:lnTo>
                  <a:lnTo>
                    <a:pt x="205" y="288"/>
                  </a:lnTo>
                  <a:lnTo>
                    <a:pt x="205" y="1653"/>
                  </a:lnTo>
                  <a:lnTo>
                    <a:pt x="408" y="1653"/>
                  </a:lnTo>
                  <a:lnTo>
                    <a:pt x="408" y="216"/>
                  </a:lnTo>
                  <a:lnTo>
                    <a:pt x="404" y="216"/>
                  </a:lnTo>
                  <a:lnTo>
                    <a:pt x="14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31"/>
            <p:cNvSpPr/>
            <p:nvPr/>
          </p:nvSpPr>
          <p:spPr>
            <a:xfrm>
              <a:off x="641677" y="4872303"/>
              <a:ext cx="71894" cy="29249"/>
            </a:xfrm>
            <a:custGeom>
              <a:rect b="b" l="l" r="r" t="t"/>
              <a:pathLst>
                <a:path extrusionOk="0" h="714" w="1755">
                  <a:moveTo>
                    <a:pt x="0" y="0"/>
                  </a:moveTo>
                  <a:lnTo>
                    <a:pt x="0" y="714"/>
                  </a:lnTo>
                  <a:lnTo>
                    <a:pt x="1755" y="714"/>
                  </a:lnTo>
                  <a:lnTo>
                    <a:pt x="1755"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31"/>
            <p:cNvSpPr/>
            <p:nvPr/>
          </p:nvSpPr>
          <p:spPr>
            <a:xfrm>
              <a:off x="455491" y="4782383"/>
              <a:ext cx="304780" cy="242800"/>
            </a:xfrm>
            <a:custGeom>
              <a:rect b="b" l="l" r="r" t="t"/>
              <a:pathLst>
                <a:path extrusionOk="0" h="5927" w="7440">
                  <a:moveTo>
                    <a:pt x="2591" y="1"/>
                  </a:moveTo>
                  <a:lnTo>
                    <a:pt x="154" y="671"/>
                  </a:lnTo>
                  <a:lnTo>
                    <a:pt x="1" y="5547"/>
                  </a:lnTo>
                  <a:lnTo>
                    <a:pt x="7439" y="5926"/>
                  </a:lnTo>
                  <a:lnTo>
                    <a:pt x="6897" y="2877"/>
                  </a:lnTo>
                  <a:lnTo>
                    <a:pt x="3959" y="2579"/>
                  </a:lnTo>
                  <a:lnTo>
                    <a:pt x="2591"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31"/>
            <p:cNvSpPr/>
            <p:nvPr/>
          </p:nvSpPr>
          <p:spPr>
            <a:xfrm>
              <a:off x="432387" y="4843913"/>
              <a:ext cx="344024" cy="189422"/>
            </a:xfrm>
            <a:custGeom>
              <a:rect b="b" l="l" r="r" t="t"/>
              <a:pathLst>
                <a:path extrusionOk="0" h="4624" w="8398">
                  <a:moveTo>
                    <a:pt x="1092" y="0"/>
                  </a:moveTo>
                  <a:lnTo>
                    <a:pt x="0" y="732"/>
                  </a:lnTo>
                  <a:lnTo>
                    <a:pt x="0" y="4028"/>
                  </a:lnTo>
                  <a:lnTo>
                    <a:pt x="564" y="4028"/>
                  </a:lnTo>
                  <a:lnTo>
                    <a:pt x="565" y="4045"/>
                  </a:lnTo>
                  <a:lnTo>
                    <a:pt x="7049" y="4375"/>
                  </a:lnTo>
                  <a:lnTo>
                    <a:pt x="7049" y="4624"/>
                  </a:lnTo>
                  <a:lnTo>
                    <a:pt x="8397" y="4624"/>
                  </a:lnTo>
                  <a:lnTo>
                    <a:pt x="8300" y="3330"/>
                  </a:lnTo>
                  <a:lnTo>
                    <a:pt x="7811" y="3330"/>
                  </a:lnTo>
                  <a:lnTo>
                    <a:pt x="7526" y="1709"/>
                  </a:lnTo>
                  <a:lnTo>
                    <a:pt x="4587" y="1411"/>
                  </a:lnTo>
                  <a:lnTo>
                    <a:pt x="4290" y="2286"/>
                  </a:lnTo>
                  <a:lnTo>
                    <a:pt x="1092" y="2588"/>
                  </a:lnTo>
                  <a:lnTo>
                    <a:pt x="1092"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31"/>
            <p:cNvSpPr/>
            <p:nvPr/>
          </p:nvSpPr>
          <p:spPr>
            <a:xfrm>
              <a:off x="637499" y="4919536"/>
              <a:ext cx="181844" cy="52886"/>
            </a:xfrm>
            <a:custGeom>
              <a:rect b="b" l="l" r="r" t="t"/>
              <a:pathLst>
                <a:path extrusionOk="0" h="1291" w="4439">
                  <a:moveTo>
                    <a:pt x="1" y="0"/>
                  </a:moveTo>
                  <a:lnTo>
                    <a:pt x="1" y="1291"/>
                  </a:lnTo>
                  <a:lnTo>
                    <a:pt x="4438" y="337"/>
                  </a:lnTo>
                  <a:lnTo>
                    <a:pt x="4438"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31"/>
            <p:cNvSpPr/>
            <p:nvPr/>
          </p:nvSpPr>
          <p:spPr>
            <a:xfrm>
              <a:off x="618983" y="4910277"/>
              <a:ext cx="59686" cy="70501"/>
            </a:xfrm>
            <a:custGeom>
              <a:rect b="b" l="l" r="r" t="t"/>
              <a:pathLst>
                <a:path extrusionOk="0" h="1721" w="1457">
                  <a:moveTo>
                    <a:pt x="728" y="1"/>
                  </a:moveTo>
                  <a:cubicBezTo>
                    <a:pt x="326" y="1"/>
                    <a:pt x="0" y="387"/>
                    <a:pt x="0" y="861"/>
                  </a:cubicBezTo>
                  <a:cubicBezTo>
                    <a:pt x="0" y="1336"/>
                    <a:pt x="326" y="1720"/>
                    <a:pt x="728" y="1720"/>
                  </a:cubicBezTo>
                  <a:cubicBezTo>
                    <a:pt x="1130" y="1720"/>
                    <a:pt x="1456" y="1336"/>
                    <a:pt x="1456" y="861"/>
                  </a:cubicBezTo>
                  <a:cubicBezTo>
                    <a:pt x="1456" y="387"/>
                    <a:pt x="1130" y="1"/>
                    <a:pt x="728"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31"/>
            <p:cNvSpPr/>
            <p:nvPr/>
          </p:nvSpPr>
          <p:spPr>
            <a:xfrm>
              <a:off x="629511" y="4922731"/>
              <a:ext cx="38671" cy="45594"/>
            </a:xfrm>
            <a:custGeom>
              <a:rect b="b" l="l" r="r" t="t"/>
              <a:pathLst>
                <a:path extrusionOk="0" h="1113" w="944">
                  <a:moveTo>
                    <a:pt x="471" y="0"/>
                  </a:moveTo>
                  <a:cubicBezTo>
                    <a:pt x="211" y="0"/>
                    <a:pt x="0" y="249"/>
                    <a:pt x="0" y="557"/>
                  </a:cubicBezTo>
                  <a:cubicBezTo>
                    <a:pt x="0" y="864"/>
                    <a:pt x="211" y="1113"/>
                    <a:pt x="471" y="1113"/>
                  </a:cubicBezTo>
                  <a:cubicBezTo>
                    <a:pt x="732" y="1113"/>
                    <a:pt x="943" y="864"/>
                    <a:pt x="943" y="557"/>
                  </a:cubicBezTo>
                  <a:cubicBezTo>
                    <a:pt x="943" y="249"/>
                    <a:pt x="732" y="0"/>
                    <a:pt x="471"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31"/>
            <p:cNvSpPr/>
            <p:nvPr/>
          </p:nvSpPr>
          <p:spPr>
            <a:xfrm>
              <a:off x="388718" y="4939650"/>
              <a:ext cx="375649" cy="132112"/>
            </a:xfrm>
            <a:custGeom>
              <a:rect b="b" l="l" r="r" t="t"/>
              <a:pathLst>
                <a:path extrusionOk="0" h="3225" w="9170">
                  <a:moveTo>
                    <a:pt x="7202" y="1"/>
                  </a:moveTo>
                  <a:cubicBezTo>
                    <a:pt x="5375" y="100"/>
                    <a:pt x="3527" y="319"/>
                    <a:pt x="1660" y="651"/>
                  </a:cubicBezTo>
                  <a:cubicBezTo>
                    <a:pt x="1017" y="1256"/>
                    <a:pt x="496" y="2206"/>
                    <a:pt x="1" y="3225"/>
                  </a:cubicBezTo>
                  <a:lnTo>
                    <a:pt x="8431" y="3225"/>
                  </a:lnTo>
                  <a:cubicBezTo>
                    <a:pt x="8687" y="2986"/>
                    <a:pt x="9023" y="2543"/>
                    <a:pt x="9169" y="2097"/>
                  </a:cubicBezTo>
                  <a:cubicBezTo>
                    <a:pt x="8658" y="1057"/>
                    <a:pt x="7950" y="480"/>
                    <a:pt x="7202" y="1"/>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31"/>
            <p:cNvSpPr/>
            <p:nvPr/>
          </p:nvSpPr>
          <p:spPr>
            <a:xfrm>
              <a:off x="412314" y="4950301"/>
              <a:ext cx="337715" cy="110155"/>
            </a:xfrm>
            <a:custGeom>
              <a:rect b="b" l="l" r="r" t="t"/>
              <a:pathLst>
                <a:path extrusionOk="0" h="2689" w="8244">
                  <a:moveTo>
                    <a:pt x="6450" y="1"/>
                  </a:moveTo>
                  <a:cubicBezTo>
                    <a:pt x="4783" y="88"/>
                    <a:pt x="3089" y="374"/>
                    <a:pt x="1386" y="663"/>
                  </a:cubicBezTo>
                  <a:cubicBezTo>
                    <a:pt x="800" y="1192"/>
                    <a:pt x="453" y="1797"/>
                    <a:pt x="1" y="2688"/>
                  </a:cubicBezTo>
                  <a:lnTo>
                    <a:pt x="7664" y="2487"/>
                  </a:lnTo>
                  <a:cubicBezTo>
                    <a:pt x="7898" y="2277"/>
                    <a:pt x="8111" y="2221"/>
                    <a:pt x="8243" y="1830"/>
                  </a:cubicBezTo>
                  <a:cubicBezTo>
                    <a:pt x="7777" y="923"/>
                    <a:pt x="7132" y="419"/>
                    <a:pt x="645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31"/>
            <p:cNvSpPr/>
            <p:nvPr/>
          </p:nvSpPr>
          <p:spPr>
            <a:xfrm>
              <a:off x="499365" y="4975249"/>
              <a:ext cx="188808" cy="70337"/>
            </a:xfrm>
            <a:custGeom>
              <a:rect b="b" l="l" r="r" t="t"/>
              <a:pathLst>
                <a:path extrusionOk="0" h="1717" w="4609">
                  <a:moveTo>
                    <a:pt x="3972" y="1"/>
                  </a:moveTo>
                  <a:lnTo>
                    <a:pt x="0" y="487"/>
                  </a:lnTo>
                  <a:lnTo>
                    <a:pt x="0" y="1672"/>
                  </a:lnTo>
                  <a:lnTo>
                    <a:pt x="4117" y="1716"/>
                  </a:lnTo>
                  <a:lnTo>
                    <a:pt x="4609" y="843"/>
                  </a:lnTo>
                  <a:lnTo>
                    <a:pt x="397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31"/>
            <p:cNvSpPr/>
            <p:nvPr/>
          </p:nvSpPr>
          <p:spPr>
            <a:xfrm>
              <a:off x="455409" y="4984794"/>
              <a:ext cx="58703" cy="69231"/>
            </a:xfrm>
            <a:custGeom>
              <a:rect b="b" l="l" r="r" t="t"/>
              <a:pathLst>
                <a:path extrusionOk="0" h="1690" w="1433">
                  <a:moveTo>
                    <a:pt x="716" y="0"/>
                  </a:moveTo>
                  <a:cubicBezTo>
                    <a:pt x="321" y="0"/>
                    <a:pt x="1" y="379"/>
                    <a:pt x="1" y="845"/>
                  </a:cubicBezTo>
                  <a:cubicBezTo>
                    <a:pt x="1" y="1312"/>
                    <a:pt x="321" y="1690"/>
                    <a:pt x="716" y="1690"/>
                  </a:cubicBezTo>
                  <a:cubicBezTo>
                    <a:pt x="1111" y="1690"/>
                    <a:pt x="1432" y="1312"/>
                    <a:pt x="1432" y="845"/>
                  </a:cubicBezTo>
                  <a:cubicBezTo>
                    <a:pt x="1432" y="379"/>
                    <a:pt x="1111" y="0"/>
                    <a:pt x="716"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31"/>
            <p:cNvSpPr/>
            <p:nvPr/>
          </p:nvSpPr>
          <p:spPr>
            <a:xfrm>
              <a:off x="645077" y="4968162"/>
              <a:ext cx="68616" cy="80988"/>
            </a:xfrm>
            <a:custGeom>
              <a:rect b="b" l="l" r="r" t="t"/>
              <a:pathLst>
                <a:path extrusionOk="0" h="1977" w="1675">
                  <a:moveTo>
                    <a:pt x="838" y="1"/>
                  </a:moveTo>
                  <a:cubicBezTo>
                    <a:pt x="376" y="1"/>
                    <a:pt x="1" y="443"/>
                    <a:pt x="1" y="988"/>
                  </a:cubicBezTo>
                  <a:cubicBezTo>
                    <a:pt x="1" y="1534"/>
                    <a:pt x="376" y="1976"/>
                    <a:pt x="838" y="1976"/>
                  </a:cubicBezTo>
                  <a:cubicBezTo>
                    <a:pt x="1301" y="1976"/>
                    <a:pt x="1675" y="1534"/>
                    <a:pt x="1675" y="988"/>
                  </a:cubicBezTo>
                  <a:cubicBezTo>
                    <a:pt x="1675" y="443"/>
                    <a:pt x="1301" y="1"/>
                    <a:pt x="838"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31"/>
            <p:cNvSpPr/>
            <p:nvPr/>
          </p:nvSpPr>
          <p:spPr>
            <a:xfrm>
              <a:off x="484740" y="4882626"/>
              <a:ext cx="113883" cy="60751"/>
            </a:xfrm>
            <a:custGeom>
              <a:rect b="b" l="l" r="r" t="t"/>
              <a:pathLst>
                <a:path extrusionOk="0" h="1483" w="2780">
                  <a:moveTo>
                    <a:pt x="0" y="0"/>
                  </a:moveTo>
                  <a:lnTo>
                    <a:pt x="0" y="1482"/>
                  </a:lnTo>
                  <a:lnTo>
                    <a:pt x="2589" y="1255"/>
                  </a:lnTo>
                  <a:lnTo>
                    <a:pt x="2779" y="87"/>
                  </a:lnTo>
                  <a:lnTo>
                    <a:pt x="2690" y="48"/>
                  </a:lnTo>
                  <a:lnTo>
                    <a:pt x="2509" y="1147"/>
                  </a:lnTo>
                  <a:lnTo>
                    <a:pt x="96" y="1359"/>
                  </a:lnTo>
                  <a:lnTo>
                    <a:pt x="9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31"/>
            <p:cNvSpPr/>
            <p:nvPr/>
          </p:nvSpPr>
          <p:spPr>
            <a:xfrm>
              <a:off x="484617" y="4806389"/>
              <a:ext cx="114047" cy="79882"/>
            </a:xfrm>
            <a:custGeom>
              <a:rect b="b" l="l" r="r" t="t"/>
              <a:pathLst>
                <a:path extrusionOk="0" h="1950" w="2784">
                  <a:moveTo>
                    <a:pt x="1764" y="1"/>
                  </a:moveTo>
                  <a:lnTo>
                    <a:pt x="0" y="470"/>
                  </a:lnTo>
                  <a:lnTo>
                    <a:pt x="0" y="1950"/>
                  </a:lnTo>
                  <a:lnTo>
                    <a:pt x="2783" y="1950"/>
                  </a:lnTo>
                  <a:lnTo>
                    <a:pt x="1764"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31"/>
            <p:cNvSpPr/>
            <p:nvPr/>
          </p:nvSpPr>
          <p:spPr>
            <a:xfrm>
              <a:off x="802875" y="4908106"/>
              <a:ext cx="36295" cy="42849"/>
            </a:xfrm>
            <a:custGeom>
              <a:rect b="b" l="l" r="r" t="t"/>
              <a:pathLst>
                <a:path extrusionOk="0" h="1046" w="886">
                  <a:moveTo>
                    <a:pt x="443" y="0"/>
                  </a:moveTo>
                  <a:cubicBezTo>
                    <a:pt x="198" y="0"/>
                    <a:pt x="0" y="235"/>
                    <a:pt x="0" y="523"/>
                  </a:cubicBezTo>
                  <a:cubicBezTo>
                    <a:pt x="0" y="812"/>
                    <a:pt x="198" y="1045"/>
                    <a:pt x="443" y="1045"/>
                  </a:cubicBezTo>
                  <a:cubicBezTo>
                    <a:pt x="687" y="1045"/>
                    <a:pt x="885" y="812"/>
                    <a:pt x="885" y="523"/>
                  </a:cubicBezTo>
                  <a:cubicBezTo>
                    <a:pt x="885" y="235"/>
                    <a:pt x="687" y="0"/>
                    <a:pt x="443"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31"/>
            <p:cNvSpPr/>
            <p:nvPr/>
          </p:nvSpPr>
          <p:spPr>
            <a:xfrm>
              <a:off x="812379" y="4919331"/>
              <a:ext cx="17287" cy="20401"/>
            </a:xfrm>
            <a:custGeom>
              <a:rect b="b" l="l" r="r" t="t"/>
              <a:pathLst>
                <a:path extrusionOk="0" h="498" w="422">
                  <a:moveTo>
                    <a:pt x="210" y="1"/>
                  </a:moveTo>
                  <a:cubicBezTo>
                    <a:pt x="94" y="1"/>
                    <a:pt x="0" y="112"/>
                    <a:pt x="0" y="249"/>
                  </a:cubicBezTo>
                  <a:cubicBezTo>
                    <a:pt x="0" y="387"/>
                    <a:pt x="94" y="498"/>
                    <a:pt x="210" y="498"/>
                  </a:cubicBezTo>
                  <a:cubicBezTo>
                    <a:pt x="326" y="498"/>
                    <a:pt x="421" y="387"/>
                    <a:pt x="421" y="249"/>
                  </a:cubicBezTo>
                  <a:cubicBezTo>
                    <a:pt x="421" y="112"/>
                    <a:pt x="326" y="1"/>
                    <a:pt x="210" y="1"/>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31"/>
            <p:cNvSpPr/>
            <p:nvPr/>
          </p:nvSpPr>
          <p:spPr>
            <a:xfrm>
              <a:off x="667035" y="4994052"/>
              <a:ext cx="24784" cy="29249"/>
            </a:xfrm>
            <a:custGeom>
              <a:rect b="b" l="l" r="r" t="t"/>
              <a:pathLst>
                <a:path extrusionOk="0" h="714" w="605">
                  <a:moveTo>
                    <a:pt x="302" y="0"/>
                  </a:moveTo>
                  <a:cubicBezTo>
                    <a:pt x="135" y="0"/>
                    <a:pt x="0" y="160"/>
                    <a:pt x="0" y="356"/>
                  </a:cubicBezTo>
                  <a:cubicBezTo>
                    <a:pt x="0" y="554"/>
                    <a:pt x="135" y="713"/>
                    <a:pt x="302" y="713"/>
                  </a:cubicBezTo>
                  <a:cubicBezTo>
                    <a:pt x="469" y="713"/>
                    <a:pt x="604" y="554"/>
                    <a:pt x="604" y="356"/>
                  </a:cubicBezTo>
                  <a:cubicBezTo>
                    <a:pt x="604" y="160"/>
                    <a:pt x="469" y="0"/>
                    <a:pt x="302"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31"/>
            <p:cNvSpPr/>
            <p:nvPr/>
          </p:nvSpPr>
          <p:spPr>
            <a:xfrm>
              <a:off x="471877" y="5004252"/>
              <a:ext cx="25726" cy="30355"/>
            </a:xfrm>
            <a:custGeom>
              <a:rect b="b" l="l" r="r" t="t"/>
              <a:pathLst>
                <a:path extrusionOk="0" h="741" w="628">
                  <a:moveTo>
                    <a:pt x="314" y="0"/>
                  </a:moveTo>
                  <a:cubicBezTo>
                    <a:pt x="141" y="0"/>
                    <a:pt x="1" y="166"/>
                    <a:pt x="1" y="370"/>
                  </a:cubicBezTo>
                  <a:cubicBezTo>
                    <a:pt x="1" y="575"/>
                    <a:pt x="141" y="741"/>
                    <a:pt x="314" y="741"/>
                  </a:cubicBezTo>
                  <a:cubicBezTo>
                    <a:pt x="487" y="741"/>
                    <a:pt x="627" y="575"/>
                    <a:pt x="627" y="370"/>
                  </a:cubicBezTo>
                  <a:cubicBezTo>
                    <a:pt x="627" y="166"/>
                    <a:pt x="487" y="0"/>
                    <a:pt x="314"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31"/>
            <p:cNvSpPr/>
            <p:nvPr/>
          </p:nvSpPr>
          <p:spPr>
            <a:xfrm>
              <a:off x="544385" y="4995158"/>
              <a:ext cx="70910" cy="35640"/>
            </a:xfrm>
            <a:custGeom>
              <a:rect b="b" l="l" r="r" t="t"/>
              <a:pathLst>
                <a:path extrusionOk="0" h="870" w="1731">
                  <a:moveTo>
                    <a:pt x="1731" y="0"/>
                  </a:moveTo>
                  <a:lnTo>
                    <a:pt x="1" y="194"/>
                  </a:lnTo>
                  <a:lnTo>
                    <a:pt x="1" y="869"/>
                  </a:lnTo>
                  <a:lnTo>
                    <a:pt x="1731" y="869"/>
                  </a:lnTo>
                  <a:lnTo>
                    <a:pt x="173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31"/>
            <p:cNvSpPr/>
            <p:nvPr/>
          </p:nvSpPr>
          <p:spPr>
            <a:xfrm>
              <a:off x="559706" y="5003842"/>
              <a:ext cx="40801" cy="20564"/>
            </a:xfrm>
            <a:custGeom>
              <a:rect b="b" l="l" r="r" t="t"/>
              <a:pathLst>
                <a:path extrusionOk="0" h="502" w="996">
                  <a:moveTo>
                    <a:pt x="996" y="1"/>
                  </a:moveTo>
                  <a:lnTo>
                    <a:pt x="0" y="114"/>
                  </a:lnTo>
                  <a:lnTo>
                    <a:pt x="0" y="502"/>
                  </a:lnTo>
                  <a:lnTo>
                    <a:pt x="996" y="502"/>
                  </a:lnTo>
                  <a:lnTo>
                    <a:pt x="996"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31"/>
            <p:cNvSpPr/>
            <p:nvPr/>
          </p:nvSpPr>
          <p:spPr>
            <a:xfrm>
              <a:off x="436279" y="4938298"/>
              <a:ext cx="15239" cy="5284"/>
            </a:xfrm>
            <a:custGeom>
              <a:rect b="b" l="l" r="r" t="t"/>
              <a:pathLst>
                <a:path extrusionOk="0" h="129" w="372">
                  <a:moveTo>
                    <a:pt x="1" y="1"/>
                  </a:moveTo>
                  <a:lnTo>
                    <a:pt x="1" y="128"/>
                  </a:lnTo>
                  <a:lnTo>
                    <a:pt x="371" y="128"/>
                  </a:lnTo>
                  <a:lnTo>
                    <a:pt x="3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31"/>
            <p:cNvSpPr/>
            <p:nvPr/>
          </p:nvSpPr>
          <p:spPr>
            <a:xfrm>
              <a:off x="436279" y="4928999"/>
              <a:ext cx="15239" cy="5244"/>
            </a:xfrm>
            <a:custGeom>
              <a:rect b="b" l="l" r="r" t="t"/>
              <a:pathLst>
                <a:path extrusionOk="0" h="128" w="372">
                  <a:moveTo>
                    <a:pt x="1" y="0"/>
                  </a:moveTo>
                  <a:lnTo>
                    <a:pt x="1" y="128"/>
                  </a:lnTo>
                  <a:lnTo>
                    <a:pt x="371" y="128"/>
                  </a:lnTo>
                  <a:lnTo>
                    <a:pt x="37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31"/>
            <p:cNvSpPr/>
            <p:nvPr/>
          </p:nvSpPr>
          <p:spPr>
            <a:xfrm>
              <a:off x="436279" y="4919699"/>
              <a:ext cx="15239" cy="5244"/>
            </a:xfrm>
            <a:custGeom>
              <a:rect b="b" l="l" r="r" t="t"/>
              <a:pathLst>
                <a:path extrusionOk="0" h="128" w="372">
                  <a:moveTo>
                    <a:pt x="1" y="0"/>
                  </a:moveTo>
                  <a:lnTo>
                    <a:pt x="1" y="128"/>
                  </a:lnTo>
                  <a:lnTo>
                    <a:pt x="371" y="128"/>
                  </a:lnTo>
                  <a:lnTo>
                    <a:pt x="37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31"/>
            <p:cNvSpPr/>
            <p:nvPr/>
          </p:nvSpPr>
          <p:spPr>
            <a:xfrm>
              <a:off x="436279" y="4910400"/>
              <a:ext cx="15239" cy="5244"/>
            </a:xfrm>
            <a:custGeom>
              <a:rect b="b" l="l" r="r" t="t"/>
              <a:pathLst>
                <a:path extrusionOk="0" h="128" w="372">
                  <a:moveTo>
                    <a:pt x="1" y="1"/>
                  </a:moveTo>
                  <a:lnTo>
                    <a:pt x="1" y="127"/>
                  </a:lnTo>
                  <a:lnTo>
                    <a:pt x="371" y="127"/>
                  </a:lnTo>
                  <a:lnTo>
                    <a:pt x="37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31"/>
            <p:cNvSpPr/>
            <p:nvPr/>
          </p:nvSpPr>
          <p:spPr>
            <a:xfrm>
              <a:off x="553889" y="4800695"/>
              <a:ext cx="6472" cy="94834"/>
            </a:xfrm>
            <a:custGeom>
              <a:rect b="b" l="l" r="r" t="t"/>
              <a:pathLst>
                <a:path extrusionOk="0" h="2315" w="158">
                  <a:moveTo>
                    <a:pt x="0" y="1"/>
                  </a:moveTo>
                  <a:lnTo>
                    <a:pt x="0" y="2315"/>
                  </a:lnTo>
                  <a:lnTo>
                    <a:pt x="157" y="2315"/>
                  </a:lnTo>
                  <a:lnTo>
                    <a:pt x="157"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1" name="Google Shape;1541;p31"/>
          <p:cNvGrpSpPr/>
          <p:nvPr/>
        </p:nvGrpSpPr>
        <p:grpSpPr>
          <a:xfrm>
            <a:off x="7057244" y="3735423"/>
            <a:ext cx="1605720" cy="1408270"/>
            <a:chOff x="5489590" y="2425161"/>
            <a:chExt cx="498888" cy="491594"/>
          </a:xfrm>
        </p:grpSpPr>
        <p:sp>
          <p:nvSpPr>
            <p:cNvPr id="1542" name="Google Shape;1542;p31"/>
            <p:cNvSpPr/>
            <p:nvPr/>
          </p:nvSpPr>
          <p:spPr>
            <a:xfrm>
              <a:off x="5615593" y="2660979"/>
              <a:ext cx="372885" cy="255776"/>
            </a:xfrm>
            <a:custGeom>
              <a:rect b="b" l="l" r="r" t="t"/>
              <a:pathLst>
                <a:path extrusionOk="0" h="9717" w="14166">
                  <a:moveTo>
                    <a:pt x="0" y="1"/>
                  </a:moveTo>
                  <a:lnTo>
                    <a:pt x="0" y="9716"/>
                  </a:lnTo>
                  <a:lnTo>
                    <a:pt x="14166" y="9716"/>
                  </a:lnTo>
                  <a:lnTo>
                    <a:pt x="14166"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31"/>
            <p:cNvSpPr/>
            <p:nvPr/>
          </p:nvSpPr>
          <p:spPr>
            <a:xfrm>
              <a:off x="5695981" y="2697593"/>
              <a:ext cx="20926" cy="14925"/>
            </a:xfrm>
            <a:custGeom>
              <a:rect b="b" l="l" r="r" t="t"/>
              <a:pathLst>
                <a:path extrusionOk="0" h="567" w="795">
                  <a:moveTo>
                    <a:pt x="1" y="0"/>
                  </a:moveTo>
                  <a:lnTo>
                    <a:pt x="1" y="567"/>
                  </a:lnTo>
                  <a:lnTo>
                    <a:pt x="795" y="567"/>
                  </a:lnTo>
                  <a:lnTo>
                    <a:pt x="795"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31"/>
            <p:cNvSpPr/>
            <p:nvPr/>
          </p:nvSpPr>
          <p:spPr>
            <a:xfrm>
              <a:off x="5695981" y="2716177"/>
              <a:ext cx="20926" cy="14951"/>
            </a:xfrm>
            <a:custGeom>
              <a:rect b="b" l="l" r="r" t="t"/>
              <a:pathLst>
                <a:path extrusionOk="0" h="568" w="795">
                  <a:moveTo>
                    <a:pt x="1" y="1"/>
                  </a:moveTo>
                  <a:lnTo>
                    <a:pt x="1" y="567"/>
                  </a:lnTo>
                  <a:lnTo>
                    <a:pt x="795" y="567"/>
                  </a:lnTo>
                  <a:lnTo>
                    <a:pt x="795"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31"/>
            <p:cNvSpPr/>
            <p:nvPr/>
          </p:nvSpPr>
          <p:spPr>
            <a:xfrm>
              <a:off x="5695981" y="2734786"/>
              <a:ext cx="20926" cy="14925"/>
            </a:xfrm>
            <a:custGeom>
              <a:rect b="b" l="l" r="r" t="t"/>
              <a:pathLst>
                <a:path extrusionOk="0" h="567" w="795">
                  <a:moveTo>
                    <a:pt x="1" y="0"/>
                  </a:moveTo>
                  <a:lnTo>
                    <a:pt x="1" y="567"/>
                  </a:lnTo>
                  <a:lnTo>
                    <a:pt x="795" y="567"/>
                  </a:lnTo>
                  <a:lnTo>
                    <a:pt x="795"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31"/>
            <p:cNvSpPr/>
            <p:nvPr/>
          </p:nvSpPr>
          <p:spPr>
            <a:xfrm>
              <a:off x="5695981" y="2753343"/>
              <a:ext cx="20926" cy="14978"/>
            </a:xfrm>
            <a:custGeom>
              <a:rect b="b" l="l" r="r" t="t"/>
              <a:pathLst>
                <a:path extrusionOk="0" h="569" w="795">
                  <a:moveTo>
                    <a:pt x="1" y="1"/>
                  </a:moveTo>
                  <a:lnTo>
                    <a:pt x="1" y="568"/>
                  </a:lnTo>
                  <a:lnTo>
                    <a:pt x="795" y="568"/>
                  </a:lnTo>
                  <a:lnTo>
                    <a:pt x="795"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31"/>
            <p:cNvSpPr/>
            <p:nvPr/>
          </p:nvSpPr>
          <p:spPr>
            <a:xfrm>
              <a:off x="5695981" y="2771953"/>
              <a:ext cx="20926" cy="14925"/>
            </a:xfrm>
            <a:custGeom>
              <a:rect b="b" l="l" r="r" t="t"/>
              <a:pathLst>
                <a:path extrusionOk="0" h="567" w="795">
                  <a:moveTo>
                    <a:pt x="1" y="0"/>
                  </a:moveTo>
                  <a:lnTo>
                    <a:pt x="1" y="567"/>
                  </a:lnTo>
                  <a:lnTo>
                    <a:pt x="795" y="567"/>
                  </a:lnTo>
                  <a:lnTo>
                    <a:pt x="795"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31"/>
            <p:cNvSpPr/>
            <p:nvPr/>
          </p:nvSpPr>
          <p:spPr>
            <a:xfrm>
              <a:off x="5695981" y="2790510"/>
              <a:ext cx="20926" cy="14978"/>
            </a:xfrm>
            <a:custGeom>
              <a:rect b="b" l="l" r="r" t="t"/>
              <a:pathLst>
                <a:path extrusionOk="0" h="569" w="795">
                  <a:moveTo>
                    <a:pt x="1" y="1"/>
                  </a:moveTo>
                  <a:lnTo>
                    <a:pt x="1" y="568"/>
                  </a:lnTo>
                  <a:lnTo>
                    <a:pt x="795" y="568"/>
                  </a:lnTo>
                  <a:lnTo>
                    <a:pt x="795"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31"/>
            <p:cNvSpPr/>
            <p:nvPr/>
          </p:nvSpPr>
          <p:spPr>
            <a:xfrm>
              <a:off x="5695981" y="2809119"/>
              <a:ext cx="20926" cy="14925"/>
            </a:xfrm>
            <a:custGeom>
              <a:rect b="b" l="l" r="r" t="t"/>
              <a:pathLst>
                <a:path extrusionOk="0" h="567" w="795">
                  <a:moveTo>
                    <a:pt x="1" y="0"/>
                  </a:moveTo>
                  <a:lnTo>
                    <a:pt x="1" y="567"/>
                  </a:lnTo>
                  <a:lnTo>
                    <a:pt x="795" y="567"/>
                  </a:lnTo>
                  <a:lnTo>
                    <a:pt x="795"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31"/>
            <p:cNvSpPr/>
            <p:nvPr/>
          </p:nvSpPr>
          <p:spPr>
            <a:xfrm>
              <a:off x="5672580" y="2697593"/>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31"/>
            <p:cNvSpPr/>
            <p:nvPr/>
          </p:nvSpPr>
          <p:spPr>
            <a:xfrm>
              <a:off x="5672580" y="2716177"/>
              <a:ext cx="20900" cy="14951"/>
            </a:xfrm>
            <a:custGeom>
              <a:rect b="b" l="l" r="r" t="t"/>
              <a:pathLst>
                <a:path extrusionOk="0" h="568" w="794">
                  <a:moveTo>
                    <a:pt x="0" y="1"/>
                  </a:moveTo>
                  <a:lnTo>
                    <a:pt x="0" y="567"/>
                  </a:lnTo>
                  <a:lnTo>
                    <a:pt x="793" y="567"/>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31"/>
            <p:cNvSpPr/>
            <p:nvPr/>
          </p:nvSpPr>
          <p:spPr>
            <a:xfrm>
              <a:off x="5672580" y="2734786"/>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31"/>
            <p:cNvSpPr/>
            <p:nvPr/>
          </p:nvSpPr>
          <p:spPr>
            <a:xfrm>
              <a:off x="5672580" y="2753343"/>
              <a:ext cx="20900" cy="14978"/>
            </a:xfrm>
            <a:custGeom>
              <a:rect b="b" l="l" r="r" t="t"/>
              <a:pathLst>
                <a:path extrusionOk="0" h="569" w="794">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31"/>
            <p:cNvSpPr/>
            <p:nvPr/>
          </p:nvSpPr>
          <p:spPr>
            <a:xfrm>
              <a:off x="5672580" y="2771953"/>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31"/>
            <p:cNvSpPr/>
            <p:nvPr/>
          </p:nvSpPr>
          <p:spPr>
            <a:xfrm>
              <a:off x="5672580" y="2790510"/>
              <a:ext cx="20900" cy="14978"/>
            </a:xfrm>
            <a:custGeom>
              <a:rect b="b" l="l" r="r" t="t"/>
              <a:pathLst>
                <a:path extrusionOk="0" h="569" w="794">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31"/>
            <p:cNvSpPr/>
            <p:nvPr/>
          </p:nvSpPr>
          <p:spPr>
            <a:xfrm>
              <a:off x="5672580" y="2809119"/>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31"/>
            <p:cNvSpPr/>
            <p:nvPr/>
          </p:nvSpPr>
          <p:spPr>
            <a:xfrm>
              <a:off x="5719328" y="2697593"/>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31"/>
            <p:cNvSpPr/>
            <p:nvPr/>
          </p:nvSpPr>
          <p:spPr>
            <a:xfrm>
              <a:off x="5719328" y="2716177"/>
              <a:ext cx="20900" cy="14951"/>
            </a:xfrm>
            <a:custGeom>
              <a:rect b="b" l="l" r="r" t="t"/>
              <a:pathLst>
                <a:path extrusionOk="0" h="568" w="794">
                  <a:moveTo>
                    <a:pt x="0" y="1"/>
                  </a:moveTo>
                  <a:lnTo>
                    <a:pt x="0" y="567"/>
                  </a:lnTo>
                  <a:lnTo>
                    <a:pt x="793" y="567"/>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31"/>
            <p:cNvSpPr/>
            <p:nvPr/>
          </p:nvSpPr>
          <p:spPr>
            <a:xfrm>
              <a:off x="5719328" y="2734786"/>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31"/>
            <p:cNvSpPr/>
            <p:nvPr/>
          </p:nvSpPr>
          <p:spPr>
            <a:xfrm>
              <a:off x="5719328" y="2753343"/>
              <a:ext cx="20900" cy="14978"/>
            </a:xfrm>
            <a:custGeom>
              <a:rect b="b" l="l" r="r" t="t"/>
              <a:pathLst>
                <a:path extrusionOk="0" h="569" w="794">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31"/>
            <p:cNvSpPr/>
            <p:nvPr/>
          </p:nvSpPr>
          <p:spPr>
            <a:xfrm>
              <a:off x="5719328" y="2771953"/>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31"/>
            <p:cNvSpPr/>
            <p:nvPr/>
          </p:nvSpPr>
          <p:spPr>
            <a:xfrm>
              <a:off x="5719328" y="2790510"/>
              <a:ext cx="20900" cy="14978"/>
            </a:xfrm>
            <a:custGeom>
              <a:rect b="b" l="l" r="r" t="t"/>
              <a:pathLst>
                <a:path extrusionOk="0" h="569" w="794">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31"/>
            <p:cNvSpPr/>
            <p:nvPr/>
          </p:nvSpPr>
          <p:spPr>
            <a:xfrm>
              <a:off x="5719328" y="2809119"/>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31"/>
            <p:cNvSpPr/>
            <p:nvPr/>
          </p:nvSpPr>
          <p:spPr>
            <a:xfrm>
              <a:off x="5887157" y="2697593"/>
              <a:ext cx="20900" cy="14951"/>
            </a:xfrm>
            <a:custGeom>
              <a:rect b="b" l="l" r="r" t="t"/>
              <a:pathLst>
                <a:path extrusionOk="0" h="568" w="794">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31"/>
            <p:cNvSpPr/>
            <p:nvPr/>
          </p:nvSpPr>
          <p:spPr>
            <a:xfrm>
              <a:off x="5887157" y="2716177"/>
              <a:ext cx="20900" cy="14978"/>
            </a:xfrm>
            <a:custGeom>
              <a:rect b="b" l="l" r="r" t="t"/>
              <a:pathLst>
                <a:path extrusionOk="0" h="569" w="794">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31"/>
            <p:cNvSpPr/>
            <p:nvPr/>
          </p:nvSpPr>
          <p:spPr>
            <a:xfrm>
              <a:off x="5887157" y="2734786"/>
              <a:ext cx="20900" cy="14925"/>
            </a:xfrm>
            <a:custGeom>
              <a:rect b="b" l="l" r="r" t="t"/>
              <a:pathLst>
                <a:path extrusionOk="0" h="567" w="794">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31"/>
            <p:cNvSpPr/>
            <p:nvPr/>
          </p:nvSpPr>
          <p:spPr>
            <a:xfrm>
              <a:off x="5887157" y="2753343"/>
              <a:ext cx="20900" cy="14978"/>
            </a:xfrm>
            <a:custGeom>
              <a:rect b="b" l="l" r="r" t="t"/>
              <a:pathLst>
                <a:path extrusionOk="0" h="569" w="794">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31"/>
            <p:cNvSpPr/>
            <p:nvPr/>
          </p:nvSpPr>
          <p:spPr>
            <a:xfrm>
              <a:off x="5887157" y="2771953"/>
              <a:ext cx="20900" cy="14951"/>
            </a:xfrm>
            <a:custGeom>
              <a:rect b="b" l="l" r="r" t="t"/>
              <a:pathLst>
                <a:path extrusionOk="0" h="568" w="794">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31"/>
            <p:cNvSpPr/>
            <p:nvPr/>
          </p:nvSpPr>
          <p:spPr>
            <a:xfrm>
              <a:off x="5887157" y="2790536"/>
              <a:ext cx="20900" cy="14951"/>
            </a:xfrm>
            <a:custGeom>
              <a:rect b="b" l="l" r="r" t="t"/>
              <a:pathLst>
                <a:path extrusionOk="0" h="568" w="794">
                  <a:moveTo>
                    <a:pt x="0" y="1"/>
                  </a:moveTo>
                  <a:lnTo>
                    <a:pt x="0" y="567"/>
                  </a:lnTo>
                  <a:lnTo>
                    <a:pt x="793" y="567"/>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31"/>
            <p:cNvSpPr/>
            <p:nvPr/>
          </p:nvSpPr>
          <p:spPr>
            <a:xfrm>
              <a:off x="5887157" y="2809119"/>
              <a:ext cx="20900" cy="14951"/>
            </a:xfrm>
            <a:custGeom>
              <a:rect b="b" l="l" r="r" t="t"/>
              <a:pathLst>
                <a:path extrusionOk="0" h="568" w="794">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31"/>
            <p:cNvSpPr/>
            <p:nvPr/>
          </p:nvSpPr>
          <p:spPr>
            <a:xfrm>
              <a:off x="5910610" y="2697593"/>
              <a:ext cx="20874" cy="14951"/>
            </a:xfrm>
            <a:custGeom>
              <a:rect b="b" l="l" r="r" t="t"/>
              <a:pathLst>
                <a:path extrusionOk="0" h="568" w="793">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31"/>
            <p:cNvSpPr/>
            <p:nvPr/>
          </p:nvSpPr>
          <p:spPr>
            <a:xfrm>
              <a:off x="5910610" y="2716177"/>
              <a:ext cx="20874" cy="14978"/>
            </a:xfrm>
            <a:custGeom>
              <a:rect b="b" l="l" r="r" t="t"/>
              <a:pathLst>
                <a:path extrusionOk="0" h="569" w="793">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31"/>
            <p:cNvSpPr/>
            <p:nvPr/>
          </p:nvSpPr>
          <p:spPr>
            <a:xfrm>
              <a:off x="5910610" y="2734786"/>
              <a:ext cx="20874" cy="14925"/>
            </a:xfrm>
            <a:custGeom>
              <a:rect b="b" l="l" r="r" t="t"/>
              <a:pathLst>
                <a:path extrusionOk="0" h="567" w="793">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31"/>
            <p:cNvSpPr/>
            <p:nvPr/>
          </p:nvSpPr>
          <p:spPr>
            <a:xfrm>
              <a:off x="5910610" y="2753343"/>
              <a:ext cx="20874" cy="14978"/>
            </a:xfrm>
            <a:custGeom>
              <a:rect b="b" l="l" r="r" t="t"/>
              <a:pathLst>
                <a:path extrusionOk="0" h="569" w="793">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31"/>
            <p:cNvSpPr/>
            <p:nvPr/>
          </p:nvSpPr>
          <p:spPr>
            <a:xfrm>
              <a:off x="5910610" y="2771953"/>
              <a:ext cx="20874" cy="14951"/>
            </a:xfrm>
            <a:custGeom>
              <a:rect b="b" l="l" r="r" t="t"/>
              <a:pathLst>
                <a:path extrusionOk="0" h="568" w="793">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31"/>
            <p:cNvSpPr/>
            <p:nvPr/>
          </p:nvSpPr>
          <p:spPr>
            <a:xfrm>
              <a:off x="5910610" y="2790536"/>
              <a:ext cx="20874" cy="14951"/>
            </a:xfrm>
            <a:custGeom>
              <a:rect b="b" l="l" r="r" t="t"/>
              <a:pathLst>
                <a:path extrusionOk="0" h="568" w="793">
                  <a:moveTo>
                    <a:pt x="0" y="1"/>
                  </a:moveTo>
                  <a:lnTo>
                    <a:pt x="0" y="567"/>
                  </a:lnTo>
                  <a:lnTo>
                    <a:pt x="793" y="567"/>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31"/>
            <p:cNvSpPr/>
            <p:nvPr/>
          </p:nvSpPr>
          <p:spPr>
            <a:xfrm>
              <a:off x="5910610" y="2809119"/>
              <a:ext cx="20874" cy="14951"/>
            </a:xfrm>
            <a:custGeom>
              <a:rect b="b" l="l" r="r" t="t"/>
              <a:pathLst>
                <a:path extrusionOk="0" h="568" w="793">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31"/>
            <p:cNvSpPr/>
            <p:nvPr/>
          </p:nvSpPr>
          <p:spPr>
            <a:xfrm>
              <a:off x="5863862" y="2697593"/>
              <a:ext cx="20874" cy="14951"/>
            </a:xfrm>
            <a:custGeom>
              <a:rect b="b" l="l" r="r" t="t"/>
              <a:pathLst>
                <a:path extrusionOk="0" h="568" w="793">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31"/>
            <p:cNvSpPr/>
            <p:nvPr/>
          </p:nvSpPr>
          <p:spPr>
            <a:xfrm>
              <a:off x="5863862" y="2716177"/>
              <a:ext cx="20874" cy="14978"/>
            </a:xfrm>
            <a:custGeom>
              <a:rect b="b" l="l" r="r" t="t"/>
              <a:pathLst>
                <a:path extrusionOk="0" h="569" w="793">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31"/>
            <p:cNvSpPr/>
            <p:nvPr/>
          </p:nvSpPr>
          <p:spPr>
            <a:xfrm>
              <a:off x="5863862" y="2734786"/>
              <a:ext cx="20874" cy="14925"/>
            </a:xfrm>
            <a:custGeom>
              <a:rect b="b" l="l" r="r" t="t"/>
              <a:pathLst>
                <a:path extrusionOk="0" h="567" w="793">
                  <a:moveTo>
                    <a:pt x="0" y="0"/>
                  </a:moveTo>
                  <a:lnTo>
                    <a:pt x="0" y="567"/>
                  </a:lnTo>
                  <a:lnTo>
                    <a:pt x="793" y="567"/>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31"/>
            <p:cNvSpPr/>
            <p:nvPr/>
          </p:nvSpPr>
          <p:spPr>
            <a:xfrm>
              <a:off x="5863862" y="2753343"/>
              <a:ext cx="20874" cy="14978"/>
            </a:xfrm>
            <a:custGeom>
              <a:rect b="b" l="l" r="r" t="t"/>
              <a:pathLst>
                <a:path extrusionOk="0" h="569" w="793">
                  <a:moveTo>
                    <a:pt x="0" y="1"/>
                  </a:moveTo>
                  <a:lnTo>
                    <a:pt x="0" y="568"/>
                  </a:lnTo>
                  <a:lnTo>
                    <a:pt x="793" y="568"/>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31"/>
            <p:cNvSpPr/>
            <p:nvPr/>
          </p:nvSpPr>
          <p:spPr>
            <a:xfrm>
              <a:off x="5863862" y="2771953"/>
              <a:ext cx="20874" cy="14951"/>
            </a:xfrm>
            <a:custGeom>
              <a:rect b="b" l="l" r="r" t="t"/>
              <a:pathLst>
                <a:path extrusionOk="0" h="568" w="793">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31"/>
            <p:cNvSpPr/>
            <p:nvPr/>
          </p:nvSpPr>
          <p:spPr>
            <a:xfrm>
              <a:off x="5863862" y="2790536"/>
              <a:ext cx="20874" cy="14951"/>
            </a:xfrm>
            <a:custGeom>
              <a:rect b="b" l="l" r="r" t="t"/>
              <a:pathLst>
                <a:path extrusionOk="0" h="568" w="793">
                  <a:moveTo>
                    <a:pt x="0" y="1"/>
                  </a:moveTo>
                  <a:lnTo>
                    <a:pt x="0" y="567"/>
                  </a:lnTo>
                  <a:lnTo>
                    <a:pt x="793" y="567"/>
                  </a:lnTo>
                  <a:lnTo>
                    <a:pt x="79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31"/>
            <p:cNvSpPr/>
            <p:nvPr/>
          </p:nvSpPr>
          <p:spPr>
            <a:xfrm>
              <a:off x="5863862" y="2809119"/>
              <a:ext cx="20874" cy="14951"/>
            </a:xfrm>
            <a:custGeom>
              <a:rect b="b" l="l" r="r" t="t"/>
              <a:pathLst>
                <a:path extrusionOk="0" h="568" w="793">
                  <a:moveTo>
                    <a:pt x="0" y="0"/>
                  </a:moveTo>
                  <a:lnTo>
                    <a:pt x="0" y="568"/>
                  </a:lnTo>
                  <a:lnTo>
                    <a:pt x="793" y="568"/>
                  </a:lnTo>
                  <a:lnTo>
                    <a:pt x="793"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31"/>
            <p:cNvSpPr/>
            <p:nvPr/>
          </p:nvSpPr>
          <p:spPr>
            <a:xfrm>
              <a:off x="5789371" y="2455063"/>
              <a:ext cx="8186" cy="8213"/>
            </a:xfrm>
            <a:custGeom>
              <a:rect b="b" l="l" r="r" t="t"/>
              <a:pathLst>
                <a:path extrusionOk="0" h="312" w="311">
                  <a:moveTo>
                    <a:pt x="155" y="1"/>
                  </a:moveTo>
                  <a:cubicBezTo>
                    <a:pt x="71" y="1"/>
                    <a:pt x="1" y="71"/>
                    <a:pt x="1" y="156"/>
                  </a:cubicBezTo>
                  <a:cubicBezTo>
                    <a:pt x="1" y="241"/>
                    <a:pt x="71" y="311"/>
                    <a:pt x="155" y="311"/>
                  </a:cubicBezTo>
                  <a:cubicBezTo>
                    <a:pt x="242" y="311"/>
                    <a:pt x="310" y="241"/>
                    <a:pt x="310" y="156"/>
                  </a:cubicBezTo>
                  <a:cubicBezTo>
                    <a:pt x="310" y="71"/>
                    <a:pt x="242" y="1"/>
                    <a:pt x="155"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31"/>
            <p:cNvSpPr/>
            <p:nvPr/>
          </p:nvSpPr>
          <p:spPr>
            <a:xfrm>
              <a:off x="5773446" y="2440349"/>
              <a:ext cx="14899" cy="14899"/>
            </a:xfrm>
            <a:custGeom>
              <a:rect b="b" l="l" r="r" t="t"/>
              <a:pathLst>
                <a:path extrusionOk="0" h="566" w="566">
                  <a:moveTo>
                    <a:pt x="283" y="0"/>
                  </a:moveTo>
                  <a:cubicBezTo>
                    <a:pt x="127" y="0"/>
                    <a:pt x="0" y="127"/>
                    <a:pt x="0" y="283"/>
                  </a:cubicBezTo>
                  <a:cubicBezTo>
                    <a:pt x="0" y="439"/>
                    <a:pt x="127" y="566"/>
                    <a:pt x="283" y="566"/>
                  </a:cubicBezTo>
                  <a:cubicBezTo>
                    <a:pt x="438" y="566"/>
                    <a:pt x="566" y="439"/>
                    <a:pt x="566" y="283"/>
                  </a:cubicBezTo>
                  <a:cubicBezTo>
                    <a:pt x="566" y="127"/>
                    <a:pt x="439" y="0"/>
                    <a:pt x="283"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31"/>
            <p:cNvSpPr/>
            <p:nvPr/>
          </p:nvSpPr>
          <p:spPr>
            <a:xfrm>
              <a:off x="5783869" y="2444587"/>
              <a:ext cx="11582" cy="11582"/>
            </a:xfrm>
            <a:custGeom>
              <a:rect b="b" l="l" r="r" t="t"/>
              <a:pathLst>
                <a:path extrusionOk="0" h="440" w="440">
                  <a:moveTo>
                    <a:pt x="220" y="1"/>
                  </a:moveTo>
                  <a:cubicBezTo>
                    <a:pt x="99" y="1"/>
                    <a:pt x="0" y="98"/>
                    <a:pt x="0" y="220"/>
                  </a:cubicBezTo>
                  <a:cubicBezTo>
                    <a:pt x="0" y="341"/>
                    <a:pt x="99" y="440"/>
                    <a:pt x="220" y="440"/>
                  </a:cubicBezTo>
                  <a:cubicBezTo>
                    <a:pt x="342" y="440"/>
                    <a:pt x="439" y="341"/>
                    <a:pt x="439" y="220"/>
                  </a:cubicBezTo>
                  <a:cubicBezTo>
                    <a:pt x="439" y="98"/>
                    <a:pt x="342" y="1"/>
                    <a:pt x="220"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31"/>
            <p:cNvSpPr/>
            <p:nvPr/>
          </p:nvSpPr>
          <p:spPr>
            <a:xfrm>
              <a:off x="5739017" y="2427583"/>
              <a:ext cx="20426" cy="20426"/>
            </a:xfrm>
            <a:custGeom>
              <a:rect b="b" l="l" r="r" t="t"/>
              <a:pathLst>
                <a:path extrusionOk="0" h="776" w="776">
                  <a:moveTo>
                    <a:pt x="388" y="1"/>
                  </a:moveTo>
                  <a:cubicBezTo>
                    <a:pt x="174" y="1"/>
                    <a:pt x="0" y="175"/>
                    <a:pt x="0" y="389"/>
                  </a:cubicBezTo>
                  <a:cubicBezTo>
                    <a:pt x="0" y="602"/>
                    <a:pt x="174" y="775"/>
                    <a:pt x="388" y="775"/>
                  </a:cubicBezTo>
                  <a:cubicBezTo>
                    <a:pt x="602" y="775"/>
                    <a:pt x="775" y="602"/>
                    <a:pt x="775" y="389"/>
                  </a:cubicBezTo>
                  <a:cubicBezTo>
                    <a:pt x="775" y="175"/>
                    <a:pt x="602" y="1"/>
                    <a:pt x="388"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31"/>
            <p:cNvSpPr/>
            <p:nvPr/>
          </p:nvSpPr>
          <p:spPr>
            <a:xfrm>
              <a:off x="5704482" y="2425161"/>
              <a:ext cx="27718" cy="27718"/>
            </a:xfrm>
            <a:custGeom>
              <a:rect b="b" l="l" r="r" t="t"/>
              <a:pathLst>
                <a:path extrusionOk="0" h="1053" w="1053">
                  <a:moveTo>
                    <a:pt x="527" y="0"/>
                  </a:moveTo>
                  <a:cubicBezTo>
                    <a:pt x="236" y="0"/>
                    <a:pt x="1" y="236"/>
                    <a:pt x="1" y="526"/>
                  </a:cubicBezTo>
                  <a:cubicBezTo>
                    <a:pt x="1" y="817"/>
                    <a:pt x="236" y="1052"/>
                    <a:pt x="527" y="1052"/>
                  </a:cubicBezTo>
                  <a:cubicBezTo>
                    <a:pt x="818" y="1052"/>
                    <a:pt x="1053" y="817"/>
                    <a:pt x="1053" y="526"/>
                  </a:cubicBezTo>
                  <a:cubicBezTo>
                    <a:pt x="1053" y="236"/>
                    <a:pt x="818" y="0"/>
                    <a:pt x="527"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31"/>
            <p:cNvSpPr/>
            <p:nvPr/>
          </p:nvSpPr>
          <p:spPr>
            <a:xfrm>
              <a:off x="5744571" y="2438980"/>
              <a:ext cx="20768" cy="20768"/>
            </a:xfrm>
            <a:custGeom>
              <a:rect b="b" l="l" r="r" t="t"/>
              <a:pathLst>
                <a:path extrusionOk="0" h="789" w="789">
                  <a:moveTo>
                    <a:pt x="395" y="1"/>
                  </a:moveTo>
                  <a:cubicBezTo>
                    <a:pt x="177" y="1"/>
                    <a:pt x="1" y="178"/>
                    <a:pt x="1" y="395"/>
                  </a:cubicBezTo>
                  <a:cubicBezTo>
                    <a:pt x="1" y="613"/>
                    <a:pt x="177" y="789"/>
                    <a:pt x="395" y="789"/>
                  </a:cubicBezTo>
                  <a:cubicBezTo>
                    <a:pt x="612" y="789"/>
                    <a:pt x="789" y="613"/>
                    <a:pt x="789" y="395"/>
                  </a:cubicBezTo>
                  <a:cubicBezTo>
                    <a:pt x="789" y="178"/>
                    <a:pt x="612" y="1"/>
                    <a:pt x="395"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31"/>
            <p:cNvSpPr/>
            <p:nvPr/>
          </p:nvSpPr>
          <p:spPr>
            <a:xfrm>
              <a:off x="5724882" y="2439217"/>
              <a:ext cx="23427" cy="23401"/>
            </a:xfrm>
            <a:custGeom>
              <a:rect b="b" l="l" r="r" t="t"/>
              <a:pathLst>
                <a:path extrusionOk="0" h="889" w="890">
                  <a:moveTo>
                    <a:pt x="444" y="0"/>
                  </a:moveTo>
                  <a:cubicBezTo>
                    <a:pt x="200" y="0"/>
                    <a:pt x="0" y="199"/>
                    <a:pt x="0" y="444"/>
                  </a:cubicBezTo>
                  <a:cubicBezTo>
                    <a:pt x="0" y="689"/>
                    <a:pt x="200" y="889"/>
                    <a:pt x="444" y="889"/>
                  </a:cubicBezTo>
                  <a:cubicBezTo>
                    <a:pt x="690" y="889"/>
                    <a:pt x="890" y="689"/>
                    <a:pt x="890" y="444"/>
                  </a:cubicBezTo>
                  <a:cubicBezTo>
                    <a:pt x="890" y="199"/>
                    <a:pt x="690" y="0"/>
                    <a:pt x="444"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31"/>
            <p:cNvSpPr/>
            <p:nvPr/>
          </p:nvSpPr>
          <p:spPr>
            <a:xfrm>
              <a:off x="5759416" y="2447798"/>
              <a:ext cx="17583" cy="17610"/>
            </a:xfrm>
            <a:custGeom>
              <a:rect b="b" l="l" r="r" t="t"/>
              <a:pathLst>
                <a:path extrusionOk="0" h="669" w="668">
                  <a:moveTo>
                    <a:pt x="334" y="0"/>
                  </a:moveTo>
                  <a:cubicBezTo>
                    <a:pt x="150" y="0"/>
                    <a:pt x="0" y="150"/>
                    <a:pt x="0" y="334"/>
                  </a:cubicBezTo>
                  <a:cubicBezTo>
                    <a:pt x="0" y="518"/>
                    <a:pt x="150" y="669"/>
                    <a:pt x="334" y="669"/>
                  </a:cubicBezTo>
                  <a:cubicBezTo>
                    <a:pt x="519" y="669"/>
                    <a:pt x="668" y="518"/>
                    <a:pt x="668" y="334"/>
                  </a:cubicBezTo>
                  <a:cubicBezTo>
                    <a:pt x="668" y="150"/>
                    <a:pt x="519" y="0"/>
                    <a:pt x="334"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31"/>
            <p:cNvSpPr/>
            <p:nvPr/>
          </p:nvSpPr>
          <p:spPr>
            <a:xfrm>
              <a:off x="5759416" y="2436427"/>
              <a:ext cx="17583" cy="17610"/>
            </a:xfrm>
            <a:custGeom>
              <a:rect b="b" l="l" r="r" t="t"/>
              <a:pathLst>
                <a:path extrusionOk="0" h="669" w="668">
                  <a:moveTo>
                    <a:pt x="334" y="0"/>
                  </a:moveTo>
                  <a:cubicBezTo>
                    <a:pt x="150" y="0"/>
                    <a:pt x="0" y="150"/>
                    <a:pt x="0" y="334"/>
                  </a:cubicBezTo>
                  <a:cubicBezTo>
                    <a:pt x="0" y="519"/>
                    <a:pt x="150" y="669"/>
                    <a:pt x="334" y="669"/>
                  </a:cubicBezTo>
                  <a:cubicBezTo>
                    <a:pt x="519" y="669"/>
                    <a:pt x="668" y="519"/>
                    <a:pt x="668" y="334"/>
                  </a:cubicBezTo>
                  <a:cubicBezTo>
                    <a:pt x="668" y="150"/>
                    <a:pt x="519" y="0"/>
                    <a:pt x="334"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31"/>
            <p:cNvSpPr/>
            <p:nvPr/>
          </p:nvSpPr>
          <p:spPr>
            <a:xfrm>
              <a:off x="5674186" y="2641554"/>
              <a:ext cx="255697" cy="19373"/>
            </a:xfrm>
            <a:custGeom>
              <a:rect b="b" l="l" r="r" t="t"/>
              <a:pathLst>
                <a:path extrusionOk="0" h="736" w="9714">
                  <a:moveTo>
                    <a:pt x="1" y="0"/>
                  </a:moveTo>
                  <a:lnTo>
                    <a:pt x="1" y="736"/>
                  </a:lnTo>
                  <a:lnTo>
                    <a:pt x="9713" y="736"/>
                  </a:lnTo>
                  <a:lnTo>
                    <a:pt x="971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31"/>
            <p:cNvSpPr/>
            <p:nvPr/>
          </p:nvSpPr>
          <p:spPr>
            <a:xfrm>
              <a:off x="5510279" y="2748895"/>
              <a:ext cx="105527" cy="166858"/>
            </a:xfrm>
            <a:custGeom>
              <a:rect b="b" l="l" r="r" t="t"/>
              <a:pathLst>
                <a:path extrusionOk="0" h="6339" w="4009">
                  <a:moveTo>
                    <a:pt x="970" y="0"/>
                  </a:moveTo>
                  <a:cubicBezTo>
                    <a:pt x="435" y="0"/>
                    <a:pt x="1" y="434"/>
                    <a:pt x="1" y="969"/>
                  </a:cubicBezTo>
                  <a:lnTo>
                    <a:pt x="1" y="6338"/>
                  </a:lnTo>
                  <a:lnTo>
                    <a:pt x="846" y="6338"/>
                  </a:lnTo>
                  <a:lnTo>
                    <a:pt x="846" y="1234"/>
                  </a:lnTo>
                  <a:cubicBezTo>
                    <a:pt x="846" y="1019"/>
                    <a:pt x="1021" y="845"/>
                    <a:pt x="1235" y="845"/>
                  </a:cubicBezTo>
                  <a:lnTo>
                    <a:pt x="4007" y="845"/>
                  </a:lnTo>
                  <a:lnTo>
                    <a:pt x="4009"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31"/>
            <p:cNvSpPr/>
            <p:nvPr/>
          </p:nvSpPr>
          <p:spPr>
            <a:xfrm>
              <a:off x="5489590" y="2904721"/>
              <a:ext cx="63674" cy="12029"/>
            </a:xfrm>
            <a:custGeom>
              <a:rect b="b" l="l" r="r" t="t"/>
              <a:pathLst>
                <a:path extrusionOk="0" h="457" w="2419">
                  <a:moveTo>
                    <a:pt x="0" y="1"/>
                  </a:moveTo>
                  <a:lnTo>
                    <a:pt x="0" y="456"/>
                  </a:lnTo>
                  <a:lnTo>
                    <a:pt x="2418" y="456"/>
                  </a:lnTo>
                  <a:lnTo>
                    <a:pt x="241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31"/>
            <p:cNvSpPr/>
            <p:nvPr/>
          </p:nvSpPr>
          <p:spPr>
            <a:xfrm>
              <a:off x="5571873" y="2748895"/>
              <a:ext cx="9081" cy="22269"/>
            </a:xfrm>
            <a:custGeom>
              <a:rect b="b" l="l" r="r" t="t"/>
              <a:pathLst>
                <a:path extrusionOk="0" h="846" w="345">
                  <a:moveTo>
                    <a:pt x="1" y="0"/>
                  </a:moveTo>
                  <a:lnTo>
                    <a:pt x="1" y="845"/>
                  </a:lnTo>
                  <a:lnTo>
                    <a:pt x="344" y="845"/>
                  </a:lnTo>
                  <a:lnTo>
                    <a:pt x="34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31"/>
            <p:cNvSpPr/>
            <p:nvPr/>
          </p:nvSpPr>
          <p:spPr>
            <a:xfrm>
              <a:off x="5510253" y="2832283"/>
              <a:ext cx="22321" cy="9081"/>
            </a:xfrm>
            <a:custGeom>
              <a:rect b="b" l="l" r="r" t="t"/>
              <a:pathLst>
                <a:path extrusionOk="0" h="345" w="848">
                  <a:moveTo>
                    <a:pt x="1" y="1"/>
                  </a:moveTo>
                  <a:lnTo>
                    <a:pt x="1" y="344"/>
                  </a:lnTo>
                  <a:lnTo>
                    <a:pt x="847" y="344"/>
                  </a:lnTo>
                  <a:lnTo>
                    <a:pt x="84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31"/>
            <p:cNvSpPr/>
            <p:nvPr/>
          </p:nvSpPr>
          <p:spPr>
            <a:xfrm>
              <a:off x="5544550" y="2803408"/>
              <a:ext cx="71255" cy="112660"/>
            </a:xfrm>
            <a:custGeom>
              <a:rect b="b" l="l" r="r" t="t"/>
              <a:pathLst>
                <a:path extrusionOk="0" h="4280" w="2707">
                  <a:moveTo>
                    <a:pt x="655" y="0"/>
                  </a:moveTo>
                  <a:cubicBezTo>
                    <a:pt x="294" y="0"/>
                    <a:pt x="1" y="293"/>
                    <a:pt x="1" y="654"/>
                  </a:cubicBezTo>
                  <a:lnTo>
                    <a:pt x="1" y="4280"/>
                  </a:lnTo>
                  <a:lnTo>
                    <a:pt x="572" y="4280"/>
                  </a:lnTo>
                  <a:lnTo>
                    <a:pt x="572" y="833"/>
                  </a:lnTo>
                  <a:cubicBezTo>
                    <a:pt x="572" y="689"/>
                    <a:pt x="690" y="571"/>
                    <a:pt x="834" y="571"/>
                  </a:cubicBezTo>
                  <a:lnTo>
                    <a:pt x="2705" y="571"/>
                  </a:lnTo>
                  <a:lnTo>
                    <a:pt x="2707" y="0"/>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31"/>
            <p:cNvSpPr/>
            <p:nvPr/>
          </p:nvSpPr>
          <p:spPr>
            <a:xfrm>
              <a:off x="5530600" y="2908616"/>
              <a:ext cx="42985" cy="8134"/>
            </a:xfrm>
            <a:custGeom>
              <a:rect b="b" l="l" r="r" t="t"/>
              <a:pathLst>
                <a:path extrusionOk="0" h="309" w="1633">
                  <a:moveTo>
                    <a:pt x="0" y="1"/>
                  </a:moveTo>
                  <a:lnTo>
                    <a:pt x="0" y="308"/>
                  </a:lnTo>
                  <a:lnTo>
                    <a:pt x="1632" y="308"/>
                  </a:lnTo>
                  <a:lnTo>
                    <a:pt x="163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31"/>
            <p:cNvSpPr/>
            <p:nvPr/>
          </p:nvSpPr>
          <p:spPr>
            <a:xfrm>
              <a:off x="5586139" y="2803408"/>
              <a:ext cx="6107" cy="15056"/>
            </a:xfrm>
            <a:custGeom>
              <a:rect b="b" l="l" r="r" t="t"/>
              <a:pathLst>
                <a:path extrusionOk="0" h="572" w="232">
                  <a:moveTo>
                    <a:pt x="1" y="0"/>
                  </a:moveTo>
                  <a:lnTo>
                    <a:pt x="1" y="571"/>
                  </a:lnTo>
                  <a:lnTo>
                    <a:pt x="232" y="571"/>
                  </a:lnTo>
                  <a:lnTo>
                    <a:pt x="23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31"/>
            <p:cNvSpPr/>
            <p:nvPr/>
          </p:nvSpPr>
          <p:spPr>
            <a:xfrm>
              <a:off x="5544550" y="2859710"/>
              <a:ext cx="15056" cy="6133"/>
            </a:xfrm>
            <a:custGeom>
              <a:rect b="b" l="l" r="r" t="t"/>
              <a:pathLst>
                <a:path extrusionOk="0" h="233" w="572">
                  <a:moveTo>
                    <a:pt x="1" y="0"/>
                  </a:moveTo>
                  <a:lnTo>
                    <a:pt x="1" y="233"/>
                  </a:lnTo>
                  <a:lnTo>
                    <a:pt x="572" y="233"/>
                  </a:lnTo>
                  <a:lnTo>
                    <a:pt x="57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31"/>
            <p:cNvSpPr/>
            <p:nvPr/>
          </p:nvSpPr>
          <p:spPr>
            <a:xfrm>
              <a:off x="5615593" y="2876082"/>
              <a:ext cx="372885" cy="40668"/>
            </a:xfrm>
            <a:custGeom>
              <a:rect b="b" l="l" r="r" t="t"/>
              <a:pathLst>
                <a:path extrusionOk="0" h="1545" w="14166">
                  <a:moveTo>
                    <a:pt x="0" y="1"/>
                  </a:moveTo>
                  <a:lnTo>
                    <a:pt x="0" y="1544"/>
                  </a:lnTo>
                  <a:lnTo>
                    <a:pt x="14166" y="1544"/>
                  </a:lnTo>
                  <a:lnTo>
                    <a:pt x="14166"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31"/>
            <p:cNvSpPr/>
            <p:nvPr/>
          </p:nvSpPr>
          <p:spPr>
            <a:xfrm>
              <a:off x="5710089" y="2498731"/>
              <a:ext cx="172518" cy="142852"/>
            </a:xfrm>
            <a:custGeom>
              <a:rect b="b" l="l" r="r" t="t"/>
              <a:pathLst>
                <a:path extrusionOk="0" h="5427" w="6554">
                  <a:moveTo>
                    <a:pt x="809" y="1"/>
                  </a:moveTo>
                  <a:lnTo>
                    <a:pt x="1" y="5426"/>
                  </a:lnTo>
                  <a:lnTo>
                    <a:pt x="6554" y="5426"/>
                  </a:lnTo>
                  <a:lnTo>
                    <a:pt x="5745"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31"/>
            <p:cNvSpPr/>
            <p:nvPr/>
          </p:nvSpPr>
          <p:spPr>
            <a:xfrm>
              <a:off x="5731357" y="2474094"/>
              <a:ext cx="129981" cy="24664"/>
            </a:xfrm>
            <a:custGeom>
              <a:rect b="b" l="l" r="r" t="t"/>
              <a:pathLst>
                <a:path extrusionOk="0" h="937" w="4938">
                  <a:moveTo>
                    <a:pt x="477" y="1"/>
                  </a:moveTo>
                  <a:cubicBezTo>
                    <a:pt x="284" y="1"/>
                    <a:pt x="119" y="143"/>
                    <a:pt x="90" y="334"/>
                  </a:cubicBezTo>
                  <a:lnTo>
                    <a:pt x="1" y="937"/>
                  </a:lnTo>
                  <a:lnTo>
                    <a:pt x="4937" y="937"/>
                  </a:lnTo>
                  <a:lnTo>
                    <a:pt x="4847" y="334"/>
                  </a:lnTo>
                  <a:cubicBezTo>
                    <a:pt x="4819" y="143"/>
                    <a:pt x="4655" y="1"/>
                    <a:pt x="446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9" name="Shape 1609"/>
        <p:cNvGrpSpPr/>
        <p:nvPr/>
      </p:nvGrpSpPr>
      <p:grpSpPr>
        <a:xfrm>
          <a:off x="0" y="0"/>
          <a:ext cx="0" cy="0"/>
          <a:chOff x="0" y="0"/>
          <a:chExt cx="0" cy="0"/>
        </a:xfrm>
      </p:grpSpPr>
      <p:sp>
        <p:nvSpPr>
          <p:cNvPr id="1610" name="Google Shape;1610;p3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fr"/>
              <a:t>‹#›</a:t>
            </a:fld>
            <a:endParaRPr/>
          </a:p>
        </p:txBody>
      </p:sp>
      <p:sp>
        <p:nvSpPr>
          <p:cNvPr id="1611" name="Google Shape;1611;p32"/>
          <p:cNvSpPr txBox="1"/>
          <p:nvPr/>
        </p:nvSpPr>
        <p:spPr>
          <a:xfrm>
            <a:off x="720000" y="521225"/>
            <a:ext cx="77040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3000">
                <a:solidFill>
                  <a:srgbClr val="863434"/>
                </a:solidFill>
                <a:latin typeface="Raleway ExtraBold"/>
                <a:ea typeface="Raleway ExtraBold"/>
                <a:cs typeface="Raleway ExtraBold"/>
                <a:sym typeface="Raleway ExtraBold"/>
              </a:rPr>
              <a:t>Bibliographical references</a:t>
            </a:r>
            <a:endParaRPr sz="3000">
              <a:solidFill>
                <a:srgbClr val="863434"/>
              </a:solidFill>
              <a:latin typeface="Raleway ExtraBold"/>
              <a:ea typeface="Raleway ExtraBold"/>
              <a:cs typeface="Raleway ExtraBold"/>
              <a:sym typeface="Raleway ExtraBold"/>
            </a:endParaRPr>
          </a:p>
        </p:txBody>
      </p:sp>
      <p:sp>
        <p:nvSpPr>
          <p:cNvPr id="1612" name="Google Shape;1612;p32"/>
          <p:cNvSpPr txBox="1"/>
          <p:nvPr/>
        </p:nvSpPr>
        <p:spPr>
          <a:xfrm>
            <a:off x="720000" y="1093925"/>
            <a:ext cx="6875400" cy="3921600"/>
          </a:xfrm>
          <a:prstGeom prst="rect">
            <a:avLst/>
          </a:prstGeom>
          <a:noFill/>
          <a:ln>
            <a:noFill/>
          </a:ln>
        </p:spPr>
        <p:txBody>
          <a:bodyPr anchorCtr="0" anchor="t" bIns="91425" lIns="91425" spcFirstLastPara="1" rIns="91425" wrap="square" tIns="91425">
            <a:noAutofit/>
          </a:bodyPr>
          <a:lstStyle/>
          <a:p>
            <a:pPr indent="-285750" lvl="0" marL="457200" rtl="0" algn="l">
              <a:lnSpc>
                <a:spcPct val="115000"/>
              </a:lnSpc>
              <a:spcBef>
                <a:spcPts val="0"/>
              </a:spcBef>
              <a:spcAft>
                <a:spcPts val="0"/>
              </a:spcAft>
              <a:buSzPts val="900"/>
              <a:buFont typeface="Lato"/>
              <a:buAutoNum type="arabicPeriod"/>
            </a:pPr>
            <a:r>
              <a:rPr i="1" lang="fr" sz="900">
                <a:solidFill>
                  <a:srgbClr val="333333"/>
                </a:solidFill>
                <a:latin typeface="Lato"/>
                <a:ea typeface="Lato"/>
                <a:cs typeface="Lato"/>
                <a:sym typeface="Lato"/>
              </a:rPr>
              <a:t>wad. « 12 CEMS with Centralized DAHS for La Reunion ». ENVEA, 10 février 2018, </a:t>
            </a:r>
            <a:r>
              <a:rPr i="1" lang="fr" sz="900" u="sng">
                <a:solidFill>
                  <a:schemeClr val="hlink"/>
                </a:solidFill>
                <a:latin typeface="Lato"/>
                <a:ea typeface="Lato"/>
                <a:cs typeface="Lato"/>
                <a:sym typeface="Lato"/>
                <a:hlinkClick r:id="rId3"/>
              </a:rPr>
              <a:t>https://www.envea.global/12-cems-with-centralized-dahs-for-la-reunion/</a:t>
            </a:r>
            <a:r>
              <a:rPr i="1" lang="fr" sz="900">
                <a:solidFill>
                  <a:srgbClr val="333333"/>
                </a:solidFill>
                <a:latin typeface="Lato"/>
                <a:ea typeface="Lato"/>
                <a:cs typeface="Lato"/>
                <a:sym typeface="Lato"/>
              </a:rPr>
              <a:t>.</a:t>
            </a:r>
            <a:endParaRPr i="1" sz="900">
              <a:solidFill>
                <a:srgbClr val="333333"/>
              </a:solidFill>
              <a:latin typeface="Lato"/>
              <a:ea typeface="Lato"/>
              <a:cs typeface="Lato"/>
              <a:sym typeface="Lato"/>
            </a:endParaRPr>
          </a:p>
          <a:p>
            <a:pPr indent="-285750" lvl="0" marL="457200" rtl="0" algn="l">
              <a:lnSpc>
                <a:spcPct val="115000"/>
              </a:lnSpc>
              <a:spcBef>
                <a:spcPts val="0"/>
              </a:spcBef>
              <a:spcAft>
                <a:spcPts val="0"/>
              </a:spcAft>
              <a:buSzPts val="900"/>
              <a:buFont typeface="Lato"/>
              <a:buAutoNum type="arabicPeriod"/>
            </a:pPr>
            <a:r>
              <a:rPr i="1" lang="fr" sz="900">
                <a:latin typeface="Lato"/>
                <a:ea typeface="Lato"/>
                <a:cs typeface="Lato"/>
                <a:sym typeface="Lato"/>
              </a:rPr>
              <a:t>Stratégie Nationale Bas-Carbone (SNBC) | Ministère du Partenariat avec les territoires et de la Décentralisation Ministère de la Transition écologique, de l’Énergie, du Climat et de la Prévention des risques Ministère du Logement et de la Rénovation urbaine. </a:t>
            </a:r>
            <a:r>
              <a:rPr i="1" lang="fr" sz="900" u="sng">
                <a:solidFill>
                  <a:schemeClr val="hlink"/>
                </a:solidFill>
                <a:latin typeface="Lato"/>
                <a:ea typeface="Lato"/>
                <a:cs typeface="Lato"/>
                <a:sym typeface="Lato"/>
                <a:hlinkClick r:id="rId4"/>
              </a:rPr>
              <a:t>https://www.ecologie.gouv.fr/politiques-publiques/strategie-nationale-bas-carbone-snbc</a:t>
            </a:r>
            <a:r>
              <a:rPr i="1" lang="fr" sz="900">
                <a:latin typeface="Lato"/>
                <a:ea typeface="Lato"/>
                <a:cs typeface="Lato"/>
                <a:sym typeface="Lato"/>
              </a:rPr>
              <a:t>.</a:t>
            </a:r>
            <a:endParaRPr i="1" sz="900">
              <a:latin typeface="Lato"/>
              <a:ea typeface="Lato"/>
              <a:cs typeface="Lato"/>
              <a:sym typeface="Lato"/>
            </a:endParaRPr>
          </a:p>
          <a:p>
            <a:pPr indent="-285750" lvl="0" marL="457200" rtl="0" algn="l">
              <a:lnSpc>
                <a:spcPct val="115000"/>
              </a:lnSpc>
              <a:spcBef>
                <a:spcPts val="0"/>
              </a:spcBef>
              <a:spcAft>
                <a:spcPts val="0"/>
              </a:spcAft>
              <a:buSzPts val="900"/>
              <a:buFont typeface="Lato"/>
              <a:buAutoNum type="arabicPeriod"/>
            </a:pPr>
            <a:r>
              <a:rPr i="1" lang="fr" sz="900">
                <a:latin typeface="Lato"/>
                <a:ea typeface="Lato"/>
                <a:cs typeface="Lato"/>
                <a:sym typeface="Lato"/>
              </a:rPr>
              <a:t>What Is the EU ETS? - European Commission. https://climate.ec.europa.eu/eu-action/eu-emissions-trading-system-eu-ets/what-eu-ets_en. </a:t>
            </a:r>
            <a:endParaRPr i="1" sz="900">
              <a:latin typeface="Lato"/>
              <a:ea typeface="Lato"/>
              <a:cs typeface="Lato"/>
              <a:sym typeface="Lato"/>
            </a:endParaRPr>
          </a:p>
          <a:p>
            <a:pPr indent="-285750" lvl="0" marL="457200" rtl="0" algn="l">
              <a:lnSpc>
                <a:spcPct val="115000"/>
              </a:lnSpc>
              <a:spcBef>
                <a:spcPts val="0"/>
              </a:spcBef>
              <a:spcAft>
                <a:spcPts val="0"/>
              </a:spcAft>
              <a:buSzPts val="900"/>
              <a:buFont typeface="Lato"/>
              <a:buAutoNum type="arabicPeriod"/>
            </a:pPr>
            <a:r>
              <a:rPr i="1" lang="fr" sz="900">
                <a:latin typeface="Lato"/>
                <a:ea typeface="Lato"/>
                <a:cs typeface="Lato"/>
                <a:sym typeface="Lato"/>
              </a:rPr>
              <a:t>Industrial and Livestock Rearing Emissions Directive (IED 2.0) - European Commission. 10 octobre 2024, </a:t>
            </a:r>
            <a:r>
              <a:rPr i="1" lang="fr" sz="900" u="sng">
                <a:solidFill>
                  <a:schemeClr val="hlink"/>
                </a:solidFill>
                <a:latin typeface="Lato"/>
                <a:ea typeface="Lato"/>
                <a:cs typeface="Lato"/>
                <a:sym typeface="Lato"/>
                <a:hlinkClick r:id="rId5"/>
              </a:rPr>
              <a:t>https://environment.ec.europa.eu/topics/industrial-emissions-and-safety/industrial-and-livestock-rearing-emissions-directive-ied-20_en</a:t>
            </a:r>
            <a:r>
              <a:rPr i="1" lang="fr" sz="900">
                <a:latin typeface="Lato"/>
                <a:ea typeface="Lato"/>
                <a:cs typeface="Lato"/>
                <a:sym typeface="Lato"/>
              </a:rPr>
              <a:t>.</a:t>
            </a:r>
            <a:endParaRPr i="1" sz="900">
              <a:latin typeface="Lato"/>
              <a:ea typeface="Lato"/>
              <a:cs typeface="Lato"/>
              <a:sym typeface="Lato"/>
            </a:endParaRPr>
          </a:p>
          <a:p>
            <a:pPr indent="-273050" lvl="0" marL="457200" rtl="0" algn="l">
              <a:lnSpc>
                <a:spcPct val="115000"/>
              </a:lnSpc>
              <a:spcBef>
                <a:spcPts val="0"/>
              </a:spcBef>
              <a:spcAft>
                <a:spcPts val="0"/>
              </a:spcAft>
              <a:buSzPts val="700"/>
              <a:buFont typeface="Lato"/>
              <a:buAutoNum type="arabicPeriod"/>
            </a:pPr>
            <a:r>
              <a:rPr i="1" lang="fr" sz="900">
                <a:latin typeface="Lato"/>
                <a:ea typeface="Lato"/>
                <a:cs typeface="Lato"/>
                <a:sym typeface="Lato"/>
              </a:rPr>
              <a:t>wad. « Waste-to-Energy Plant (France) Selects ENVEA for Mercury Monitoring and Compliance with the Waste Incineration BREF ». ENVEA, 12 septembre 2023, </a:t>
            </a:r>
            <a:r>
              <a:rPr i="1" lang="fr" sz="900" u="sng">
                <a:solidFill>
                  <a:schemeClr val="hlink"/>
                </a:solidFill>
                <a:latin typeface="Lato"/>
                <a:ea typeface="Lato"/>
                <a:cs typeface="Lato"/>
                <a:sym typeface="Lato"/>
                <a:hlinkClick r:id="rId6"/>
              </a:rPr>
              <a:t>https://www.envea.global/waste-to-energy-plant-france-selects-envea-for-mercury-monitoring-and-compliance-with-the-waste-incineration-bref/</a:t>
            </a:r>
            <a:r>
              <a:rPr i="1" lang="fr" sz="900">
                <a:latin typeface="Lato"/>
                <a:ea typeface="Lato"/>
                <a:cs typeface="Lato"/>
                <a:sym typeface="Lato"/>
              </a:rPr>
              <a:t>.</a:t>
            </a:r>
            <a:endParaRPr i="1" sz="900">
              <a:latin typeface="Lato"/>
              <a:ea typeface="Lato"/>
              <a:cs typeface="Lato"/>
              <a:sym typeface="Lato"/>
            </a:endParaRPr>
          </a:p>
          <a:p>
            <a:pPr indent="-273050" lvl="0" marL="457200" rtl="0" algn="l">
              <a:lnSpc>
                <a:spcPct val="115000"/>
              </a:lnSpc>
              <a:spcBef>
                <a:spcPts val="0"/>
              </a:spcBef>
              <a:spcAft>
                <a:spcPts val="0"/>
              </a:spcAft>
              <a:buSzPts val="700"/>
              <a:buFont typeface="Lato"/>
              <a:buAutoNum type="arabicPeriod"/>
            </a:pPr>
            <a:r>
              <a:rPr i="1" lang="fr" sz="900">
                <a:latin typeface="Lato"/>
                <a:ea typeface="Lato"/>
                <a:cs typeface="Lato"/>
                <a:sym typeface="Lato"/>
              </a:rPr>
              <a:t>wad. « A Global Solution for Mercury Monitoring ». ENVEA, 5 avril 2022, </a:t>
            </a:r>
            <a:r>
              <a:rPr i="1" lang="fr" sz="900" u="sng">
                <a:solidFill>
                  <a:schemeClr val="hlink"/>
                </a:solidFill>
                <a:latin typeface="Lato"/>
                <a:ea typeface="Lato"/>
                <a:cs typeface="Lato"/>
                <a:sym typeface="Lato"/>
                <a:hlinkClick r:id="rId7"/>
              </a:rPr>
              <a:t>https://www.envea.global/a-global-solution-for-mercury-monitoring/</a:t>
            </a:r>
            <a:r>
              <a:rPr i="1" lang="fr" sz="900">
                <a:latin typeface="Lato"/>
                <a:ea typeface="Lato"/>
                <a:cs typeface="Lato"/>
                <a:sym typeface="Lato"/>
              </a:rPr>
              <a:t>.</a:t>
            </a:r>
            <a:endParaRPr i="1" sz="900">
              <a:latin typeface="Lato"/>
              <a:ea typeface="Lato"/>
              <a:cs typeface="Lato"/>
              <a:sym typeface="Lato"/>
            </a:endParaRPr>
          </a:p>
          <a:p>
            <a:pPr indent="-285750" lvl="0" marL="457200" rtl="0" algn="l">
              <a:lnSpc>
                <a:spcPct val="115000"/>
              </a:lnSpc>
              <a:spcBef>
                <a:spcPts val="0"/>
              </a:spcBef>
              <a:spcAft>
                <a:spcPts val="0"/>
              </a:spcAft>
              <a:buSzPts val="900"/>
              <a:buFont typeface="Lato"/>
              <a:buAutoNum type="arabicPeriod"/>
            </a:pPr>
            <a:r>
              <a:rPr i="1" lang="fr" sz="900">
                <a:latin typeface="Lato"/>
                <a:ea typeface="Lato"/>
                <a:cs typeface="Lato"/>
                <a:sym typeface="Lato"/>
              </a:rPr>
              <a:t>Reducing Air Pollution: Policies That Pay off | CNRS. 13 janvier 2022, </a:t>
            </a:r>
            <a:r>
              <a:rPr i="1" lang="fr" sz="900" u="sng">
                <a:solidFill>
                  <a:schemeClr val="hlink"/>
                </a:solidFill>
                <a:latin typeface="Lato"/>
                <a:ea typeface="Lato"/>
                <a:cs typeface="Lato"/>
                <a:sym typeface="Lato"/>
                <a:hlinkClick r:id="rId8"/>
              </a:rPr>
              <a:t>https://www.cnrs.fr/en/press/reducing-air-pollution-policies-pay</a:t>
            </a:r>
            <a:r>
              <a:rPr i="1" lang="fr" sz="900">
                <a:latin typeface="Lato"/>
                <a:ea typeface="Lato"/>
                <a:cs typeface="Lato"/>
                <a:sym typeface="Lato"/>
              </a:rPr>
              <a:t>.</a:t>
            </a:r>
            <a:endParaRPr i="1" sz="900">
              <a:latin typeface="Lato"/>
              <a:ea typeface="Lato"/>
              <a:cs typeface="Lato"/>
              <a:sym typeface="Lato"/>
            </a:endParaRPr>
          </a:p>
          <a:p>
            <a:pPr indent="-285750" lvl="0" marL="457200" rtl="0" algn="l">
              <a:lnSpc>
                <a:spcPct val="115000"/>
              </a:lnSpc>
              <a:spcBef>
                <a:spcPts val="0"/>
              </a:spcBef>
              <a:spcAft>
                <a:spcPts val="0"/>
              </a:spcAft>
              <a:buSzPts val="900"/>
              <a:buFont typeface="Lato"/>
              <a:buAutoNum type="arabicPeriod"/>
            </a:pPr>
            <a:r>
              <a:rPr i="1" lang="fr" sz="900">
                <a:latin typeface="Lato"/>
                <a:ea typeface="Lato"/>
                <a:cs typeface="Lato"/>
                <a:sym typeface="Lato"/>
              </a:rPr>
              <a:t>« La Réunion ». Albioma, https://www.albioma.com/en/site/reunion-island/. </a:t>
            </a:r>
            <a:endParaRPr i="1" sz="900">
              <a:latin typeface="Lato"/>
              <a:ea typeface="Lato"/>
              <a:cs typeface="Lato"/>
              <a:sym typeface="Lato"/>
            </a:endParaRPr>
          </a:p>
          <a:p>
            <a:pPr indent="-285750" lvl="0" marL="457200" rtl="0" algn="l">
              <a:lnSpc>
                <a:spcPct val="115000"/>
              </a:lnSpc>
              <a:spcBef>
                <a:spcPts val="0"/>
              </a:spcBef>
              <a:spcAft>
                <a:spcPts val="0"/>
              </a:spcAft>
              <a:buSzPts val="900"/>
              <a:buFont typeface="Lato"/>
              <a:buAutoNum type="arabicPeriod"/>
            </a:pPr>
            <a:r>
              <a:rPr i="1" lang="fr" sz="900">
                <a:latin typeface="Lato"/>
                <a:ea typeface="Lato"/>
                <a:cs typeface="Lato"/>
                <a:sym typeface="Lato"/>
              </a:rPr>
              <a:t>ETS2: Buildings, Road Transport and Additional Sectors - European Commission. </a:t>
            </a:r>
            <a:r>
              <a:rPr i="1" lang="fr" sz="900" u="sng">
                <a:solidFill>
                  <a:schemeClr val="hlink"/>
                </a:solidFill>
                <a:latin typeface="Lato"/>
                <a:ea typeface="Lato"/>
                <a:cs typeface="Lato"/>
                <a:sym typeface="Lato"/>
                <a:hlinkClick r:id="rId9"/>
              </a:rPr>
              <a:t>https://climate.ec.europa.eu/eu-action/eu-emissions-trading-system-eu-ets/ets2-buildings-road-transport-and-additional-sectors_en</a:t>
            </a:r>
            <a:r>
              <a:rPr i="1" lang="fr" sz="900">
                <a:latin typeface="Lato"/>
                <a:ea typeface="Lato"/>
                <a:cs typeface="Lato"/>
                <a:sym typeface="Lato"/>
              </a:rPr>
              <a:t>.</a:t>
            </a:r>
            <a:endParaRPr i="1" sz="900">
              <a:latin typeface="Lato"/>
              <a:ea typeface="Lato"/>
              <a:cs typeface="Lato"/>
              <a:sym typeface="Lato"/>
            </a:endParaRPr>
          </a:p>
          <a:p>
            <a:pPr indent="-285750" lvl="0" marL="457200" rtl="0" algn="l">
              <a:lnSpc>
                <a:spcPct val="115000"/>
              </a:lnSpc>
              <a:spcBef>
                <a:spcPts val="0"/>
              </a:spcBef>
              <a:spcAft>
                <a:spcPts val="0"/>
              </a:spcAft>
              <a:buSzPts val="900"/>
              <a:buFont typeface="Lato"/>
              <a:buAutoNum type="arabicPeriod"/>
            </a:pPr>
            <a:r>
              <a:rPr i="1" lang="fr" sz="900">
                <a:latin typeface="Lato"/>
                <a:ea typeface="Lato"/>
                <a:cs typeface="Lato"/>
                <a:sym typeface="Lato"/>
              </a:rPr>
              <a:t>Document Display (PURL) | NSCEP | US EPA. </a:t>
            </a:r>
            <a:r>
              <a:rPr i="1" lang="fr" sz="900" u="sng">
                <a:solidFill>
                  <a:schemeClr val="hlink"/>
                </a:solidFill>
                <a:latin typeface="Lato"/>
                <a:ea typeface="Lato"/>
                <a:cs typeface="Lato"/>
                <a:sym typeface="Lato"/>
                <a:hlinkClick r:id="rId10"/>
              </a:rPr>
              <a:t>https://nepis.epa.gov/Exe/ZyPURL.cgi?Dockey=00000ODO.txt</a:t>
            </a:r>
            <a:r>
              <a:rPr i="1" lang="fr" sz="900">
                <a:latin typeface="Lato"/>
                <a:ea typeface="Lato"/>
                <a:cs typeface="Lato"/>
                <a:sym typeface="Lato"/>
              </a:rPr>
              <a:t>.</a:t>
            </a:r>
            <a:endParaRPr i="1" sz="900">
              <a:latin typeface="Lato"/>
              <a:ea typeface="Lato"/>
              <a:cs typeface="Lato"/>
              <a:sym typeface="Lato"/>
            </a:endParaRPr>
          </a:p>
          <a:p>
            <a:pPr indent="0" lvl="0" marL="457200" rtl="0" algn="l">
              <a:lnSpc>
                <a:spcPct val="115000"/>
              </a:lnSpc>
              <a:spcBef>
                <a:spcPts val="0"/>
              </a:spcBef>
              <a:spcAft>
                <a:spcPts val="0"/>
              </a:spcAft>
              <a:buNone/>
            </a:pPr>
            <a:r>
              <a:t/>
            </a:r>
            <a:endParaRPr sz="900">
              <a:latin typeface="Lato"/>
              <a:ea typeface="Lato"/>
              <a:cs typeface="Lato"/>
              <a:sym typeface="Lato"/>
            </a:endParaRPr>
          </a:p>
        </p:txBody>
      </p:sp>
      <p:grpSp>
        <p:nvGrpSpPr>
          <p:cNvPr id="1613" name="Google Shape;1613;p32"/>
          <p:cNvGrpSpPr/>
          <p:nvPr/>
        </p:nvGrpSpPr>
        <p:grpSpPr>
          <a:xfrm flipH="1">
            <a:off x="7429542" y="2334591"/>
            <a:ext cx="1714459" cy="2203042"/>
            <a:chOff x="5352675" y="834950"/>
            <a:chExt cx="3226306" cy="3773624"/>
          </a:xfrm>
        </p:grpSpPr>
        <p:sp>
          <p:nvSpPr>
            <p:cNvPr id="1614" name="Google Shape;1614;p32"/>
            <p:cNvSpPr/>
            <p:nvPr/>
          </p:nvSpPr>
          <p:spPr>
            <a:xfrm>
              <a:off x="6100780" y="2838461"/>
              <a:ext cx="144361" cy="68526"/>
            </a:xfrm>
            <a:custGeom>
              <a:rect b="b" l="l" r="r" t="t"/>
              <a:pathLst>
                <a:path extrusionOk="0" h="675" w="1422">
                  <a:moveTo>
                    <a:pt x="0" y="0"/>
                  </a:moveTo>
                  <a:lnTo>
                    <a:pt x="0" y="674"/>
                  </a:lnTo>
                  <a:lnTo>
                    <a:pt x="1422" y="674"/>
                  </a:lnTo>
                  <a:lnTo>
                    <a:pt x="1422"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32"/>
            <p:cNvSpPr/>
            <p:nvPr/>
          </p:nvSpPr>
          <p:spPr>
            <a:xfrm>
              <a:off x="6844622" y="1008144"/>
              <a:ext cx="172686" cy="172686"/>
            </a:xfrm>
            <a:custGeom>
              <a:rect b="b" l="l" r="r" t="t"/>
              <a:pathLst>
                <a:path extrusionOk="0" h="1701" w="1701">
                  <a:moveTo>
                    <a:pt x="851" y="0"/>
                  </a:moveTo>
                  <a:cubicBezTo>
                    <a:pt x="381" y="0"/>
                    <a:pt x="1" y="381"/>
                    <a:pt x="1" y="851"/>
                  </a:cubicBezTo>
                  <a:cubicBezTo>
                    <a:pt x="1" y="1320"/>
                    <a:pt x="381" y="1700"/>
                    <a:pt x="851" y="1700"/>
                  </a:cubicBezTo>
                  <a:cubicBezTo>
                    <a:pt x="1320" y="1700"/>
                    <a:pt x="1701" y="1320"/>
                    <a:pt x="1701" y="851"/>
                  </a:cubicBezTo>
                  <a:cubicBezTo>
                    <a:pt x="1701" y="381"/>
                    <a:pt x="1320" y="0"/>
                    <a:pt x="851"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32"/>
            <p:cNvSpPr/>
            <p:nvPr/>
          </p:nvSpPr>
          <p:spPr>
            <a:xfrm>
              <a:off x="5353081" y="3035512"/>
              <a:ext cx="115834" cy="115733"/>
            </a:xfrm>
            <a:custGeom>
              <a:rect b="b" l="l" r="r" t="t"/>
              <a:pathLst>
                <a:path extrusionOk="0" h="1140" w="1141">
                  <a:moveTo>
                    <a:pt x="570" y="0"/>
                  </a:moveTo>
                  <a:lnTo>
                    <a:pt x="0" y="570"/>
                  </a:lnTo>
                  <a:lnTo>
                    <a:pt x="570" y="1140"/>
                  </a:lnTo>
                  <a:lnTo>
                    <a:pt x="1141" y="570"/>
                  </a:lnTo>
                  <a:lnTo>
                    <a:pt x="570"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32"/>
            <p:cNvSpPr/>
            <p:nvPr/>
          </p:nvSpPr>
          <p:spPr>
            <a:xfrm>
              <a:off x="5461810" y="2956935"/>
              <a:ext cx="370954" cy="75734"/>
            </a:xfrm>
            <a:custGeom>
              <a:rect b="b" l="l" r="r" t="t"/>
              <a:pathLst>
                <a:path extrusionOk="0" h="746" w="3654">
                  <a:moveTo>
                    <a:pt x="1" y="1"/>
                  </a:moveTo>
                  <a:lnTo>
                    <a:pt x="1" y="207"/>
                  </a:lnTo>
                  <a:lnTo>
                    <a:pt x="149" y="207"/>
                  </a:lnTo>
                  <a:lnTo>
                    <a:pt x="149" y="745"/>
                  </a:lnTo>
                  <a:lnTo>
                    <a:pt x="363" y="745"/>
                  </a:lnTo>
                  <a:lnTo>
                    <a:pt x="363" y="207"/>
                  </a:lnTo>
                  <a:lnTo>
                    <a:pt x="1178" y="207"/>
                  </a:lnTo>
                  <a:lnTo>
                    <a:pt x="1178" y="745"/>
                  </a:lnTo>
                  <a:lnTo>
                    <a:pt x="1393" y="745"/>
                  </a:lnTo>
                  <a:lnTo>
                    <a:pt x="1393" y="207"/>
                  </a:lnTo>
                  <a:lnTo>
                    <a:pt x="2209" y="207"/>
                  </a:lnTo>
                  <a:lnTo>
                    <a:pt x="2209" y="745"/>
                  </a:lnTo>
                  <a:lnTo>
                    <a:pt x="2423" y="745"/>
                  </a:lnTo>
                  <a:lnTo>
                    <a:pt x="2423" y="207"/>
                  </a:lnTo>
                  <a:lnTo>
                    <a:pt x="3238" y="207"/>
                  </a:lnTo>
                  <a:lnTo>
                    <a:pt x="3238" y="745"/>
                  </a:lnTo>
                  <a:lnTo>
                    <a:pt x="3453" y="745"/>
                  </a:lnTo>
                  <a:lnTo>
                    <a:pt x="3453" y="207"/>
                  </a:lnTo>
                  <a:lnTo>
                    <a:pt x="3654" y="207"/>
                  </a:lnTo>
                  <a:lnTo>
                    <a:pt x="3654"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32"/>
            <p:cNvSpPr/>
            <p:nvPr/>
          </p:nvSpPr>
          <p:spPr>
            <a:xfrm>
              <a:off x="5437343" y="3381901"/>
              <a:ext cx="163752" cy="169234"/>
            </a:xfrm>
            <a:custGeom>
              <a:rect b="b" l="l" r="r" t="t"/>
              <a:pathLst>
                <a:path extrusionOk="0" h="1667" w="1613">
                  <a:moveTo>
                    <a:pt x="1" y="0"/>
                  </a:moveTo>
                  <a:lnTo>
                    <a:pt x="1" y="446"/>
                  </a:lnTo>
                  <a:lnTo>
                    <a:pt x="290" y="446"/>
                  </a:lnTo>
                  <a:lnTo>
                    <a:pt x="1511" y="1666"/>
                  </a:lnTo>
                  <a:lnTo>
                    <a:pt x="1612" y="1565"/>
                  </a:lnTo>
                  <a:lnTo>
                    <a:pt x="481" y="433"/>
                  </a:lnTo>
                  <a:lnTo>
                    <a:pt x="48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32"/>
            <p:cNvSpPr/>
            <p:nvPr/>
          </p:nvSpPr>
          <p:spPr>
            <a:xfrm>
              <a:off x="5495311" y="3381901"/>
              <a:ext cx="162737" cy="169234"/>
            </a:xfrm>
            <a:custGeom>
              <a:rect b="b" l="l" r="r" t="t"/>
              <a:pathLst>
                <a:path extrusionOk="0" h="1667" w="1603">
                  <a:moveTo>
                    <a:pt x="1" y="0"/>
                  </a:moveTo>
                  <a:lnTo>
                    <a:pt x="1" y="446"/>
                  </a:lnTo>
                  <a:lnTo>
                    <a:pt x="280" y="446"/>
                  </a:lnTo>
                  <a:lnTo>
                    <a:pt x="1501" y="1666"/>
                  </a:lnTo>
                  <a:lnTo>
                    <a:pt x="1603" y="1565"/>
                  </a:lnTo>
                  <a:lnTo>
                    <a:pt x="482" y="444"/>
                  </a:lnTo>
                  <a:lnTo>
                    <a:pt x="482"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32"/>
            <p:cNvSpPr/>
            <p:nvPr/>
          </p:nvSpPr>
          <p:spPr>
            <a:xfrm>
              <a:off x="6760563" y="1863456"/>
              <a:ext cx="371360" cy="34314"/>
            </a:xfrm>
            <a:custGeom>
              <a:rect b="b" l="l" r="r" t="t"/>
              <a:pathLst>
                <a:path extrusionOk="0" h="338" w="3658">
                  <a:moveTo>
                    <a:pt x="0" y="0"/>
                  </a:moveTo>
                  <a:lnTo>
                    <a:pt x="0" y="337"/>
                  </a:lnTo>
                  <a:lnTo>
                    <a:pt x="3657" y="337"/>
                  </a:lnTo>
                  <a:lnTo>
                    <a:pt x="3657"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32"/>
            <p:cNvSpPr/>
            <p:nvPr/>
          </p:nvSpPr>
          <p:spPr>
            <a:xfrm>
              <a:off x="6906549" y="1294737"/>
              <a:ext cx="73297" cy="1959031"/>
            </a:xfrm>
            <a:custGeom>
              <a:rect b="b" l="l" r="r" t="t"/>
              <a:pathLst>
                <a:path extrusionOk="0" h="19297" w="722">
                  <a:moveTo>
                    <a:pt x="1" y="0"/>
                  </a:moveTo>
                  <a:lnTo>
                    <a:pt x="1" y="19296"/>
                  </a:lnTo>
                  <a:lnTo>
                    <a:pt x="722" y="19296"/>
                  </a:lnTo>
                  <a:lnTo>
                    <a:pt x="722"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32"/>
            <p:cNvSpPr/>
            <p:nvPr/>
          </p:nvSpPr>
          <p:spPr>
            <a:xfrm>
              <a:off x="6889494" y="1192100"/>
              <a:ext cx="107510" cy="157661"/>
            </a:xfrm>
            <a:custGeom>
              <a:rect b="b" l="l" r="r" t="t"/>
              <a:pathLst>
                <a:path extrusionOk="0" h="1553" w="1059">
                  <a:moveTo>
                    <a:pt x="0" y="0"/>
                  </a:moveTo>
                  <a:lnTo>
                    <a:pt x="0" y="1552"/>
                  </a:lnTo>
                  <a:lnTo>
                    <a:pt x="1058" y="1552"/>
                  </a:lnTo>
                  <a:lnTo>
                    <a:pt x="105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32"/>
            <p:cNvSpPr/>
            <p:nvPr/>
          </p:nvSpPr>
          <p:spPr>
            <a:xfrm>
              <a:off x="6877210" y="1429049"/>
              <a:ext cx="131976" cy="333087"/>
            </a:xfrm>
            <a:custGeom>
              <a:rect b="b" l="l" r="r" t="t"/>
              <a:pathLst>
                <a:path extrusionOk="0" h="3281" w="1300">
                  <a:moveTo>
                    <a:pt x="1" y="1"/>
                  </a:moveTo>
                  <a:lnTo>
                    <a:pt x="1" y="3281"/>
                  </a:lnTo>
                  <a:lnTo>
                    <a:pt x="1300" y="3281"/>
                  </a:lnTo>
                  <a:lnTo>
                    <a:pt x="130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32"/>
            <p:cNvSpPr/>
            <p:nvPr/>
          </p:nvSpPr>
          <p:spPr>
            <a:xfrm>
              <a:off x="6559755" y="2806685"/>
              <a:ext cx="767085" cy="482931"/>
            </a:xfrm>
            <a:custGeom>
              <a:rect b="b" l="l" r="r" t="t"/>
              <a:pathLst>
                <a:path extrusionOk="0" h="4757" w="7556">
                  <a:moveTo>
                    <a:pt x="2923" y="1"/>
                  </a:moveTo>
                  <a:lnTo>
                    <a:pt x="2923" y="1853"/>
                  </a:lnTo>
                  <a:lnTo>
                    <a:pt x="514" y="1853"/>
                  </a:lnTo>
                  <a:lnTo>
                    <a:pt x="0" y="4756"/>
                  </a:lnTo>
                  <a:lnTo>
                    <a:pt x="7555" y="4756"/>
                  </a:lnTo>
                  <a:lnTo>
                    <a:pt x="7042" y="1853"/>
                  </a:lnTo>
                  <a:lnTo>
                    <a:pt x="4631" y="1853"/>
                  </a:lnTo>
                  <a:lnTo>
                    <a:pt x="463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32"/>
            <p:cNvSpPr/>
            <p:nvPr/>
          </p:nvSpPr>
          <p:spPr>
            <a:xfrm>
              <a:off x="6204737" y="3957117"/>
              <a:ext cx="101114" cy="625465"/>
            </a:xfrm>
            <a:custGeom>
              <a:rect b="b" l="l" r="r" t="t"/>
              <a:pathLst>
                <a:path extrusionOk="0" h="6161" w="996">
                  <a:moveTo>
                    <a:pt x="1" y="1"/>
                  </a:moveTo>
                  <a:lnTo>
                    <a:pt x="1" y="6160"/>
                  </a:lnTo>
                  <a:lnTo>
                    <a:pt x="995" y="6160"/>
                  </a:lnTo>
                  <a:lnTo>
                    <a:pt x="99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32"/>
            <p:cNvSpPr/>
            <p:nvPr/>
          </p:nvSpPr>
          <p:spPr>
            <a:xfrm>
              <a:off x="7465014" y="3957117"/>
              <a:ext cx="101114" cy="625465"/>
            </a:xfrm>
            <a:custGeom>
              <a:rect b="b" l="l" r="r" t="t"/>
              <a:pathLst>
                <a:path extrusionOk="0" h="6161" w="996">
                  <a:moveTo>
                    <a:pt x="1" y="1"/>
                  </a:moveTo>
                  <a:lnTo>
                    <a:pt x="1" y="6160"/>
                  </a:lnTo>
                  <a:lnTo>
                    <a:pt x="995" y="6160"/>
                  </a:lnTo>
                  <a:lnTo>
                    <a:pt x="995"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32"/>
            <p:cNvSpPr/>
            <p:nvPr/>
          </p:nvSpPr>
          <p:spPr>
            <a:xfrm>
              <a:off x="6015808" y="4149295"/>
              <a:ext cx="1761981" cy="30964"/>
            </a:xfrm>
            <a:custGeom>
              <a:rect b="b" l="l" r="r" t="t"/>
              <a:pathLst>
                <a:path extrusionOk="0" h="305" w="17356">
                  <a:moveTo>
                    <a:pt x="0" y="0"/>
                  </a:moveTo>
                  <a:lnTo>
                    <a:pt x="0" y="305"/>
                  </a:lnTo>
                  <a:lnTo>
                    <a:pt x="17356" y="305"/>
                  </a:lnTo>
                  <a:lnTo>
                    <a:pt x="1735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32"/>
            <p:cNvSpPr/>
            <p:nvPr/>
          </p:nvSpPr>
          <p:spPr>
            <a:xfrm>
              <a:off x="5826878" y="3077745"/>
              <a:ext cx="991850" cy="482118"/>
            </a:xfrm>
            <a:custGeom>
              <a:rect b="b" l="l" r="r" t="t"/>
              <a:pathLst>
                <a:path extrusionOk="0" h="4749" w="9770">
                  <a:moveTo>
                    <a:pt x="5030" y="2281"/>
                  </a:moveTo>
                  <a:lnTo>
                    <a:pt x="5030" y="2937"/>
                  </a:lnTo>
                  <a:lnTo>
                    <a:pt x="4711" y="2937"/>
                  </a:lnTo>
                  <a:lnTo>
                    <a:pt x="4686" y="2281"/>
                  </a:lnTo>
                  <a:close/>
                  <a:moveTo>
                    <a:pt x="5408" y="2281"/>
                  </a:moveTo>
                  <a:lnTo>
                    <a:pt x="5408" y="2937"/>
                  </a:lnTo>
                  <a:lnTo>
                    <a:pt x="5138" y="2937"/>
                  </a:lnTo>
                  <a:lnTo>
                    <a:pt x="5138" y="2281"/>
                  </a:lnTo>
                  <a:close/>
                  <a:moveTo>
                    <a:pt x="5788" y="2281"/>
                  </a:moveTo>
                  <a:lnTo>
                    <a:pt x="5788" y="2937"/>
                  </a:lnTo>
                  <a:lnTo>
                    <a:pt x="5516" y="2937"/>
                  </a:lnTo>
                  <a:lnTo>
                    <a:pt x="5516" y="2281"/>
                  </a:lnTo>
                  <a:close/>
                  <a:moveTo>
                    <a:pt x="6166" y="2281"/>
                  </a:moveTo>
                  <a:lnTo>
                    <a:pt x="6166" y="2937"/>
                  </a:lnTo>
                  <a:lnTo>
                    <a:pt x="5896" y="2937"/>
                  </a:lnTo>
                  <a:lnTo>
                    <a:pt x="5896" y="2281"/>
                  </a:lnTo>
                  <a:close/>
                  <a:moveTo>
                    <a:pt x="6546" y="2281"/>
                  </a:moveTo>
                  <a:lnTo>
                    <a:pt x="6546" y="2937"/>
                  </a:lnTo>
                  <a:lnTo>
                    <a:pt x="6274" y="2937"/>
                  </a:lnTo>
                  <a:lnTo>
                    <a:pt x="6274" y="2281"/>
                  </a:lnTo>
                  <a:close/>
                  <a:moveTo>
                    <a:pt x="5168" y="3429"/>
                  </a:moveTo>
                  <a:lnTo>
                    <a:pt x="5168" y="3906"/>
                  </a:lnTo>
                  <a:lnTo>
                    <a:pt x="4747" y="3906"/>
                  </a:lnTo>
                  <a:lnTo>
                    <a:pt x="4729" y="3429"/>
                  </a:lnTo>
                  <a:close/>
                  <a:moveTo>
                    <a:pt x="6384" y="3429"/>
                  </a:moveTo>
                  <a:lnTo>
                    <a:pt x="6384" y="3906"/>
                  </a:lnTo>
                  <a:lnTo>
                    <a:pt x="5328" y="3906"/>
                  </a:lnTo>
                  <a:lnTo>
                    <a:pt x="5328" y="3429"/>
                  </a:lnTo>
                  <a:close/>
                  <a:moveTo>
                    <a:pt x="4152" y="1"/>
                  </a:moveTo>
                  <a:lnTo>
                    <a:pt x="4152" y="3906"/>
                  </a:lnTo>
                  <a:lnTo>
                    <a:pt x="1" y="3906"/>
                  </a:lnTo>
                  <a:lnTo>
                    <a:pt x="1" y="4749"/>
                  </a:lnTo>
                  <a:lnTo>
                    <a:pt x="9770" y="4749"/>
                  </a:lnTo>
                  <a:lnTo>
                    <a:pt x="9770" y="3906"/>
                  </a:lnTo>
                  <a:lnTo>
                    <a:pt x="6546" y="3906"/>
                  </a:lnTo>
                  <a:lnTo>
                    <a:pt x="6546" y="3429"/>
                  </a:lnTo>
                  <a:lnTo>
                    <a:pt x="7417" y="3429"/>
                  </a:lnTo>
                  <a:lnTo>
                    <a:pt x="7417" y="2936"/>
                  </a:lnTo>
                  <a:lnTo>
                    <a:pt x="6654" y="2936"/>
                  </a:lnTo>
                  <a:lnTo>
                    <a:pt x="6654" y="2281"/>
                  </a:lnTo>
                  <a:lnTo>
                    <a:pt x="6952" y="2281"/>
                  </a:lnTo>
                  <a:lnTo>
                    <a:pt x="6952" y="2173"/>
                  </a:lnTo>
                  <a:lnTo>
                    <a:pt x="4682" y="2173"/>
                  </a:lnTo>
                  <a:lnTo>
                    <a:pt x="4602"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32"/>
            <p:cNvSpPr/>
            <p:nvPr/>
          </p:nvSpPr>
          <p:spPr>
            <a:xfrm>
              <a:off x="5410034" y="4491217"/>
              <a:ext cx="3152704" cy="117357"/>
            </a:xfrm>
            <a:custGeom>
              <a:rect b="b" l="l" r="r" t="t"/>
              <a:pathLst>
                <a:path extrusionOk="0" h="1156" w="31055">
                  <a:moveTo>
                    <a:pt x="9965" y="0"/>
                  </a:moveTo>
                  <a:cubicBezTo>
                    <a:pt x="3783" y="0"/>
                    <a:pt x="1" y="1155"/>
                    <a:pt x="1" y="1155"/>
                  </a:cubicBezTo>
                  <a:lnTo>
                    <a:pt x="31054" y="1155"/>
                  </a:lnTo>
                  <a:lnTo>
                    <a:pt x="31054" y="69"/>
                  </a:lnTo>
                  <a:cubicBezTo>
                    <a:pt x="29138" y="664"/>
                    <a:pt x="26712" y="866"/>
                    <a:pt x="24215" y="866"/>
                  </a:cubicBezTo>
                  <a:cubicBezTo>
                    <a:pt x="21085" y="866"/>
                    <a:pt x="17844" y="548"/>
                    <a:pt x="15354" y="286"/>
                  </a:cubicBezTo>
                  <a:cubicBezTo>
                    <a:pt x="13406" y="81"/>
                    <a:pt x="11601" y="0"/>
                    <a:pt x="9965"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32"/>
            <p:cNvSpPr/>
            <p:nvPr/>
          </p:nvSpPr>
          <p:spPr>
            <a:xfrm>
              <a:off x="7275374" y="3427077"/>
              <a:ext cx="737746" cy="141823"/>
            </a:xfrm>
            <a:custGeom>
              <a:rect b="b" l="l" r="r" t="t"/>
              <a:pathLst>
                <a:path extrusionOk="0" h="1397" w="7267">
                  <a:moveTo>
                    <a:pt x="0" y="1"/>
                  </a:moveTo>
                  <a:lnTo>
                    <a:pt x="0" y="1396"/>
                  </a:lnTo>
                  <a:lnTo>
                    <a:pt x="7267" y="1396"/>
                  </a:lnTo>
                  <a:lnTo>
                    <a:pt x="7267"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32"/>
            <p:cNvSpPr/>
            <p:nvPr/>
          </p:nvSpPr>
          <p:spPr>
            <a:xfrm>
              <a:off x="6571836" y="3285456"/>
              <a:ext cx="759776" cy="280906"/>
            </a:xfrm>
            <a:custGeom>
              <a:rect b="b" l="l" r="r" t="t"/>
              <a:pathLst>
                <a:path extrusionOk="0" h="2767" w="7484">
                  <a:moveTo>
                    <a:pt x="1" y="0"/>
                  </a:moveTo>
                  <a:lnTo>
                    <a:pt x="1" y="2767"/>
                  </a:lnTo>
                  <a:lnTo>
                    <a:pt x="7483" y="2767"/>
                  </a:lnTo>
                  <a:lnTo>
                    <a:pt x="7483"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32"/>
            <p:cNvSpPr/>
            <p:nvPr/>
          </p:nvSpPr>
          <p:spPr>
            <a:xfrm>
              <a:off x="5918043" y="3957117"/>
              <a:ext cx="140199" cy="625465"/>
            </a:xfrm>
            <a:custGeom>
              <a:rect b="b" l="l" r="r" t="t"/>
              <a:pathLst>
                <a:path extrusionOk="0" h="6161" w="1381">
                  <a:moveTo>
                    <a:pt x="1" y="1"/>
                  </a:moveTo>
                  <a:lnTo>
                    <a:pt x="1" y="6160"/>
                  </a:lnTo>
                  <a:lnTo>
                    <a:pt x="1381" y="6160"/>
                  </a:lnTo>
                  <a:lnTo>
                    <a:pt x="138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32"/>
            <p:cNvSpPr/>
            <p:nvPr/>
          </p:nvSpPr>
          <p:spPr>
            <a:xfrm>
              <a:off x="5918043" y="4005948"/>
              <a:ext cx="140199" cy="221618"/>
            </a:xfrm>
            <a:custGeom>
              <a:rect b="b" l="l" r="r" t="t"/>
              <a:pathLst>
                <a:path extrusionOk="0" h="2183" w="1381">
                  <a:moveTo>
                    <a:pt x="1" y="0"/>
                  </a:moveTo>
                  <a:lnTo>
                    <a:pt x="1" y="2182"/>
                  </a:lnTo>
                  <a:lnTo>
                    <a:pt x="1381" y="2182"/>
                  </a:lnTo>
                  <a:lnTo>
                    <a:pt x="138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32"/>
            <p:cNvSpPr/>
            <p:nvPr/>
          </p:nvSpPr>
          <p:spPr>
            <a:xfrm>
              <a:off x="7715770" y="3957117"/>
              <a:ext cx="140301" cy="625465"/>
            </a:xfrm>
            <a:custGeom>
              <a:rect b="b" l="l" r="r" t="t"/>
              <a:pathLst>
                <a:path extrusionOk="0" h="6161" w="1382">
                  <a:moveTo>
                    <a:pt x="1" y="1"/>
                  </a:moveTo>
                  <a:lnTo>
                    <a:pt x="1" y="6160"/>
                  </a:lnTo>
                  <a:lnTo>
                    <a:pt x="1381" y="6160"/>
                  </a:lnTo>
                  <a:lnTo>
                    <a:pt x="138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32"/>
            <p:cNvSpPr/>
            <p:nvPr/>
          </p:nvSpPr>
          <p:spPr>
            <a:xfrm>
              <a:off x="7715770" y="4036912"/>
              <a:ext cx="140199" cy="190655"/>
            </a:xfrm>
            <a:custGeom>
              <a:rect b="b" l="l" r="r" t="t"/>
              <a:pathLst>
                <a:path extrusionOk="0" h="1878" w="1381">
                  <a:moveTo>
                    <a:pt x="1" y="1"/>
                  </a:moveTo>
                  <a:lnTo>
                    <a:pt x="1" y="1877"/>
                  </a:lnTo>
                  <a:lnTo>
                    <a:pt x="1380" y="1877"/>
                  </a:lnTo>
                  <a:lnTo>
                    <a:pt x="1380"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32"/>
            <p:cNvSpPr/>
            <p:nvPr/>
          </p:nvSpPr>
          <p:spPr>
            <a:xfrm>
              <a:off x="5918043" y="4028790"/>
              <a:ext cx="1937915" cy="97764"/>
            </a:xfrm>
            <a:custGeom>
              <a:rect b="b" l="l" r="r" t="t"/>
              <a:pathLst>
                <a:path extrusionOk="0" h="963" w="19089">
                  <a:moveTo>
                    <a:pt x="1" y="0"/>
                  </a:moveTo>
                  <a:lnTo>
                    <a:pt x="1" y="963"/>
                  </a:lnTo>
                  <a:lnTo>
                    <a:pt x="19088" y="963"/>
                  </a:lnTo>
                  <a:lnTo>
                    <a:pt x="1908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32"/>
            <p:cNvSpPr/>
            <p:nvPr/>
          </p:nvSpPr>
          <p:spPr>
            <a:xfrm>
              <a:off x="5605461" y="3618951"/>
              <a:ext cx="2563177" cy="445774"/>
            </a:xfrm>
            <a:custGeom>
              <a:rect b="b" l="l" r="r" t="t"/>
              <a:pathLst>
                <a:path extrusionOk="0" h="4391" w="25248">
                  <a:moveTo>
                    <a:pt x="1" y="1"/>
                  </a:moveTo>
                  <a:lnTo>
                    <a:pt x="1059" y="2893"/>
                  </a:lnTo>
                  <a:lnTo>
                    <a:pt x="2342" y="2893"/>
                  </a:lnTo>
                  <a:lnTo>
                    <a:pt x="2342" y="4390"/>
                  </a:lnTo>
                  <a:lnTo>
                    <a:pt x="22905" y="4390"/>
                  </a:lnTo>
                  <a:lnTo>
                    <a:pt x="22905" y="2893"/>
                  </a:lnTo>
                  <a:lnTo>
                    <a:pt x="24189" y="2893"/>
                  </a:lnTo>
                  <a:lnTo>
                    <a:pt x="25247"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32"/>
            <p:cNvSpPr/>
            <p:nvPr/>
          </p:nvSpPr>
          <p:spPr>
            <a:xfrm>
              <a:off x="5719469" y="3710625"/>
              <a:ext cx="2335163" cy="202025"/>
            </a:xfrm>
            <a:custGeom>
              <a:rect b="b" l="l" r="r" t="t"/>
              <a:pathLst>
                <a:path extrusionOk="0" h="1990" w="23002">
                  <a:moveTo>
                    <a:pt x="1" y="1"/>
                  </a:moveTo>
                  <a:lnTo>
                    <a:pt x="965" y="1990"/>
                  </a:lnTo>
                  <a:lnTo>
                    <a:pt x="22038" y="1990"/>
                  </a:lnTo>
                  <a:lnTo>
                    <a:pt x="23001" y="1"/>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32"/>
            <p:cNvSpPr/>
            <p:nvPr/>
          </p:nvSpPr>
          <p:spPr>
            <a:xfrm>
              <a:off x="5922104" y="2892165"/>
              <a:ext cx="351158" cy="192990"/>
            </a:xfrm>
            <a:custGeom>
              <a:rect b="b" l="l" r="r" t="t"/>
              <a:pathLst>
                <a:path extrusionOk="0" h="1901" w="3459">
                  <a:moveTo>
                    <a:pt x="1156" y="0"/>
                  </a:moveTo>
                  <a:lnTo>
                    <a:pt x="1" y="1901"/>
                  </a:lnTo>
                  <a:lnTo>
                    <a:pt x="3458" y="1901"/>
                  </a:lnTo>
                  <a:lnTo>
                    <a:pt x="3458"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32"/>
            <p:cNvSpPr/>
            <p:nvPr/>
          </p:nvSpPr>
          <p:spPr>
            <a:xfrm>
              <a:off x="5410034" y="3071247"/>
              <a:ext cx="863225" cy="524452"/>
            </a:xfrm>
            <a:custGeom>
              <a:rect b="b" l="l" r="r" t="t"/>
              <a:pathLst>
                <a:path extrusionOk="0" h="5166" w="8503">
                  <a:moveTo>
                    <a:pt x="1" y="1"/>
                  </a:moveTo>
                  <a:lnTo>
                    <a:pt x="1" y="3305"/>
                  </a:lnTo>
                  <a:lnTo>
                    <a:pt x="1862" y="3305"/>
                  </a:lnTo>
                  <a:lnTo>
                    <a:pt x="1862" y="5165"/>
                  </a:lnTo>
                  <a:lnTo>
                    <a:pt x="8502" y="5165"/>
                  </a:lnTo>
                  <a:lnTo>
                    <a:pt x="8502"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32"/>
            <p:cNvSpPr/>
            <p:nvPr/>
          </p:nvSpPr>
          <p:spPr>
            <a:xfrm>
              <a:off x="5598964" y="3408702"/>
              <a:ext cx="674296" cy="133194"/>
            </a:xfrm>
            <a:custGeom>
              <a:rect b="b" l="l" r="r" t="t"/>
              <a:pathLst>
                <a:path extrusionOk="0" h="1312" w="6642">
                  <a:moveTo>
                    <a:pt x="1" y="1"/>
                  </a:moveTo>
                  <a:lnTo>
                    <a:pt x="1" y="1312"/>
                  </a:lnTo>
                  <a:lnTo>
                    <a:pt x="6641" y="1312"/>
                  </a:lnTo>
                  <a:lnTo>
                    <a:pt x="6641"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32"/>
            <p:cNvSpPr/>
            <p:nvPr/>
          </p:nvSpPr>
          <p:spPr>
            <a:xfrm>
              <a:off x="6241488" y="3071247"/>
              <a:ext cx="36243" cy="524452"/>
            </a:xfrm>
            <a:custGeom>
              <a:rect b="b" l="l" r="r" t="t"/>
              <a:pathLst>
                <a:path extrusionOk="0" h="5166" w="357">
                  <a:moveTo>
                    <a:pt x="1" y="1"/>
                  </a:moveTo>
                  <a:lnTo>
                    <a:pt x="1" y="5165"/>
                  </a:lnTo>
                  <a:lnTo>
                    <a:pt x="357" y="5165"/>
                  </a:lnTo>
                  <a:lnTo>
                    <a:pt x="357"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32"/>
            <p:cNvSpPr/>
            <p:nvPr/>
          </p:nvSpPr>
          <p:spPr>
            <a:xfrm>
              <a:off x="7412122" y="3344135"/>
              <a:ext cx="68424" cy="229638"/>
            </a:xfrm>
            <a:custGeom>
              <a:rect b="b" l="l" r="r" t="t"/>
              <a:pathLst>
                <a:path extrusionOk="0" h="2262" w="674">
                  <a:moveTo>
                    <a:pt x="0" y="0"/>
                  </a:moveTo>
                  <a:lnTo>
                    <a:pt x="0" y="2262"/>
                  </a:lnTo>
                  <a:lnTo>
                    <a:pt x="674" y="2262"/>
                  </a:lnTo>
                  <a:lnTo>
                    <a:pt x="674"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32"/>
            <p:cNvSpPr/>
            <p:nvPr/>
          </p:nvSpPr>
          <p:spPr>
            <a:xfrm>
              <a:off x="7525521" y="3344135"/>
              <a:ext cx="68323" cy="229638"/>
            </a:xfrm>
            <a:custGeom>
              <a:rect b="b" l="l" r="r" t="t"/>
              <a:pathLst>
                <a:path extrusionOk="0" h="2262" w="673">
                  <a:moveTo>
                    <a:pt x="0" y="0"/>
                  </a:moveTo>
                  <a:lnTo>
                    <a:pt x="0" y="2262"/>
                  </a:lnTo>
                  <a:lnTo>
                    <a:pt x="673" y="2262"/>
                  </a:lnTo>
                  <a:lnTo>
                    <a:pt x="673"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32"/>
            <p:cNvSpPr/>
            <p:nvPr/>
          </p:nvSpPr>
          <p:spPr>
            <a:xfrm>
              <a:off x="7638919" y="3344135"/>
              <a:ext cx="68323" cy="229638"/>
            </a:xfrm>
            <a:custGeom>
              <a:rect b="b" l="l" r="r" t="t"/>
              <a:pathLst>
                <a:path extrusionOk="0" h="2262" w="673">
                  <a:moveTo>
                    <a:pt x="0" y="0"/>
                  </a:moveTo>
                  <a:lnTo>
                    <a:pt x="0" y="2262"/>
                  </a:lnTo>
                  <a:lnTo>
                    <a:pt x="673" y="2262"/>
                  </a:lnTo>
                  <a:lnTo>
                    <a:pt x="673"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32"/>
            <p:cNvSpPr/>
            <p:nvPr/>
          </p:nvSpPr>
          <p:spPr>
            <a:xfrm>
              <a:off x="7752216" y="3344135"/>
              <a:ext cx="68424" cy="229638"/>
            </a:xfrm>
            <a:custGeom>
              <a:rect b="b" l="l" r="r" t="t"/>
              <a:pathLst>
                <a:path extrusionOk="0" h="2262" w="674">
                  <a:moveTo>
                    <a:pt x="1" y="0"/>
                  </a:moveTo>
                  <a:lnTo>
                    <a:pt x="1" y="2262"/>
                  </a:lnTo>
                  <a:lnTo>
                    <a:pt x="673" y="2262"/>
                  </a:lnTo>
                  <a:lnTo>
                    <a:pt x="673"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32"/>
            <p:cNvSpPr/>
            <p:nvPr/>
          </p:nvSpPr>
          <p:spPr>
            <a:xfrm>
              <a:off x="7865513" y="3344135"/>
              <a:ext cx="68526" cy="229638"/>
            </a:xfrm>
            <a:custGeom>
              <a:rect b="b" l="l" r="r" t="t"/>
              <a:pathLst>
                <a:path extrusionOk="0" h="2262" w="675">
                  <a:moveTo>
                    <a:pt x="1" y="0"/>
                  </a:moveTo>
                  <a:lnTo>
                    <a:pt x="1" y="2262"/>
                  </a:lnTo>
                  <a:lnTo>
                    <a:pt x="674" y="2262"/>
                  </a:lnTo>
                  <a:lnTo>
                    <a:pt x="674"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32"/>
            <p:cNvSpPr/>
            <p:nvPr/>
          </p:nvSpPr>
          <p:spPr>
            <a:xfrm>
              <a:off x="7978912" y="3344135"/>
              <a:ext cx="68424" cy="229638"/>
            </a:xfrm>
            <a:custGeom>
              <a:rect b="b" l="l" r="r" t="t"/>
              <a:pathLst>
                <a:path extrusionOk="0" h="2262" w="674">
                  <a:moveTo>
                    <a:pt x="1" y="0"/>
                  </a:moveTo>
                  <a:lnTo>
                    <a:pt x="1" y="2262"/>
                  </a:lnTo>
                  <a:lnTo>
                    <a:pt x="673" y="2262"/>
                  </a:lnTo>
                  <a:lnTo>
                    <a:pt x="673"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32"/>
            <p:cNvSpPr/>
            <p:nvPr/>
          </p:nvSpPr>
          <p:spPr>
            <a:xfrm>
              <a:off x="7290094" y="3344135"/>
              <a:ext cx="70861" cy="229638"/>
            </a:xfrm>
            <a:custGeom>
              <a:rect b="b" l="l" r="r" t="t"/>
              <a:pathLst>
                <a:path extrusionOk="0" h="2262" w="698">
                  <a:moveTo>
                    <a:pt x="0" y="0"/>
                  </a:moveTo>
                  <a:lnTo>
                    <a:pt x="0" y="2262"/>
                  </a:lnTo>
                  <a:lnTo>
                    <a:pt x="697" y="2262"/>
                  </a:lnTo>
                  <a:lnTo>
                    <a:pt x="697"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32"/>
            <p:cNvSpPr/>
            <p:nvPr/>
          </p:nvSpPr>
          <p:spPr>
            <a:xfrm>
              <a:off x="6525543" y="3344135"/>
              <a:ext cx="70962" cy="229638"/>
            </a:xfrm>
            <a:custGeom>
              <a:rect b="b" l="l" r="r" t="t"/>
              <a:pathLst>
                <a:path extrusionOk="0" h="2262" w="699">
                  <a:moveTo>
                    <a:pt x="0" y="0"/>
                  </a:moveTo>
                  <a:lnTo>
                    <a:pt x="0" y="2262"/>
                  </a:lnTo>
                  <a:lnTo>
                    <a:pt x="698" y="2262"/>
                  </a:lnTo>
                  <a:lnTo>
                    <a:pt x="698"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32"/>
            <p:cNvSpPr/>
            <p:nvPr/>
          </p:nvSpPr>
          <p:spPr>
            <a:xfrm>
              <a:off x="6761273" y="3344135"/>
              <a:ext cx="381005" cy="229638"/>
            </a:xfrm>
            <a:custGeom>
              <a:rect b="b" l="l" r="r" t="t"/>
              <a:pathLst>
                <a:path extrusionOk="0" h="2262" w="3753">
                  <a:moveTo>
                    <a:pt x="0" y="0"/>
                  </a:moveTo>
                  <a:lnTo>
                    <a:pt x="0" y="2262"/>
                  </a:lnTo>
                  <a:lnTo>
                    <a:pt x="3753" y="2262"/>
                  </a:lnTo>
                  <a:lnTo>
                    <a:pt x="3753"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32"/>
            <p:cNvSpPr/>
            <p:nvPr/>
          </p:nvSpPr>
          <p:spPr>
            <a:xfrm>
              <a:off x="6525543" y="3146170"/>
              <a:ext cx="835408" cy="279789"/>
            </a:xfrm>
            <a:custGeom>
              <a:rect b="b" l="l" r="r" t="t"/>
              <a:pathLst>
                <a:path extrusionOk="0" h="2756" w="8229">
                  <a:moveTo>
                    <a:pt x="0" y="0"/>
                  </a:moveTo>
                  <a:lnTo>
                    <a:pt x="0" y="2755"/>
                  </a:lnTo>
                  <a:lnTo>
                    <a:pt x="8228" y="2755"/>
                  </a:lnTo>
                  <a:lnTo>
                    <a:pt x="8228"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32"/>
            <p:cNvSpPr/>
            <p:nvPr/>
          </p:nvSpPr>
          <p:spPr>
            <a:xfrm>
              <a:off x="6525543" y="3144951"/>
              <a:ext cx="835408" cy="61217"/>
            </a:xfrm>
            <a:custGeom>
              <a:rect b="b" l="l" r="r" t="t"/>
              <a:pathLst>
                <a:path extrusionOk="0" h="603" w="8229">
                  <a:moveTo>
                    <a:pt x="0" y="1"/>
                  </a:moveTo>
                  <a:lnTo>
                    <a:pt x="0" y="602"/>
                  </a:lnTo>
                  <a:lnTo>
                    <a:pt x="8228" y="602"/>
                  </a:lnTo>
                  <a:lnTo>
                    <a:pt x="8228"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32"/>
            <p:cNvSpPr/>
            <p:nvPr/>
          </p:nvSpPr>
          <p:spPr>
            <a:xfrm>
              <a:off x="5566477" y="3514182"/>
              <a:ext cx="2611907" cy="65277"/>
            </a:xfrm>
            <a:custGeom>
              <a:rect b="b" l="l" r="r" t="t"/>
              <a:pathLst>
                <a:path extrusionOk="0" h="643" w="25728">
                  <a:moveTo>
                    <a:pt x="0" y="0"/>
                  </a:moveTo>
                  <a:lnTo>
                    <a:pt x="0" y="642"/>
                  </a:lnTo>
                  <a:lnTo>
                    <a:pt x="25728" y="642"/>
                  </a:lnTo>
                  <a:lnTo>
                    <a:pt x="25728" y="0"/>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32"/>
            <p:cNvSpPr/>
            <p:nvPr/>
          </p:nvSpPr>
          <p:spPr>
            <a:xfrm>
              <a:off x="5527290" y="3556516"/>
              <a:ext cx="2719518" cy="88018"/>
            </a:xfrm>
            <a:custGeom>
              <a:rect b="b" l="l" r="r" t="t"/>
              <a:pathLst>
                <a:path extrusionOk="0" h="867" w="26788">
                  <a:moveTo>
                    <a:pt x="0" y="1"/>
                  </a:moveTo>
                  <a:lnTo>
                    <a:pt x="0" y="867"/>
                  </a:lnTo>
                  <a:lnTo>
                    <a:pt x="26787" y="867"/>
                  </a:lnTo>
                  <a:lnTo>
                    <a:pt x="26787"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32"/>
            <p:cNvSpPr/>
            <p:nvPr/>
          </p:nvSpPr>
          <p:spPr>
            <a:xfrm>
              <a:off x="6575998" y="1468134"/>
              <a:ext cx="743431" cy="1681679"/>
            </a:xfrm>
            <a:custGeom>
              <a:rect b="b" l="l" r="r" t="t"/>
              <a:pathLst>
                <a:path extrusionOk="0" h="16565" w="7323">
                  <a:moveTo>
                    <a:pt x="4655" y="429"/>
                  </a:moveTo>
                  <a:lnTo>
                    <a:pt x="3676" y="1110"/>
                  </a:lnTo>
                  <a:lnTo>
                    <a:pt x="2768" y="429"/>
                  </a:lnTo>
                  <a:close/>
                  <a:moveTo>
                    <a:pt x="2529" y="430"/>
                  </a:moveTo>
                  <a:lnTo>
                    <a:pt x="3552" y="1197"/>
                  </a:lnTo>
                  <a:lnTo>
                    <a:pt x="2294" y="2071"/>
                  </a:lnTo>
                  <a:lnTo>
                    <a:pt x="2522" y="430"/>
                  </a:lnTo>
                  <a:close/>
                  <a:moveTo>
                    <a:pt x="4810" y="499"/>
                  </a:moveTo>
                  <a:lnTo>
                    <a:pt x="5038" y="2130"/>
                  </a:lnTo>
                  <a:lnTo>
                    <a:pt x="3799" y="1203"/>
                  </a:lnTo>
                  <a:lnTo>
                    <a:pt x="4810" y="499"/>
                  </a:lnTo>
                  <a:close/>
                  <a:moveTo>
                    <a:pt x="3674" y="1288"/>
                  </a:moveTo>
                  <a:lnTo>
                    <a:pt x="4877" y="2189"/>
                  </a:lnTo>
                  <a:lnTo>
                    <a:pt x="2378" y="2189"/>
                  </a:lnTo>
                  <a:lnTo>
                    <a:pt x="3674" y="1288"/>
                  </a:lnTo>
                  <a:close/>
                  <a:moveTo>
                    <a:pt x="4894" y="2509"/>
                  </a:moveTo>
                  <a:lnTo>
                    <a:pt x="3636" y="3784"/>
                  </a:lnTo>
                  <a:lnTo>
                    <a:pt x="2303" y="2509"/>
                  </a:lnTo>
                  <a:close/>
                  <a:moveTo>
                    <a:pt x="5091" y="2515"/>
                  </a:moveTo>
                  <a:lnTo>
                    <a:pt x="5520" y="5588"/>
                  </a:lnTo>
                  <a:lnTo>
                    <a:pt x="3741" y="3885"/>
                  </a:lnTo>
                  <a:lnTo>
                    <a:pt x="5091" y="2515"/>
                  </a:lnTo>
                  <a:close/>
                  <a:moveTo>
                    <a:pt x="2218" y="2614"/>
                  </a:moveTo>
                  <a:lnTo>
                    <a:pt x="3542" y="3880"/>
                  </a:lnTo>
                  <a:lnTo>
                    <a:pt x="1793" y="5653"/>
                  </a:lnTo>
                  <a:lnTo>
                    <a:pt x="2218" y="2614"/>
                  </a:lnTo>
                  <a:close/>
                  <a:moveTo>
                    <a:pt x="3647" y="3981"/>
                  </a:moveTo>
                  <a:lnTo>
                    <a:pt x="5414" y="5672"/>
                  </a:lnTo>
                  <a:lnTo>
                    <a:pt x="1978" y="5672"/>
                  </a:lnTo>
                  <a:lnTo>
                    <a:pt x="3647" y="3981"/>
                  </a:lnTo>
                  <a:close/>
                  <a:moveTo>
                    <a:pt x="5391" y="5992"/>
                  </a:moveTo>
                  <a:lnTo>
                    <a:pt x="3644" y="7353"/>
                  </a:lnTo>
                  <a:lnTo>
                    <a:pt x="1898" y="5992"/>
                  </a:lnTo>
                  <a:close/>
                  <a:moveTo>
                    <a:pt x="1737" y="6058"/>
                  </a:moveTo>
                  <a:lnTo>
                    <a:pt x="3459" y="7400"/>
                  </a:lnTo>
                  <a:lnTo>
                    <a:pt x="1550" y="7400"/>
                  </a:lnTo>
                  <a:lnTo>
                    <a:pt x="1737" y="6058"/>
                  </a:lnTo>
                  <a:close/>
                  <a:moveTo>
                    <a:pt x="5584" y="6042"/>
                  </a:moveTo>
                  <a:lnTo>
                    <a:pt x="5773" y="7400"/>
                  </a:lnTo>
                  <a:lnTo>
                    <a:pt x="3841" y="7400"/>
                  </a:lnTo>
                  <a:lnTo>
                    <a:pt x="5584" y="6042"/>
                  </a:lnTo>
                  <a:close/>
                  <a:moveTo>
                    <a:pt x="3157" y="7731"/>
                  </a:moveTo>
                  <a:lnTo>
                    <a:pt x="1302" y="9176"/>
                  </a:lnTo>
                  <a:lnTo>
                    <a:pt x="1503" y="7731"/>
                  </a:lnTo>
                  <a:close/>
                  <a:moveTo>
                    <a:pt x="5820" y="7731"/>
                  </a:moveTo>
                  <a:lnTo>
                    <a:pt x="6026" y="9208"/>
                  </a:lnTo>
                  <a:lnTo>
                    <a:pt x="4131" y="7731"/>
                  </a:lnTo>
                  <a:close/>
                  <a:moveTo>
                    <a:pt x="3884" y="7731"/>
                  </a:moveTo>
                  <a:lnTo>
                    <a:pt x="5881" y="9287"/>
                  </a:lnTo>
                  <a:lnTo>
                    <a:pt x="1417" y="9287"/>
                  </a:lnTo>
                  <a:lnTo>
                    <a:pt x="3415" y="7731"/>
                  </a:lnTo>
                  <a:close/>
                  <a:moveTo>
                    <a:pt x="5911" y="9607"/>
                  </a:moveTo>
                  <a:lnTo>
                    <a:pt x="3658" y="11297"/>
                  </a:lnTo>
                  <a:lnTo>
                    <a:pt x="1406" y="9607"/>
                  </a:lnTo>
                  <a:close/>
                  <a:moveTo>
                    <a:pt x="1228" y="9701"/>
                  </a:moveTo>
                  <a:lnTo>
                    <a:pt x="3411" y="11339"/>
                  </a:lnTo>
                  <a:lnTo>
                    <a:pt x="999" y="11339"/>
                  </a:lnTo>
                  <a:lnTo>
                    <a:pt x="1228" y="9701"/>
                  </a:lnTo>
                  <a:close/>
                  <a:moveTo>
                    <a:pt x="6096" y="9707"/>
                  </a:moveTo>
                  <a:lnTo>
                    <a:pt x="6323" y="11339"/>
                  </a:lnTo>
                  <a:lnTo>
                    <a:pt x="3919" y="11339"/>
                  </a:lnTo>
                  <a:lnTo>
                    <a:pt x="6096" y="9707"/>
                  </a:lnTo>
                  <a:close/>
                  <a:moveTo>
                    <a:pt x="3161" y="11669"/>
                  </a:moveTo>
                  <a:lnTo>
                    <a:pt x="695" y="13518"/>
                  </a:lnTo>
                  <a:lnTo>
                    <a:pt x="695" y="13518"/>
                  </a:lnTo>
                  <a:lnTo>
                    <a:pt x="953" y="11669"/>
                  </a:lnTo>
                  <a:close/>
                  <a:moveTo>
                    <a:pt x="6370" y="11669"/>
                  </a:moveTo>
                  <a:lnTo>
                    <a:pt x="6629" y="13525"/>
                  </a:lnTo>
                  <a:lnTo>
                    <a:pt x="4155" y="11669"/>
                  </a:lnTo>
                  <a:close/>
                  <a:moveTo>
                    <a:pt x="3852" y="11669"/>
                  </a:moveTo>
                  <a:lnTo>
                    <a:pt x="6442" y="13612"/>
                  </a:lnTo>
                  <a:lnTo>
                    <a:pt x="887" y="13612"/>
                  </a:lnTo>
                  <a:lnTo>
                    <a:pt x="3478" y="11669"/>
                  </a:lnTo>
                  <a:close/>
                  <a:moveTo>
                    <a:pt x="6213" y="13931"/>
                  </a:moveTo>
                  <a:lnTo>
                    <a:pt x="3624" y="14719"/>
                  </a:lnTo>
                  <a:lnTo>
                    <a:pt x="1034" y="13931"/>
                  </a:lnTo>
                  <a:close/>
                  <a:moveTo>
                    <a:pt x="625" y="14016"/>
                  </a:moveTo>
                  <a:lnTo>
                    <a:pt x="3280" y="14823"/>
                  </a:lnTo>
                  <a:lnTo>
                    <a:pt x="390" y="15702"/>
                  </a:lnTo>
                  <a:lnTo>
                    <a:pt x="625" y="14016"/>
                  </a:lnTo>
                  <a:close/>
                  <a:moveTo>
                    <a:pt x="6695" y="13994"/>
                  </a:moveTo>
                  <a:lnTo>
                    <a:pt x="6936" y="15726"/>
                  </a:lnTo>
                  <a:lnTo>
                    <a:pt x="3966" y="14823"/>
                  </a:lnTo>
                  <a:lnTo>
                    <a:pt x="6695" y="13994"/>
                  </a:lnTo>
                  <a:close/>
                  <a:moveTo>
                    <a:pt x="3624" y="14928"/>
                  </a:moveTo>
                  <a:lnTo>
                    <a:pt x="6623" y="15840"/>
                  </a:lnTo>
                  <a:lnTo>
                    <a:pt x="624" y="15840"/>
                  </a:lnTo>
                  <a:lnTo>
                    <a:pt x="3624" y="14928"/>
                  </a:lnTo>
                  <a:close/>
                  <a:moveTo>
                    <a:pt x="2294" y="1"/>
                  </a:moveTo>
                  <a:lnTo>
                    <a:pt x="1986" y="2205"/>
                  </a:lnTo>
                  <a:lnTo>
                    <a:pt x="1986" y="2204"/>
                  </a:lnTo>
                  <a:lnTo>
                    <a:pt x="1980" y="2244"/>
                  </a:lnTo>
                  <a:lnTo>
                    <a:pt x="82" y="15840"/>
                  </a:lnTo>
                  <a:lnTo>
                    <a:pt x="65" y="15840"/>
                  </a:lnTo>
                  <a:lnTo>
                    <a:pt x="65" y="15964"/>
                  </a:lnTo>
                  <a:lnTo>
                    <a:pt x="1" y="16422"/>
                  </a:lnTo>
                  <a:lnTo>
                    <a:pt x="65" y="16422"/>
                  </a:lnTo>
                  <a:lnTo>
                    <a:pt x="65" y="16564"/>
                  </a:lnTo>
                  <a:lnTo>
                    <a:pt x="7170" y="16564"/>
                  </a:lnTo>
                  <a:lnTo>
                    <a:pt x="7170" y="16422"/>
                  </a:lnTo>
                  <a:lnTo>
                    <a:pt x="7322" y="16422"/>
                  </a:lnTo>
                  <a:lnTo>
                    <a:pt x="502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32"/>
            <p:cNvSpPr/>
            <p:nvPr/>
          </p:nvSpPr>
          <p:spPr>
            <a:xfrm>
              <a:off x="5370949" y="4504618"/>
              <a:ext cx="3208032" cy="103956"/>
            </a:xfrm>
            <a:custGeom>
              <a:rect b="b" l="l" r="r" t="t"/>
              <a:pathLst>
                <a:path extrusionOk="0" h="1024" w="31600">
                  <a:moveTo>
                    <a:pt x="21463" y="1"/>
                  </a:moveTo>
                  <a:cubicBezTo>
                    <a:pt x="19796" y="1"/>
                    <a:pt x="17959" y="72"/>
                    <a:pt x="15976" y="254"/>
                  </a:cubicBezTo>
                  <a:cubicBezTo>
                    <a:pt x="13442" y="486"/>
                    <a:pt x="10143" y="767"/>
                    <a:pt x="6958" y="767"/>
                  </a:cubicBezTo>
                  <a:cubicBezTo>
                    <a:pt x="4418" y="767"/>
                    <a:pt x="1951" y="588"/>
                    <a:pt x="1" y="62"/>
                  </a:cubicBezTo>
                  <a:lnTo>
                    <a:pt x="1" y="1023"/>
                  </a:lnTo>
                  <a:lnTo>
                    <a:pt x="31599" y="1023"/>
                  </a:lnTo>
                  <a:cubicBezTo>
                    <a:pt x="31600" y="1023"/>
                    <a:pt x="27752" y="1"/>
                    <a:pt x="21463" y="1"/>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32"/>
            <p:cNvSpPr/>
            <p:nvPr/>
          </p:nvSpPr>
          <p:spPr>
            <a:xfrm>
              <a:off x="7613742" y="3969401"/>
              <a:ext cx="96546" cy="63552"/>
            </a:xfrm>
            <a:custGeom>
              <a:rect b="b" l="l" r="r" t="t"/>
              <a:pathLst>
                <a:path extrusionOk="0" h="626" w="951">
                  <a:moveTo>
                    <a:pt x="0" y="0"/>
                  </a:moveTo>
                  <a:lnTo>
                    <a:pt x="0" y="625"/>
                  </a:lnTo>
                  <a:lnTo>
                    <a:pt x="950" y="625"/>
                  </a:lnTo>
                  <a:lnTo>
                    <a:pt x="95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32"/>
            <p:cNvSpPr/>
            <p:nvPr/>
          </p:nvSpPr>
          <p:spPr>
            <a:xfrm>
              <a:off x="7494455" y="3969401"/>
              <a:ext cx="96546" cy="63552"/>
            </a:xfrm>
            <a:custGeom>
              <a:rect b="b" l="l" r="r" t="t"/>
              <a:pathLst>
                <a:path extrusionOk="0" h="626" w="951">
                  <a:moveTo>
                    <a:pt x="1" y="0"/>
                  </a:moveTo>
                  <a:lnTo>
                    <a:pt x="1"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32"/>
            <p:cNvSpPr/>
            <p:nvPr/>
          </p:nvSpPr>
          <p:spPr>
            <a:xfrm>
              <a:off x="7375270" y="3969401"/>
              <a:ext cx="96546" cy="63552"/>
            </a:xfrm>
            <a:custGeom>
              <a:rect b="b" l="l" r="r" t="t"/>
              <a:pathLst>
                <a:path extrusionOk="0" h="626" w="951">
                  <a:moveTo>
                    <a:pt x="0" y="0"/>
                  </a:moveTo>
                  <a:lnTo>
                    <a:pt x="0"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32"/>
            <p:cNvSpPr/>
            <p:nvPr/>
          </p:nvSpPr>
          <p:spPr>
            <a:xfrm>
              <a:off x="7255983" y="3969401"/>
              <a:ext cx="96647" cy="63552"/>
            </a:xfrm>
            <a:custGeom>
              <a:rect b="b" l="l" r="r" t="t"/>
              <a:pathLst>
                <a:path extrusionOk="0" h="626" w="952">
                  <a:moveTo>
                    <a:pt x="1" y="0"/>
                  </a:moveTo>
                  <a:lnTo>
                    <a:pt x="1"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32"/>
            <p:cNvSpPr/>
            <p:nvPr/>
          </p:nvSpPr>
          <p:spPr>
            <a:xfrm>
              <a:off x="7136798" y="3969401"/>
              <a:ext cx="96546" cy="63552"/>
            </a:xfrm>
            <a:custGeom>
              <a:rect b="b" l="l" r="r" t="t"/>
              <a:pathLst>
                <a:path extrusionOk="0" h="626" w="951">
                  <a:moveTo>
                    <a:pt x="0" y="0"/>
                  </a:moveTo>
                  <a:lnTo>
                    <a:pt x="0"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32"/>
            <p:cNvSpPr/>
            <p:nvPr/>
          </p:nvSpPr>
          <p:spPr>
            <a:xfrm>
              <a:off x="7017511" y="3969401"/>
              <a:ext cx="96647" cy="63552"/>
            </a:xfrm>
            <a:custGeom>
              <a:rect b="b" l="l" r="r" t="t"/>
              <a:pathLst>
                <a:path extrusionOk="0" h="626" w="952">
                  <a:moveTo>
                    <a:pt x="1" y="0"/>
                  </a:moveTo>
                  <a:lnTo>
                    <a:pt x="1"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32"/>
            <p:cNvSpPr/>
            <p:nvPr/>
          </p:nvSpPr>
          <p:spPr>
            <a:xfrm>
              <a:off x="6898326" y="3969401"/>
              <a:ext cx="96546" cy="63552"/>
            </a:xfrm>
            <a:custGeom>
              <a:rect b="b" l="l" r="r" t="t"/>
              <a:pathLst>
                <a:path extrusionOk="0" h="626" w="951">
                  <a:moveTo>
                    <a:pt x="1" y="0"/>
                  </a:moveTo>
                  <a:lnTo>
                    <a:pt x="1"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32"/>
            <p:cNvSpPr/>
            <p:nvPr/>
          </p:nvSpPr>
          <p:spPr>
            <a:xfrm>
              <a:off x="6779243" y="3969401"/>
              <a:ext cx="96546" cy="63552"/>
            </a:xfrm>
            <a:custGeom>
              <a:rect b="b" l="l" r="r" t="t"/>
              <a:pathLst>
                <a:path extrusionOk="0" h="626" w="951">
                  <a:moveTo>
                    <a:pt x="0" y="0"/>
                  </a:moveTo>
                  <a:lnTo>
                    <a:pt x="0" y="625"/>
                  </a:lnTo>
                  <a:lnTo>
                    <a:pt x="950" y="625"/>
                  </a:lnTo>
                  <a:lnTo>
                    <a:pt x="95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32"/>
            <p:cNvSpPr/>
            <p:nvPr/>
          </p:nvSpPr>
          <p:spPr>
            <a:xfrm>
              <a:off x="6659956" y="3969401"/>
              <a:ext cx="96546" cy="63552"/>
            </a:xfrm>
            <a:custGeom>
              <a:rect b="b" l="l" r="r" t="t"/>
              <a:pathLst>
                <a:path extrusionOk="0" h="626" w="951">
                  <a:moveTo>
                    <a:pt x="1" y="0"/>
                  </a:moveTo>
                  <a:lnTo>
                    <a:pt x="1"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32"/>
            <p:cNvSpPr/>
            <p:nvPr/>
          </p:nvSpPr>
          <p:spPr>
            <a:xfrm>
              <a:off x="6540771" y="3969401"/>
              <a:ext cx="96546" cy="63552"/>
            </a:xfrm>
            <a:custGeom>
              <a:rect b="b" l="l" r="r" t="t"/>
              <a:pathLst>
                <a:path extrusionOk="0" h="626" w="951">
                  <a:moveTo>
                    <a:pt x="0" y="0"/>
                  </a:moveTo>
                  <a:lnTo>
                    <a:pt x="0" y="625"/>
                  </a:lnTo>
                  <a:lnTo>
                    <a:pt x="950" y="625"/>
                  </a:lnTo>
                  <a:lnTo>
                    <a:pt x="950"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32"/>
            <p:cNvSpPr/>
            <p:nvPr/>
          </p:nvSpPr>
          <p:spPr>
            <a:xfrm>
              <a:off x="6421484" y="3969401"/>
              <a:ext cx="96546" cy="63552"/>
            </a:xfrm>
            <a:custGeom>
              <a:rect b="b" l="l" r="r" t="t"/>
              <a:pathLst>
                <a:path extrusionOk="0" h="626" w="951">
                  <a:moveTo>
                    <a:pt x="1" y="0"/>
                  </a:moveTo>
                  <a:lnTo>
                    <a:pt x="1"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32"/>
            <p:cNvSpPr/>
            <p:nvPr/>
          </p:nvSpPr>
          <p:spPr>
            <a:xfrm>
              <a:off x="6302299" y="3969401"/>
              <a:ext cx="96546" cy="63552"/>
            </a:xfrm>
            <a:custGeom>
              <a:rect b="b" l="l" r="r" t="t"/>
              <a:pathLst>
                <a:path extrusionOk="0" h="626" w="951">
                  <a:moveTo>
                    <a:pt x="0" y="0"/>
                  </a:moveTo>
                  <a:lnTo>
                    <a:pt x="0"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32"/>
            <p:cNvSpPr/>
            <p:nvPr/>
          </p:nvSpPr>
          <p:spPr>
            <a:xfrm>
              <a:off x="6183012" y="3969401"/>
              <a:ext cx="96647" cy="63552"/>
            </a:xfrm>
            <a:custGeom>
              <a:rect b="b" l="l" r="r" t="t"/>
              <a:pathLst>
                <a:path extrusionOk="0" h="626" w="952">
                  <a:moveTo>
                    <a:pt x="1" y="0"/>
                  </a:moveTo>
                  <a:lnTo>
                    <a:pt x="1"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32"/>
            <p:cNvSpPr/>
            <p:nvPr/>
          </p:nvSpPr>
          <p:spPr>
            <a:xfrm>
              <a:off x="6063827" y="3969401"/>
              <a:ext cx="96546" cy="63552"/>
            </a:xfrm>
            <a:custGeom>
              <a:rect b="b" l="l" r="r" t="t"/>
              <a:pathLst>
                <a:path extrusionOk="0" h="626" w="951">
                  <a:moveTo>
                    <a:pt x="0" y="0"/>
                  </a:moveTo>
                  <a:lnTo>
                    <a:pt x="0" y="625"/>
                  </a:lnTo>
                  <a:lnTo>
                    <a:pt x="951" y="625"/>
                  </a:lnTo>
                  <a:lnTo>
                    <a:pt x="9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32"/>
            <p:cNvSpPr/>
            <p:nvPr/>
          </p:nvSpPr>
          <p:spPr>
            <a:xfrm>
              <a:off x="5410034" y="3057035"/>
              <a:ext cx="867184" cy="81927"/>
            </a:xfrm>
            <a:custGeom>
              <a:rect b="b" l="l" r="r" t="t"/>
              <a:pathLst>
                <a:path extrusionOk="0" h="807" w="8542">
                  <a:moveTo>
                    <a:pt x="1" y="1"/>
                  </a:moveTo>
                  <a:lnTo>
                    <a:pt x="1" y="806"/>
                  </a:lnTo>
                  <a:lnTo>
                    <a:pt x="8510" y="806"/>
                  </a:lnTo>
                  <a:lnTo>
                    <a:pt x="8541" y="1"/>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32"/>
            <p:cNvSpPr/>
            <p:nvPr/>
          </p:nvSpPr>
          <p:spPr>
            <a:xfrm>
              <a:off x="5352675" y="3024040"/>
              <a:ext cx="942106" cy="68526"/>
            </a:xfrm>
            <a:custGeom>
              <a:rect b="b" l="l" r="r" t="t"/>
              <a:pathLst>
                <a:path extrusionOk="0" h="675" w="9280">
                  <a:moveTo>
                    <a:pt x="1" y="1"/>
                  </a:moveTo>
                  <a:lnTo>
                    <a:pt x="1" y="675"/>
                  </a:lnTo>
                  <a:lnTo>
                    <a:pt x="9279" y="675"/>
                  </a:lnTo>
                  <a:lnTo>
                    <a:pt x="9279"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32"/>
            <p:cNvSpPr/>
            <p:nvPr/>
          </p:nvSpPr>
          <p:spPr>
            <a:xfrm>
              <a:off x="7540038" y="3069623"/>
              <a:ext cx="365574" cy="184157"/>
            </a:xfrm>
            <a:custGeom>
              <a:rect b="b" l="l" r="r" t="t"/>
              <a:pathLst>
                <a:path extrusionOk="0" h="1814" w="3601">
                  <a:moveTo>
                    <a:pt x="0" y="0"/>
                  </a:moveTo>
                  <a:lnTo>
                    <a:pt x="0" y="1813"/>
                  </a:lnTo>
                  <a:lnTo>
                    <a:pt x="3601" y="1813"/>
                  </a:lnTo>
                  <a:lnTo>
                    <a:pt x="360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32"/>
            <p:cNvSpPr/>
            <p:nvPr/>
          </p:nvSpPr>
          <p:spPr>
            <a:xfrm>
              <a:off x="7665416" y="2951859"/>
              <a:ext cx="91266" cy="92891"/>
            </a:xfrm>
            <a:custGeom>
              <a:rect b="b" l="l" r="r" t="t"/>
              <a:pathLst>
                <a:path extrusionOk="0" h="915" w="899">
                  <a:moveTo>
                    <a:pt x="0" y="0"/>
                  </a:moveTo>
                  <a:lnTo>
                    <a:pt x="0" y="915"/>
                  </a:lnTo>
                  <a:lnTo>
                    <a:pt x="898" y="915"/>
                  </a:lnTo>
                  <a:lnTo>
                    <a:pt x="898"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32"/>
            <p:cNvSpPr/>
            <p:nvPr/>
          </p:nvSpPr>
          <p:spPr>
            <a:xfrm>
              <a:off x="7644198" y="2930743"/>
              <a:ext cx="133600" cy="66800"/>
            </a:xfrm>
            <a:custGeom>
              <a:rect b="b" l="l" r="r" t="t"/>
              <a:pathLst>
                <a:path extrusionOk="0" h="658" w="1316">
                  <a:moveTo>
                    <a:pt x="0" y="1"/>
                  </a:moveTo>
                  <a:lnTo>
                    <a:pt x="0" y="658"/>
                  </a:lnTo>
                  <a:lnTo>
                    <a:pt x="1316" y="658"/>
                  </a:lnTo>
                  <a:lnTo>
                    <a:pt x="1316"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32"/>
            <p:cNvSpPr/>
            <p:nvPr/>
          </p:nvSpPr>
          <p:spPr>
            <a:xfrm>
              <a:off x="7412122" y="3282918"/>
              <a:ext cx="635211" cy="158879"/>
            </a:xfrm>
            <a:custGeom>
              <a:rect b="b" l="l" r="r" t="t"/>
              <a:pathLst>
                <a:path extrusionOk="0" h="1565" w="6257">
                  <a:moveTo>
                    <a:pt x="0" y="0"/>
                  </a:moveTo>
                  <a:lnTo>
                    <a:pt x="0" y="1565"/>
                  </a:lnTo>
                  <a:lnTo>
                    <a:pt x="6256" y="1565"/>
                  </a:lnTo>
                  <a:lnTo>
                    <a:pt x="6256" y="0"/>
                  </a:ln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32"/>
            <p:cNvSpPr/>
            <p:nvPr/>
          </p:nvSpPr>
          <p:spPr>
            <a:xfrm>
              <a:off x="7482171" y="2416642"/>
              <a:ext cx="857032" cy="544756"/>
            </a:xfrm>
            <a:custGeom>
              <a:rect b="b" l="l" r="r" t="t"/>
              <a:pathLst>
                <a:path extrusionOk="0" h="5366" w="8442">
                  <a:moveTo>
                    <a:pt x="8237" y="1"/>
                  </a:moveTo>
                  <a:lnTo>
                    <a:pt x="2907" y="2945"/>
                  </a:lnTo>
                  <a:lnTo>
                    <a:pt x="687" y="4171"/>
                  </a:lnTo>
                  <a:lnTo>
                    <a:pt x="0" y="4171"/>
                  </a:lnTo>
                  <a:lnTo>
                    <a:pt x="0" y="5366"/>
                  </a:lnTo>
                  <a:lnTo>
                    <a:pt x="1003" y="5366"/>
                  </a:lnTo>
                  <a:lnTo>
                    <a:pt x="1003" y="4478"/>
                  </a:lnTo>
                  <a:lnTo>
                    <a:pt x="7099" y="1111"/>
                  </a:lnTo>
                  <a:lnTo>
                    <a:pt x="7334" y="1293"/>
                  </a:lnTo>
                  <a:lnTo>
                    <a:pt x="7736" y="1071"/>
                  </a:lnTo>
                  <a:lnTo>
                    <a:pt x="7706" y="776"/>
                  </a:lnTo>
                  <a:lnTo>
                    <a:pt x="8442" y="370"/>
                  </a:lnTo>
                  <a:lnTo>
                    <a:pt x="8237"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32"/>
            <p:cNvSpPr/>
            <p:nvPr/>
          </p:nvSpPr>
          <p:spPr>
            <a:xfrm>
              <a:off x="7584809" y="2720392"/>
              <a:ext cx="225577" cy="238166"/>
            </a:xfrm>
            <a:custGeom>
              <a:rect b="b" l="l" r="r" t="t"/>
              <a:pathLst>
                <a:path extrusionOk="0" h="2346" w="2222">
                  <a:moveTo>
                    <a:pt x="826" y="0"/>
                  </a:moveTo>
                  <a:cubicBezTo>
                    <a:pt x="370" y="0"/>
                    <a:pt x="0" y="370"/>
                    <a:pt x="0" y="826"/>
                  </a:cubicBezTo>
                  <a:cubicBezTo>
                    <a:pt x="0" y="1065"/>
                    <a:pt x="102" y="1279"/>
                    <a:pt x="265" y="1429"/>
                  </a:cubicBezTo>
                  <a:lnTo>
                    <a:pt x="265" y="2345"/>
                  </a:lnTo>
                  <a:lnTo>
                    <a:pt x="2222" y="2345"/>
                  </a:lnTo>
                  <a:lnTo>
                    <a:pt x="1692" y="537"/>
                  </a:lnTo>
                  <a:lnTo>
                    <a:pt x="1591" y="518"/>
                  </a:lnTo>
                  <a:cubicBezTo>
                    <a:pt x="1469" y="215"/>
                    <a:pt x="1173" y="0"/>
                    <a:pt x="826"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32"/>
            <p:cNvSpPr/>
            <p:nvPr/>
          </p:nvSpPr>
          <p:spPr>
            <a:xfrm>
              <a:off x="7666330" y="2850745"/>
              <a:ext cx="119997" cy="89439"/>
            </a:xfrm>
            <a:custGeom>
              <a:rect b="b" l="l" r="r" t="t"/>
              <a:pathLst>
                <a:path extrusionOk="0" h="881" w="1182">
                  <a:moveTo>
                    <a:pt x="823" y="1"/>
                  </a:moveTo>
                  <a:lnTo>
                    <a:pt x="0" y="323"/>
                  </a:lnTo>
                  <a:lnTo>
                    <a:pt x="0" y="880"/>
                  </a:lnTo>
                  <a:lnTo>
                    <a:pt x="1181" y="880"/>
                  </a:lnTo>
                  <a:lnTo>
                    <a:pt x="823" y="1"/>
                  </a:ln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32"/>
            <p:cNvSpPr/>
            <p:nvPr/>
          </p:nvSpPr>
          <p:spPr>
            <a:xfrm>
              <a:off x="7621255" y="2756939"/>
              <a:ext cx="94718" cy="94820"/>
            </a:xfrm>
            <a:custGeom>
              <a:rect b="b" l="l" r="r" t="t"/>
              <a:pathLst>
                <a:path extrusionOk="0" h="934" w="933">
                  <a:moveTo>
                    <a:pt x="467" y="0"/>
                  </a:moveTo>
                  <a:cubicBezTo>
                    <a:pt x="210" y="0"/>
                    <a:pt x="0" y="209"/>
                    <a:pt x="0" y="466"/>
                  </a:cubicBezTo>
                  <a:cubicBezTo>
                    <a:pt x="0" y="724"/>
                    <a:pt x="209" y="933"/>
                    <a:pt x="467" y="933"/>
                  </a:cubicBezTo>
                  <a:cubicBezTo>
                    <a:pt x="724" y="933"/>
                    <a:pt x="933" y="724"/>
                    <a:pt x="933" y="466"/>
                  </a:cubicBezTo>
                  <a:cubicBezTo>
                    <a:pt x="933" y="209"/>
                    <a:pt x="724" y="0"/>
                    <a:pt x="46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32"/>
            <p:cNvSpPr/>
            <p:nvPr/>
          </p:nvSpPr>
          <p:spPr>
            <a:xfrm>
              <a:off x="7482983" y="3036527"/>
              <a:ext cx="443033" cy="252785"/>
            </a:xfrm>
            <a:custGeom>
              <a:rect b="b" l="l" r="r" t="t"/>
              <a:pathLst>
                <a:path extrusionOk="0" h="2490" w="4364">
                  <a:moveTo>
                    <a:pt x="2450" y="606"/>
                  </a:moveTo>
                  <a:lnTo>
                    <a:pt x="3407" y="736"/>
                  </a:lnTo>
                  <a:lnTo>
                    <a:pt x="2450" y="868"/>
                  </a:lnTo>
                  <a:lnTo>
                    <a:pt x="2450" y="606"/>
                  </a:lnTo>
                  <a:close/>
                  <a:moveTo>
                    <a:pt x="887" y="394"/>
                  </a:moveTo>
                  <a:lnTo>
                    <a:pt x="1962" y="539"/>
                  </a:lnTo>
                  <a:lnTo>
                    <a:pt x="1962" y="937"/>
                  </a:lnTo>
                  <a:lnTo>
                    <a:pt x="887" y="1087"/>
                  </a:lnTo>
                  <a:lnTo>
                    <a:pt x="887" y="394"/>
                  </a:lnTo>
                  <a:close/>
                  <a:moveTo>
                    <a:pt x="113" y="0"/>
                  </a:moveTo>
                  <a:lnTo>
                    <a:pt x="113" y="1"/>
                  </a:lnTo>
                  <a:lnTo>
                    <a:pt x="113" y="289"/>
                  </a:lnTo>
                  <a:lnTo>
                    <a:pt x="398" y="327"/>
                  </a:lnTo>
                  <a:lnTo>
                    <a:pt x="398" y="1155"/>
                  </a:lnTo>
                  <a:lnTo>
                    <a:pt x="1" y="1211"/>
                  </a:lnTo>
                  <a:lnTo>
                    <a:pt x="1" y="2489"/>
                  </a:lnTo>
                  <a:lnTo>
                    <a:pt x="4363" y="2489"/>
                  </a:lnTo>
                  <a:lnTo>
                    <a:pt x="4363" y="1830"/>
                  </a:lnTo>
                  <a:lnTo>
                    <a:pt x="4363" y="865"/>
                  </a:lnTo>
                  <a:lnTo>
                    <a:pt x="4363" y="602"/>
                  </a:lnTo>
                  <a:lnTo>
                    <a:pt x="4363" y="279"/>
                  </a:lnTo>
                  <a:lnTo>
                    <a:pt x="4363" y="0"/>
                  </a:ln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32"/>
            <p:cNvSpPr/>
            <p:nvPr/>
          </p:nvSpPr>
          <p:spPr>
            <a:xfrm>
              <a:off x="6160373" y="3705549"/>
              <a:ext cx="1453462" cy="48933"/>
            </a:xfrm>
            <a:custGeom>
              <a:rect b="b" l="l" r="r" t="t"/>
              <a:pathLst>
                <a:path extrusionOk="0" h="482" w="14317">
                  <a:moveTo>
                    <a:pt x="1" y="0"/>
                  </a:moveTo>
                  <a:lnTo>
                    <a:pt x="1" y="482"/>
                  </a:lnTo>
                  <a:lnTo>
                    <a:pt x="14316" y="482"/>
                  </a:lnTo>
                  <a:lnTo>
                    <a:pt x="1431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32"/>
            <p:cNvSpPr/>
            <p:nvPr/>
          </p:nvSpPr>
          <p:spPr>
            <a:xfrm>
              <a:off x="6505137" y="3123328"/>
              <a:ext cx="876118" cy="39288"/>
            </a:xfrm>
            <a:custGeom>
              <a:rect b="b" l="l" r="r" t="t"/>
              <a:pathLst>
                <a:path extrusionOk="0" h="387" w="8630">
                  <a:moveTo>
                    <a:pt x="1" y="1"/>
                  </a:moveTo>
                  <a:lnTo>
                    <a:pt x="1" y="387"/>
                  </a:lnTo>
                  <a:lnTo>
                    <a:pt x="8630" y="387"/>
                  </a:lnTo>
                  <a:lnTo>
                    <a:pt x="8630" y="1"/>
                  </a:lnTo>
                  <a:close/>
                </a:path>
              </a:pathLst>
            </a:custGeom>
            <a:solidFill>
              <a:srgbClr val="8634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32"/>
            <p:cNvSpPr/>
            <p:nvPr/>
          </p:nvSpPr>
          <p:spPr>
            <a:xfrm>
              <a:off x="5478459" y="3169418"/>
              <a:ext cx="66902" cy="95327"/>
            </a:xfrm>
            <a:custGeom>
              <a:rect b="b" l="l" r="r" t="t"/>
              <a:pathLst>
                <a:path extrusionOk="0" h="939" w="659">
                  <a:moveTo>
                    <a:pt x="0" y="1"/>
                  </a:moveTo>
                  <a:lnTo>
                    <a:pt x="0" y="938"/>
                  </a:lnTo>
                  <a:lnTo>
                    <a:pt x="658" y="938"/>
                  </a:lnTo>
                  <a:lnTo>
                    <a:pt x="658"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32"/>
            <p:cNvSpPr/>
            <p:nvPr/>
          </p:nvSpPr>
          <p:spPr>
            <a:xfrm>
              <a:off x="5593279" y="3169418"/>
              <a:ext cx="66800" cy="95327"/>
            </a:xfrm>
            <a:custGeom>
              <a:rect b="b" l="l" r="r" t="t"/>
              <a:pathLst>
                <a:path extrusionOk="0" h="939" w="658">
                  <a:moveTo>
                    <a:pt x="0" y="1"/>
                  </a:moveTo>
                  <a:lnTo>
                    <a:pt x="0" y="938"/>
                  </a:lnTo>
                  <a:lnTo>
                    <a:pt x="658" y="938"/>
                  </a:lnTo>
                  <a:lnTo>
                    <a:pt x="658"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32"/>
            <p:cNvSpPr/>
            <p:nvPr/>
          </p:nvSpPr>
          <p:spPr>
            <a:xfrm>
              <a:off x="5707997" y="3169418"/>
              <a:ext cx="66902" cy="95327"/>
            </a:xfrm>
            <a:custGeom>
              <a:rect b="b" l="l" r="r" t="t"/>
              <a:pathLst>
                <a:path extrusionOk="0" h="939" w="659">
                  <a:moveTo>
                    <a:pt x="1" y="1"/>
                  </a:moveTo>
                  <a:lnTo>
                    <a:pt x="1" y="938"/>
                  </a:lnTo>
                  <a:lnTo>
                    <a:pt x="659" y="938"/>
                  </a:lnTo>
                  <a:lnTo>
                    <a:pt x="659"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32"/>
            <p:cNvSpPr/>
            <p:nvPr/>
          </p:nvSpPr>
          <p:spPr>
            <a:xfrm>
              <a:off x="5822817" y="3169418"/>
              <a:ext cx="67003" cy="95327"/>
            </a:xfrm>
            <a:custGeom>
              <a:rect b="b" l="l" r="r" t="t"/>
              <a:pathLst>
                <a:path extrusionOk="0" h="939" w="660">
                  <a:moveTo>
                    <a:pt x="1" y="1"/>
                  </a:moveTo>
                  <a:lnTo>
                    <a:pt x="1" y="938"/>
                  </a:lnTo>
                  <a:lnTo>
                    <a:pt x="659" y="938"/>
                  </a:lnTo>
                  <a:lnTo>
                    <a:pt x="659"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32"/>
            <p:cNvSpPr/>
            <p:nvPr/>
          </p:nvSpPr>
          <p:spPr>
            <a:xfrm>
              <a:off x="5937738" y="3169418"/>
              <a:ext cx="66800" cy="95327"/>
            </a:xfrm>
            <a:custGeom>
              <a:rect b="b" l="l" r="r" t="t"/>
              <a:pathLst>
                <a:path extrusionOk="0" h="939" w="658">
                  <a:moveTo>
                    <a:pt x="0" y="1"/>
                  </a:moveTo>
                  <a:lnTo>
                    <a:pt x="0" y="938"/>
                  </a:lnTo>
                  <a:lnTo>
                    <a:pt x="657" y="938"/>
                  </a:lnTo>
                  <a:lnTo>
                    <a:pt x="657" y="1"/>
                  </a:ln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32"/>
            <p:cNvSpPr/>
            <p:nvPr/>
          </p:nvSpPr>
          <p:spPr>
            <a:xfrm>
              <a:off x="6387069" y="920227"/>
              <a:ext cx="600998" cy="241110"/>
            </a:xfrm>
            <a:custGeom>
              <a:rect b="b" l="l" r="r" t="t"/>
              <a:pathLst>
                <a:path extrusionOk="0" h="2375" w="5920">
                  <a:moveTo>
                    <a:pt x="0" y="0"/>
                  </a:moveTo>
                  <a:cubicBezTo>
                    <a:pt x="979" y="1219"/>
                    <a:pt x="2964" y="906"/>
                    <a:pt x="4816" y="2374"/>
                  </a:cubicBezTo>
                  <a:lnTo>
                    <a:pt x="5920" y="1075"/>
                  </a:lnTo>
                  <a:cubicBezTo>
                    <a:pt x="5505" y="619"/>
                    <a:pt x="4924" y="505"/>
                    <a:pt x="4264" y="505"/>
                  </a:cubicBezTo>
                  <a:cubicBezTo>
                    <a:pt x="3603" y="505"/>
                    <a:pt x="2862" y="620"/>
                    <a:pt x="2131" y="620"/>
                  </a:cubicBezTo>
                  <a:cubicBezTo>
                    <a:pt x="1378" y="620"/>
                    <a:pt x="635" y="498"/>
                    <a:pt x="0"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32"/>
            <p:cNvSpPr/>
            <p:nvPr/>
          </p:nvSpPr>
          <p:spPr>
            <a:xfrm>
              <a:off x="6638637" y="883578"/>
              <a:ext cx="414506" cy="263952"/>
            </a:xfrm>
            <a:custGeom>
              <a:rect b="b" l="l" r="r" t="t"/>
              <a:pathLst>
                <a:path extrusionOk="0" h="2600" w="4083">
                  <a:moveTo>
                    <a:pt x="1" y="0"/>
                  </a:moveTo>
                  <a:lnTo>
                    <a:pt x="1" y="0"/>
                  </a:lnTo>
                  <a:cubicBezTo>
                    <a:pt x="811" y="911"/>
                    <a:pt x="2850" y="478"/>
                    <a:pt x="2832" y="1396"/>
                  </a:cubicBezTo>
                  <a:lnTo>
                    <a:pt x="3538" y="2599"/>
                  </a:lnTo>
                  <a:cubicBezTo>
                    <a:pt x="4083" y="1926"/>
                    <a:pt x="3714" y="803"/>
                    <a:pt x="2921" y="497"/>
                  </a:cubicBezTo>
                  <a:cubicBezTo>
                    <a:pt x="2127" y="193"/>
                    <a:pt x="691" y="586"/>
                    <a:pt x="1"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32"/>
            <p:cNvSpPr/>
            <p:nvPr/>
          </p:nvSpPr>
          <p:spPr>
            <a:xfrm>
              <a:off x="6242097" y="834950"/>
              <a:ext cx="355929" cy="106901"/>
            </a:xfrm>
            <a:custGeom>
              <a:rect b="b" l="l" r="r" t="t"/>
              <a:pathLst>
                <a:path extrusionOk="0" h="1053" w="3506">
                  <a:moveTo>
                    <a:pt x="1234" y="0"/>
                  </a:moveTo>
                  <a:cubicBezTo>
                    <a:pt x="568" y="0"/>
                    <a:pt x="1" y="448"/>
                    <a:pt x="1" y="448"/>
                  </a:cubicBezTo>
                  <a:cubicBezTo>
                    <a:pt x="1" y="448"/>
                    <a:pt x="458" y="209"/>
                    <a:pt x="970" y="209"/>
                  </a:cubicBezTo>
                  <a:cubicBezTo>
                    <a:pt x="1052" y="209"/>
                    <a:pt x="1134" y="215"/>
                    <a:pt x="1217" y="229"/>
                  </a:cubicBezTo>
                  <a:cubicBezTo>
                    <a:pt x="1908" y="347"/>
                    <a:pt x="2477" y="1052"/>
                    <a:pt x="3322" y="1052"/>
                  </a:cubicBezTo>
                  <a:cubicBezTo>
                    <a:pt x="3382" y="1052"/>
                    <a:pt x="3443" y="1049"/>
                    <a:pt x="3506" y="1041"/>
                  </a:cubicBezTo>
                  <a:lnTo>
                    <a:pt x="3506" y="1041"/>
                  </a:lnTo>
                  <a:cubicBezTo>
                    <a:pt x="3481" y="1043"/>
                    <a:pt x="3457" y="1044"/>
                    <a:pt x="3433" y="1044"/>
                  </a:cubicBezTo>
                  <a:cubicBezTo>
                    <a:pt x="2786" y="1044"/>
                    <a:pt x="2473" y="341"/>
                    <a:pt x="1669" y="70"/>
                  </a:cubicBezTo>
                  <a:cubicBezTo>
                    <a:pt x="1522" y="21"/>
                    <a:pt x="1376" y="0"/>
                    <a:pt x="1234" y="0"/>
                  </a:cubicBezTo>
                  <a:close/>
                </a:path>
              </a:pathLst>
            </a:custGeom>
            <a:solidFill>
              <a:srgbClr val="FFC0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32"/>
            <p:cNvSpPr/>
            <p:nvPr/>
          </p:nvSpPr>
          <p:spPr>
            <a:xfrm>
              <a:off x="6015808" y="4274978"/>
              <a:ext cx="1761981" cy="77866"/>
            </a:xfrm>
            <a:custGeom>
              <a:rect b="b" l="l" r="r" t="t"/>
              <a:pathLst>
                <a:path extrusionOk="0" h="767" w="17356">
                  <a:moveTo>
                    <a:pt x="0" y="0"/>
                  </a:moveTo>
                  <a:lnTo>
                    <a:pt x="0" y="767"/>
                  </a:lnTo>
                  <a:lnTo>
                    <a:pt x="17356" y="767"/>
                  </a:lnTo>
                  <a:lnTo>
                    <a:pt x="17356"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32"/>
            <p:cNvSpPr/>
            <p:nvPr/>
          </p:nvSpPr>
          <p:spPr>
            <a:xfrm>
              <a:off x="8199719" y="2520904"/>
              <a:ext cx="77358" cy="345270"/>
            </a:xfrm>
            <a:custGeom>
              <a:rect b="b" l="l" r="r" t="t"/>
              <a:pathLst>
                <a:path extrusionOk="0" h="3401" w="762">
                  <a:moveTo>
                    <a:pt x="479" y="0"/>
                  </a:moveTo>
                  <a:lnTo>
                    <a:pt x="479" y="9"/>
                  </a:lnTo>
                  <a:cubicBezTo>
                    <a:pt x="361" y="28"/>
                    <a:pt x="269" y="125"/>
                    <a:pt x="269" y="249"/>
                  </a:cubicBezTo>
                  <a:cubicBezTo>
                    <a:pt x="269" y="372"/>
                    <a:pt x="361" y="470"/>
                    <a:pt x="479" y="489"/>
                  </a:cubicBezTo>
                  <a:lnTo>
                    <a:pt x="479" y="2215"/>
                  </a:lnTo>
                  <a:cubicBezTo>
                    <a:pt x="361" y="2234"/>
                    <a:pt x="269" y="2331"/>
                    <a:pt x="269" y="2455"/>
                  </a:cubicBezTo>
                  <a:cubicBezTo>
                    <a:pt x="269" y="2558"/>
                    <a:pt x="332" y="2645"/>
                    <a:pt x="421" y="2682"/>
                  </a:cubicBezTo>
                  <a:cubicBezTo>
                    <a:pt x="507" y="2747"/>
                    <a:pt x="558" y="2862"/>
                    <a:pt x="540" y="2987"/>
                  </a:cubicBezTo>
                  <a:cubicBezTo>
                    <a:pt x="516" y="3147"/>
                    <a:pt x="389" y="3265"/>
                    <a:pt x="246" y="3265"/>
                  </a:cubicBezTo>
                  <a:cubicBezTo>
                    <a:pt x="234" y="3265"/>
                    <a:pt x="222" y="3264"/>
                    <a:pt x="209" y="3262"/>
                  </a:cubicBezTo>
                  <a:cubicBezTo>
                    <a:pt x="116" y="3248"/>
                    <a:pt x="41" y="3184"/>
                    <a:pt x="1" y="3098"/>
                  </a:cubicBezTo>
                  <a:lnTo>
                    <a:pt x="1" y="3098"/>
                  </a:lnTo>
                  <a:cubicBezTo>
                    <a:pt x="29" y="3249"/>
                    <a:pt x="149" y="3373"/>
                    <a:pt x="309" y="3397"/>
                  </a:cubicBezTo>
                  <a:cubicBezTo>
                    <a:pt x="327" y="3399"/>
                    <a:pt x="345" y="3401"/>
                    <a:pt x="362" y="3401"/>
                  </a:cubicBezTo>
                  <a:cubicBezTo>
                    <a:pt x="543" y="3401"/>
                    <a:pt x="702" y="3269"/>
                    <a:pt x="729" y="3084"/>
                  </a:cubicBezTo>
                  <a:cubicBezTo>
                    <a:pt x="753" y="2921"/>
                    <a:pt x="665" y="2769"/>
                    <a:pt x="524" y="2700"/>
                  </a:cubicBezTo>
                  <a:cubicBezTo>
                    <a:pt x="656" y="2694"/>
                    <a:pt x="762" y="2588"/>
                    <a:pt x="762" y="2455"/>
                  </a:cubicBezTo>
                  <a:cubicBezTo>
                    <a:pt x="762" y="2331"/>
                    <a:pt x="670" y="2234"/>
                    <a:pt x="551" y="2215"/>
                  </a:cubicBezTo>
                  <a:lnTo>
                    <a:pt x="551" y="489"/>
                  </a:lnTo>
                  <a:cubicBezTo>
                    <a:pt x="670" y="470"/>
                    <a:pt x="762" y="372"/>
                    <a:pt x="762" y="249"/>
                  </a:cubicBezTo>
                  <a:cubicBezTo>
                    <a:pt x="762" y="125"/>
                    <a:pt x="670" y="28"/>
                    <a:pt x="551" y="9"/>
                  </a:cubicBezTo>
                  <a:lnTo>
                    <a:pt x="551"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32"/>
            <p:cNvSpPr/>
            <p:nvPr/>
          </p:nvSpPr>
          <p:spPr>
            <a:xfrm>
              <a:off x="6748989" y="1013119"/>
              <a:ext cx="245069" cy="144463"/>
            </a:xfrm>
            <a:custGeom>
              <a:rect b="b" l="l" r="r" t="t"/>
              <a:pathLst>
                <a:path extrusionOk="0" h="1423" w="2414">
                  <a:moveTo>
                    <a:pt x="1531" y="0"/>
                  </a:moveTo>
                  <a:cubicBezTo>
                    <a:pt x="1119" y="0"/>
                    <a:pt x="587" y="174"/>
                    <a:pt x="248" y="174"/>
                  </a:cubicBezTo>
                  <a:cubicBezTo>
                    <a:pt x="145" y="174"/>
                    <a:pt x="60" y="158"/>
                    <a:pt x="1" y="116"/>
                  </a:cubicBezTo>
                  <a:lnTo>
                    <a:pt x="1" y="116"/>
                  </a:lnTo>
                  <a:cubicBezTo>
                    <a:pt x="113" y="239"/>
                    <a:pt x="356" y="257"/>
                    <a:pt x="617" y="257"/>
                  </a:cubicBezTo>
                  <a:cubicBezTo>
                    <a:pt x="726" y="257"/>
                    <a:pt x="837" y="254"/>
                    <a:pt x="944" y="254"/>
                  </a:cubicBezTo>
                  <a:cubicBezTo>
                    <a:pt x="1130" y="254"/>
                    <a:pt x="1300" y="264"/>
                    <a:pt x="1411" y="316"/>
                  </a:cubicBezTo>
                  <a:cubicBezTo>
                    <a:pt x="1267" y="431"/>
                    <a:pt x="1173" y="604"/>
                    <a:pt x="1173" y="802"/>
                  </a:cubicBezTo>
                  <a:cubicBezTo>
                    <a:pt x="1173" y="821"/>
                    <a:pt x="1177" y="841"/>
                    <a:pt x="1178" y="861"/>
                  </a:cubicBezTo>
                  <a:cubicBezTo>
                    <a:pt x="1035" y="754"/>
                    <a:pt x="885" y="667"/>
                    <a:pt x="719" y="667"/>
                  </a:cubicBezTo>
                  <a:cubicBezTo>
                    <a:pt x="691" y="667"/>
                    <a:pt x="664" y="669"/>
                    <a:pt x="635" y="674"/>
                  </a:cubicBezTo>
                  <a:cubicBezTo>
                    <a:pt x="646" y="673"/>
                    <a:pt x="657" y="673"/>
                    <a:pt x="668" y="673"/>
                  </a:cubicBezTo>
                  <a:cubicBezTo>
                    <a:pt x="898" y="673"/>
                    <a:pt x="1060" y="951"/>
                    <a:pt x="1296" y="1168"/>
                  </a:cubicBezTo>
                  <a:cubicBezTo>
                    <a:pt x="1408" y="1321"/>
                    <a:pt x="1588" y="1422"/>
                    <a:pt x="1792" y="1422"/>
                  </a:cubicBezTo>
                  <a:cubicBezTo>
                    <a:pt x="2135" y="1422"/>
                    <a:pt x="2413" y="1144"/>
                    <a:pt x="2413" y="802"/>
                  </a:cubicBezTo>
                  <a:cubicBezTo>
                    <a:pt x="2414" y="744"/>
                    <a:pt x="2402" y="689"/>
                    <a:pt x="2388" y="636"/>
                  </a:cubicBezTo>
                  <a:cubicBezTo>
                    <a:pt x="2331" y="312"/>
                    <a:pt x="2038" y="42"/>
                    <a:pt x="1643" y="5"/>
                  </a:cubicBezTo>
                  <a:cubicBezTo>
                    <a:pt x="1607" y="2"/>
                    <a:pt x="1570" y="0"/>
                    <a:pt x="1531"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6" name="Google Shape;1696;p32"/>
            <p:cNvGrpSpPr/>
            <p:nvPr/>
          </p:nvGrpSpPr>
          <p:grpSpPr>
            <a:xfrm>
              <a:off x="5370961" y="2754385"/>
              <a:ext cx="443029" cy="201943"/>
              <a:chOff x="5566469" y="2417258"/>
              <a:chExt cx="730709" cy="333075"/>
            </a:xfrm>
          </p:grpSpPr>
          <p:sp>
            <p:nvSpPr>
              <p:cNvPr id="1697" name="Google Shape;1697;p32"/>
              <p:cNvSpPr/>
              <p:nvPr/>
            </p:nvSpPr>
            <p:spPr>
              <a:xfrm>
                <a:off x="6115976" y="2686620"/>
                <a:ext cx="37270" cy="37273"/>
              </a:xfrm>
              <a:custGeom>
                <a:rect b="b" l="l" r="r" t="t"/>
                <a:pathLst>
                  <a:path extrusionOk="0" h="203" w="203">
                    <a:moveTo>
                      <a:pt x="101" y="1"/>
                    </a:moveTo>
                    <a:cubicBezTo>
                      <a:pt x="46" y="1"/>
                      <a:pt x="1" y="46"/>
                      <a:pt x="1" y="101"/>
                    </a:cubicBezTo>
                    <a:cubicBezTo>
                      <a:pt x="1" y="157"/>
                      <a:pt x="46" y="202"/>
                      <a:pt x="101" y="202"/>
                    </a:cubicBezTo>
                    <a:cubicBezTo>
                      <a:pt x="158" y="202"/>
                      <a:pt x="202" y="157"/>
                      <a:pt x="202" y="101"/>
                    </a:cubicBezTo>
                    <a:cubicBezTo>
                      <a:pt x="202" y="46"/>
                      <a:pt x="158" y="1"/>
                      <a:pt x="10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32"/>
              <p:cNvSpPr/>
              <p:nvPr/>
            </p:nvSpPr>
            <p:spPr>
              <a:xfrm>
                <a:off x="5936601" y="2686620"/>
                <a:ext cx="37270" cy="37273"/>
              </a:xfrm>
              <a:custGeom>
                <a:rect b="b" l="l" r="r" t="t"/>
                <a:pathLst>
                  <a:path extrusionOk="0" h="203" w="203">
                    <a:moveTo>
                      <a:pt x="101" y="1"/>
                    </a:moveTo>
                    <a:cubicBezTo>
                      <a:pt x="46" y="1"/>
                      <a:pt x="1" y="46"/>
                      <a:pt x="1" y="101"/>
                    </a:cubicBezTo>
                    <a:cubicBezTo>
                      <a:pt x="1" y="157"/>
                      <a:pt x="46" y="202"/>
                      <a:pt x="101" y="202"/>
                    </a:cubicBezTo>
                    <a:cubicBezTo>
                      <a:pt x="157" y="202"/>
                      <a:pt x="202" y="157"/>
                      <a:pt x="202" y="101"/>
                    </a:cubicBezTo>
                    <a:cubicBezTo>
                      <a:pt x="202" y="46"/>
                      <a:pt x="157" y="1"/>
                      <a:pt x="10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32"/>
              <p:cNvSpPr/>
              <p:nvPr/>
            </p:nvSpPr>
            <p:spPr>
              <a:xfrm>
                <a:off x="5620447" y="2417258"/>
                <a:ext cx="676731" cy="64448"/>
              </a:xfrm>
              <a:custGeom>
                <a:rect b="b" l="l" r="r" t="t"/>
                <a:pathLst>
                  <a:path extrusionOk="0" h="351" w="3686">
                    <a:moveTo>
                      <a:pt x="1832" y="0"/>
                    </a:moveTo>
                    <a:lnTo>
                      <a:pt x="1832" y="86"/>
                    </a:lnTo>
                    <a:lnTo>
                      <a:pt x="1" y="32"/>
                    </a:lnTo>
                    <a:lnTo>
                      <a:pt x="132" y="112"/>
                    </a:lnTo>
                    <a:lnTo>
                      <a:pt x="1832" y="112"/>
                    </a:lnTo>
                    <a:lnTo>
                      <a:pt x="1832" y="170"/>
                    </a:lnTo>
                    <a:lnTo>
                      <a:pt x="1753" y="170"/>
                    </a:lnTo>
                    <a:lnTo>
                      <a:pt x="1753" y="204"/>
                    </a:lnTo>
                    <a:lnTo>
                      <a:pt x="1765" y="204"/>
                    </a:lnTo>
                    <a:lnTo>
                      <a:pt x="1765" y="351"/>
                    </a:lnTo>
                    <a:lnTo>
                      <a:pt x="1796" y="351"/>
                    </a:lnTo>
                    <a:lnTo>
                      <a:pt x="1796" y="204"/>
                    </a:lnTo>
                    <a:lnTo>
                      <a:pt x="1832" y="204"/>
                    </a:lnTo>
                    <a:lnTo>
                      <a:pt x="1832" y="309"/>
                    </a:lnTo>
                    <a:lnTo>
                      <a:pt x="1864" y="309"/>
                    </a:lnTo>
                    <a:lnTo>
                      <a:pt x="1864" y="204"/>
                    </a:lnTo>
                    <a:lnTo>
                      <a:pt x="1893" y="204"/>
                    </a:lnTo>
                    <a:lnTo>
                      <a:pt x="1893" y="351"/>
                    </a:lnTo>
                    <a:lnTo>
                      <a:pt x="1923" y="351"/>
                    </a:lnTo>
                    <a:lnTo>
                      <a:pt x="1923" y="204"/>
                    </a:lnTo>
                    <a:lnTo>
                      <a:pt x="1942" y="204"/>
                    </a:lnTo>
                    <a:lnTo>
                      <a:pt x="1942" y="170"/>
                    </a:lnTo>
                    <a:lnTo>
                      <a:pt x="1864" y="170"/>
                    </a:lnTo>
                    <a:lnTo>
                      <a:pt x="1864" y="112"/>
                    </a:lnTo>
                    <a:lnTo>
                      <a:pt x="3555" y="112"/>
                    </a:lnTo>
                    <a:lnTo>
                      <a:pt x="3686" y="32"/>
                    </a:lnTo>
                    <a:lnTo>
                      <a:pt x="3686" y="32"/>
                    </a:lnTo>
                    <a:lnTo>
                      <a:pt x="1864" y="85"/>
                    </a:lnTo>
                    <a:lnTo>
                      <a:pt x="1864" y="0"/>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32"/>
              <p:cNvSpPr/>
              <p:nvPr/>
            </p:nvSpPr>
            <p:spPr>
              <a:xfrm>
                <a:off x="5912550" y="2464080"/>
                <a:ext cx="87391" cy="26807"/>
              </a:xfrm>
              <a:custGeom>
                <a:rect b="b" l="l" r="r" t="t"/>
                <a:pathLst>
                  <a:path extrusionOk="0" h="146" w="476">
                    <a:moveTo>
                      <a:pt x="9" y="0"/>
                    </a:moveTo>
                    <a:cubicBezTo>
                      <a:pt x="4" y="0"/>
                      <a:pt x="1" y="4"/>
                      <a:pt x="1" y="9"/>
                    </a:cubicBezTo>
                    <a:lnTo>
                      <a:pt x="1" y="145"/>
                    </a:lnTo>
                    <a:lnTo>
                      <a:pt x="475" y="145"/>
                    </a:lnTo>
                    <a:lnTo>
                      <a:pt x="475" y="9"/>
                    </a:lnTo>
                    <a:cubicBezTo>
                      <a:pt x="475" y="4"/>
                      <a:pt x="471" y="0"/>
                      <a:pt x="467"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32"/>
              <p:cNvSpPr/>
              <p:nvPr/>
            </p:nvSpPr>
            <p:spPr>
              <a:xfrm>
                <a:off x="5823505" y="2478953"/>
                <a:ext cx="260154" cy="62612"/>
              </a:xfrm>
              <a:custGeom>
                <a:rect b="b" l="l" r="r" t="t"/>
                <a:pathLst>
                  <a:path extrusionOk="0" h="341" w="1417">
                    <a:moveTo>
                      <a:pt x="185" y="0"/>
                    </a:moveTo>
                    <a:cubicBezTo>
                      <a:pt x="83" y="0"/>
                      <a:pt x="1" y="140"/>
                      <a:pt x="1" y="242"/>
                    </a:cubicBezTo>
                    <a:lnTo>
                      <a:pt x="1" y="341"/>
                    </a:lnTo>
                    <a:lnTo>
                      <a:pt x="1417" y="341"/>
                    </a:lnTo>
                    <a:lnTo>
                      <a:pt x="1417" y="242"/>
                    </a:lnTo>
                    <a:cubicBezTo>
                      <a:pt x="1417" y="140"/>
                      <a:pt x="1392" y="0"/>
                      <a:pt x="1024" y="0"/>
                    </a:cubicBez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32"/>
              <p:cNvSpPr/>
              <p:nvPr/>
            </p:nvSpPr>
            <p:spPr>
              <a:xfrm>
                <a:off x="5566469" y="2462795"/>
                <a:ext cx="655251" cy="249162"/>
              </a:xfrm>
              <a:custGeom>
                <a:rect b="b" l="l" r="r" t="t"/>
                <a:pathLst>
                  <a:path extrusionOk="0" h="1357" w="3569">
                    <a:moveTo>
                      <a:pt x="1" y="1"/>
                    </a:moveTo>
                    <a:lnTo>
                      <a:pt x="92" y="288"/>
                    </a:lnTo>
                    <a:cubicBezTo>
                      <a:pt x="82" y="314"/>
                      <a:pt x="76" y="340"/>
                      <a:pt x="76" y="370"/>
                    </a:cubicBezTo>
                    <a:cubicBezTo>
                      <a:pt x="76" y="484"/>
                      <a:pt x="170" y="578"/>
                      <a:pt x="284" y="578"/>
                    </a:cubicBezTo>
                    <a:cubicBezTo>
                      <a:pt x="340" y="578"/>
                      <a:pt x="391" y="555"/>
                      <a:pt x="428" y="518"/>
                    </a:cubicBezTo>
                    <a:lnTo>
                      <a:pt x="1426" y="678"/>
                    </a:lnTo>
                    <a:lnTo>
                      <a:pt x="1601" y="808"/>
                    </a:lnTo>
                    <a:cubicBezTo>
                      <a:pt x="1601" y="1067"/>
                      <a:pt x="1811" y="1356"/>
                      <a:pt x="2069" y="1356"/>
                    </a:cubicBezTo>
                    <a:lnTo>
                      <a:pt x="3140" y="1356"/>
                    </a:lnTo>
                    <a:cubicBezTo>
                      <a:pt x="3479" y="1356"/>
                      <a:pt x="3568" y="1134"/>
                      <a:pt x="3411" y="1042"/>
                    </a:cubicBezTo>
                    <a:cubicBezTo>
                      <a:pt x="3411" y="783"/>
                      <a:pt x="3201" y="305"/>
                      <a:pt x="2942" y="305"/>
                    </a:cubicBezTo>
                    <a:lnTo>
                      <a:pt x="2431" y="305"/>
                    </a:lnTo>
                    <a:cubicBezTo>
                      <a:pt x="2429" y="205"/>
                      <a:pt x="2390" y="77"/>
                      <a:pt x="2035" y="77"/>
                    </a:cubicBezTo>
                    <a:lnTo>
                      <a:pt x="1568" y="77"/>
                    </a:lnTo>
                    <a:cubicBezTo>
                      <a:pt x="1470" y="77"/>
                      <a:pt x="1390" y="205"/>
                      <a:pt x="1383" y="305"/>
                    </a:cubicBezTo>
                    <a:lnTo>
                      <a:pt x="478" y="305"/>
                    </a:lnTo>
                    <a:cubicBezTo>
                      <a:pt x="451" y="223"/>
                      <a:pt x="375" y="162"/>
                      <a:pt x="284" y="162"/>
                    </a:cubicBezTo>
                    <a:cubicBezTo>
                      <a:pt x="281" y="162"/>
                      <a:pt x="279" y="163"/>
                      <a:pt x="275" y="163"/>
                    </a:cubicBezTo>
                    <a:lnTo>
                      <a:pt x="133" y="1"/>
                    </a:lnTo>
                    <a:close/>
                  </a:path>
                </a:pathLst>
              </a:custGeom>
              <a:solidFill>
                <a:srgbClr val="FF8A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32"/>
              <p:cNvSpPr/>
              <p:nvPr/>
            </p:nvSpPr>
            <p:spPr>
              <a:xfrm>
                <a:off x="6147187" y="2727933"/>
                <a:ext cx="22215" cy="22401"/>
              </a:xfrm>
              <a:custGeom>
                <a:rect b="b" l="l" r="r" t="t"/>
                <a:pathLst>
                  <a:path extrusionOk="0" h="122" w="121">
                    <a:moveTo>
                      <a:pt x="60" y="1"/>
                    </a:moveTo>
                    <a:cubicBezTo>
                      <a:pt x="27" y="1"/>
                      <a:pt x="0" y="28"/>
                      <a:pt x="0" y="60"/>
                    </a:cubicBezTo>
                    <a:cubicBezTo>
                      <a:pt x="0" y="94"/>
                      <a:pt x="27" y="121"/>
                      <a:pt x="60" y="121"/>
                    </a:cubicBezTo>
                    <a:cubicBezTo>
                      <a:pt x="94" y="121"/>
                      <a:pt x="121" y="94"/>
                      <a:pt x="121" y="60"/>
                    </a:cubicBezTo>
                    <a:cubicBezTo>
                      <a:pt x="121" y="28"/>
                      <a:pt x="94" y="1"/>
                      <a:pt x="6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32"/>
              <p:cNvSpPr/>
              <p:nvPr/>
            </p:nvSpPr>
            <p:spPr>
              <a:xfrm>
                <a:off x="5931644" y="2727933"/>
                <a:ext cx="22582" cy="22401"/>
              </a:xfrm>
              <a:custGeom>
                <a:rect b="b" l="l" r="r" t="t"/>
                <a:pathLst>
                  <a:path extrusionOk="0" h="122" w="123">
                    <a:moveTo>
                      <a:pt x="61" y="1"/>
                    </a:moveTo>
                    <a:cubicBezTo>
                      <a:pt x="29" y="1"/>
                      <a:pt x="1" y="28"/>
                      <a:pt x="1" y="60"/>
                    </a:cubicBezTo>
                    <a:cubicBezTo>
                      <a:pt x="1" y="94"/>
                      <a:pt x="28" y="121"/>
                      <a:pt x="61" y="121"/>
                    </a:cubicBezTo>
                    <a:cubicBezTo>
                      <a:pt x="95" y="121"/>
                      <a:pt x="122" y="94"/>
                      <a:pt x="122" y="60"/>
                    </a:cubicBezTo>
                    <a:cubicBezTo>
                      <a:pt x="122" y="28"/>
                      <a:pt x="94" y="1"/>
                      <a:pt x="61"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32"/>
              <p:cNvSpPr/>
              <p:nvPr/>
            </p:nvSpPr>
            <p:spPr>
              <a:xfrm>
                <a:off x="6101104" y="2525958"/>
                <a:ext cx="83169" cy="122102"/>
              </a:xfrm>
              <a:custGeom>
                <a:rect b="b" l="l" r="r" t="t"/>
                <a:pathLst>
                  <a:path extrusionOk="0" h="665" w="453">
                    <a:moveTo>
                      <a:pt x="0" y="0"/>
                    </a:moveTo>
                    <a:lnTo>
                      <a:pt x="0" y="665"/>
                    </a:lnTo>
                    <a:lnTo>
                      <a:pt x="453" y="665"/>
                    </a:lnTo>
                    <a:cubicBezTo>
                      <a:pt x="450" y="427"/>
                      <a:pt x="260" y="0"/>
                      <a:pt x="26" y="0"/>
                    </a:cubicBezTo>
                    <a:close/>
                  </a:path>
                </a:pathLst>
              </a:custGeom>
              <a:solidFill>
                <a:srgbClr val="95CB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32"/>
              <p:cNvSpPr/>
              <p:nvPr/>
            </p:nvSpPr>
            <p:spPr>
              <a:xfrm>
                <a:off x="6028767" y="2569658"/>
                <a:ext cx="41492" cy="41680"/>
              </a:xfrm>
              <a:custGeom>
                <a:rect b="b" l="l" r="r" t="t"/>
                <a:pathLst>
                  <a:path extrusionOk="0" h="227" w="226">
                    <a:moveTo>
                      <a:pt x="114" y="1"/>
                    </a:moveTo>
                    <a:cubicBezTo>
                      <a:pt x="51" y="1"/>
                      <a:pt x="0" y="51"/>
                      <a:pt x="0" y="114"/>
                    </a:cubicBezTo>
                    <a:cubicBezTo>
                      <a:pt x="0" y="176"/>
                      <a:pt x="51" y="226"/>
                      <a:pt x="114" y="226"/>
                    </a:cubicBezTo>
                    <a:cubicBezTo>
                      <a:pt x="175" y="226"/>
                      <a:pt x="226" y="176"/>
                      <a:pt x="226" y="114"/>
                    </a:cubicBezTo>
                    <a:cubicBezTo>
                      <a:pt x="226" y="51"/>
                      <a:pt x="175" y="1"/>
                      <a:pt x="114"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32"/>
              <p:cNvSpPr/>
              <p:nvPr/>
            </p:nvSpPr>
            <p:spPr>
              <a:xfrm>
                <a:off x="5969098" y="2569658"/>
                <a:ext cx="41492" cy="41680"/>
              </a:xfrm>
              <a:custGeom>
                <a:rect b="b" l="l" r="r" t="t"/>
                <a:pathLst>
                  <a:path extrusionOk="0" h="227" w="226">
                    <a:moveTo>
                      <a:pt x="113" y="1"/>
                    </a:moveTo>
                    <a:cubicBezTo>
                      <a:pt x="51" y="1"/>
                      <a:pt x="0" y="51"/>
                      <a:pt x="0" y="114"/>
                    </a:cubicBezTo>
                    <a:cubicBezTo>
                      <a:pt x="0" y="176"/>
                      <a:pt x="51" y="226"/>
                      <a:pt x="113" y="226"/>
                    </a:cubicBezTo>
                    <a:cubicBezTo>
                      <a:pt x="175" y="226"/>
                      <a:pt x="226" y="176"/>
                      <a:pt x="226" y="114"/>
                    </a:cubicBezTo>
                    <a:cubicBezTo>
                      <a:pt x="226" y="51"/>
                      <a:pt x="175" y="1"/>
                      <a:pt x="113" y="1"/>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32"/>
              <p:cNvSpPr/>
              <p:nvPr/>
            </p:nvSpPr>
            <p:spPr>
              <a:xfrm>
                <a:off x="5838928" y="2509800"/>
                <a:ext cx="27356" cy="42782"/>
              </a:xfrm>
              <a:custGeom>
                <a:rect b="b" l="l" r="r" t="t"/>
                <a:pathLst>
                  <a:path extrusionOk="0" h="233" w="149">
                    <a:moveTo>
                      <a:pt x="149" y="1"/>
                    </a:moveTo>
                    <a:lnTo>
                      <a:pt x="1" y="53"/>
                    </a:lnTo>
                    <a:lnTo>
                      <a:pt x="1" y="180"/>
                    </a:lnTo>
                    <a:lnTo>
                      <a:pt x="149" y="232"/>
                    </a:lnTo>
                    <a:lnTo>
                      <a:pt x="149"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32"/>
              <p:cNvSpPr/>
              <p:nvPr/>
            </p:nvSpPr>
            <p:spPr>
              <a:xfrm>
                <a:off x="5862979" y="2505577"/>
                <a:ext cx="116583" cy="52697"/>
              </a:xfrm>
              <a:custGeom>
                <a:rect b="b" l="l" r="r" t="t"/>
                <a:pathLst>
                  <a:path extrusionOk="0" h="287" w="635">
                    <a:moveTo>
                      <a:pt x="0" y="0"/>
                    </a:moveTo>
                    <a:lnTo>
                      <a:pt x="0" y="286"/>
                    </a:lnTo>
                    <a:lnTo>
                      <a:pt x="626" y="286"/>
                    </a:lnTo>
                    <a:cubicBezTo>
                      <a:pt x="631" y="286"/>
                      <a:pt x="635" y="282"/>
                      <a:pt x="635" y="277"/>
                    </a:cubicBezTo>
                    <a:lnTo>
                      <a:pt x="635" y="9"/>
                    </a:lnTo>
                    <a:cubicBezTo>
                      <a:pt x="635" y="4"/>
                      <a:pt x="631" y="0"/>
                      <a:pt x="62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32"/>
              <p:cNvSpPr/>
              <p:nvPr/>
            </p:nvSpPr>
            <p:spPr>
              <a:xfrm>
                <a:off x="6044556" y="2487950"/>
                <a:ext cx="33781" cy="25155"/>
              </a:xfrm>
              <a:custGeom>
                <a:rect b="b" l="l" r="r" t="t"/>
                <a:pathLst>
                  <a:path extrusionOk="0" h="137" w="184">
                    <a:moveTo>
                      <a:pt x="40" y="1"/>
                    </a:moveTo>
                    <a:cubicBezTo>
                      <a:pt x="26" y="1"/>
                      <a:pt x="15" y="6"/>
                      <a:pt x="11" y="16"/>
                    </a:cubicBezTo>
                    <a:cubicBezTo>
                      <a:pt x="1" y="40"/>
                      <a:pt x="29" y="82"/>
                      <a:pt x="74" y="111"/>
                    </a:cubicBezTo>
                    <a:cubicBezTo>
                      <a:pt x="99" y="128"/>
                      <a:pt x="125" y="136"/>
                      <a:pt x="144" y="136"/>
                    </a:cubicBezTo>
                    <a:cubicBezTo>
                      <a:pt x="159" y="136"/>
                      <a:pt x="170" y="131"/>
                      <a:pt x="175" y="121"/>
                    </a:cubicBezTo>
                    <a:cubicBezTo>
                      <a:pt x="184" y="97"/>
                      <a:pt x="156" y="55"/>
                      <a:pt x="111" y="26"/>
                    </a:cubicBezTo>
                    <a:cubicBezTo>
                      <a:pt x="85" y="9"/>
                      <a:pt x="60" y="1"/>
                      <a:pt x="40" y="1"/>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32"/>
              <p:cNvSpPr/>
              <p:nvPr/>
            </p:nvSpPr>
            <p:spPr>
              <a:xfrm>
                <a:off x="6080541" y="2525958"/>
                <a:ext cx="83169" cy="125407"/>
              </a:xfrm>
              <a:custGeom>
                <a:rect b="b" l="l" r="r" t="t"/>
                <a:pathLst>
                  <a:path extrusionOk="0" h="683" w="453">
                    <a:moveTo>
                      <a:pt x="0" y="0"/>
                    </a:moveTo>
                    <a:lnTo>
                      <a:pt x="0" y="11"/>
                    </a:lnTo>
                    <a:cubicBezTo>
                      <a:pt x="225" y="24"/>
                      <a:pt x="406" y="442"/>
                      <a:pt x="415" y="682"/>
                    </a:cubicBezTo>
                    <a:lnTo>
                      <a:pt x="453" y="682"/>
                    </a:lnTo>
                    <a:cubicBezTo>
                      <a:pt x="449" y="438"/>
                      <a:pt x="259" y="0"/>
                      <a:pt x="26"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32"/>
              <p:cNvSpPr/>
              <p:nvPr/>
            </p:nvSpPr>
            <p:spPr>
              <a:xfrm>
                <a:off x="5594560" y="2506678"/>
                <a:ext cx="48102" cy="48106"/>
              </a:xfrm>
              <a:custGeom>
                <a:rect b="b" l="l" r="r" t="t"/>
                <a:pathLst>
                  <a:path extrusionOk="0" h="262" w="262">
                    <a:moveTo>
                      <a:pt x="131" y="0"/>
                    </a:moveTo>
                    <a:cubicBezTo>
                      <a:pt x="59" y="0"/>
                      <a:pt x="0" y="58"/>
                      <a:pt x="0" y="131"/>
                    </a:cubicBezTo>
                    <a:cubicBezTo>
                      <a:pt x="0" y="203"/>
                      <a:pt x="59" y="262"/>
                      <a:pt x="131" y="262"/>
                    </a:cubicBezTo>
                    <a:cubicBezTo>
                      <a:pt x="203" y="262"/>
                      <a:pt x="261" y="203"/>
                      <a:pt x="261" y="131"/>
                    </a:cubicBezTo>
                    <a:cubicBezTo>
                      <a:pt x="261" y="59"/>
                      <a:pt x="203" y="0"/>
                      <a:pt x="131" y="0"/>
                    </a:cubicBez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32"/>
              <p:cNvSpPr/>
              <p:nvPr/>
            </p:nvSpPr>
            <p:spPr>
              <a:xfrm>
                <a:off x="5890886" y="2682397"/>
                <a:ext cx="314498" cy="5692"/>
              </a:xfrm>
              <a:custGeom>
                <a:rect b="b" l="l" r="r" t="t"/>
                <a:pathLst>
                  <a:path extrusionOk="0" h="31" w="1713">
                    <a:moveTo>
                      <a:pt x="1" y="1"/>
                    </a:moveTo>
                    <a:cubicBezTo>
                      <a:pt x="10" y="10"/>
                      <a:pt x="19" y="20"/>
                      <a:pt x="28" y="31"/>
                    </a:cubicBezTo>
                    <a:lnTo>
                      <a:pt x="1700" y="31"/>
                    </a:lnTo>
                    <a:cubicBezTo>
                      <a:pt x="1706" y="20"/>
                      <a:pt x="1710" y="10"/>
                      <a:pt x="1713" y="1"/>
                    </a:cubicBezTo>
                    <a:close/>
                  </a:path>
                </a:pathLst>
              </a:custGeom>
              <a:solidFill>
                <a:srgbClr val="EA3F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14" name="Google Shape;1714;p32"/>
            <p:cNvSpPr/>
            <p:nvPr/>
          </p:nvSpPr>
          <p:spPr>
            <a:xfrm>
              <a:off x="7634960" y="2770746"/>
              <a:ext cx="67409" cy="67206"/>
            </a:xfrm>
            <a:custGeom>
              <a:rect b="b" l="l" r="r" t="t"/>
              <a:pathLst>
                <a:path extrusionOk="0" h="662" w="664">
                  <a:moveTo>
                    <a:pt x="332" y="0"/>
                  </a:moveTo>
                  <a:cubicBezTo>
                    <a:pt x="149" y="0"/>
                    <a:pt x="1" y="148"/>
                    <a:pt x="1" y="330"/>
                  </a:cubicBezTo>
                  <a:cubicBezTo>
                    <a:pt x="1" y="513"/>
                    <a:pt x="149" y="661"/>
                    <a:pt x="332" y="661"/>
                  </a:cubicBezTo>
                  <a:cubicBezTo>
                    <a:pt x="514" y="661"/>
                    <a:pt x="663" y="513"/>
                    <a:pt x="663" y="330"/>
                  </a:cubicBezTo>
                  <a:cubicBezTo>
                    <a:pt x="663" y="147"/>
                    <a:pt x="515" y="0"/>
                    <a:pt x="332" y="0"/>
                  </a:cubicBezTo>
                  <a:close/>
                </a:path>
              </a:pathLst>
            </a:custGeom>
            <a:solidFill>
              <a:srgbClr val="EDD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5" name="Google Shape;1715;p32"/>
          <p:cNvGrpSpPr/>
          <p:nvPr/>
        </p:nvGrpSpPr>
        <p:grpSpPr>
          <a:xfrm>
            <a:off x="7488911" y="123650"/>
            <a:ext cx="1502133" cy="484801"/>
            <a:chOff x="6928648" y="421825"/>
            <a:chExt cx="1502133" cy="484801"/>
          </a:xfrm>
        </p:grpSpPr>
        <p:sp>
          <p:nvSpPr>
            <p:cNvPr id="1716" name="Google Shape;1716;p32"/>
            <p:cNvSpPr/>
            <p:nvPr/>
          </p:nvSpPr>
          <p:spPr>
            <a:xfrm>
              <a:off x="6928648" y="421825"/>
              <a:ext cx="1502133" cy="484801"/>
            </a:xfrm>
            <a:custGeom>
              <a:rect b="b" l="l" r="r" t="t"/>
              <a:pathLst>
                <a:path extrusionOk="0" h="4530" w="14036">
                  <a:moveTo>
                    <a:pt x="4293" y="1"/>
                  </a:moveTo>
                  <a:cubicBezTo>
                    <a:pt x="4252" y="1"/>
                    <a:pt x="4209" y="2"/>
                    <a:pt x="4166" y="4"/>
                  </a:cubicBezTo>
                  <a:cubicBezTo>
                    <a:pt x="3030" y="68"/>
                    <a:pt x="3047" y="1405"/>
                    <a:pt x="3047" y="1405"/>
                  </a:cubicBezTo>
                  <a:cubicBezTo>
                    <a:pt x="2820" y="1298"/>
                    <a:pt x="2588" y="1249"/>
                    <a:pt x="2367" y="1249"/>
                  </a:cubicBezTo>
                  <a:cubicBezTo>
                    <a:pt x="1009" y="1249"/>
                    <a:pt x="0" y="3060"/>
                    <a:pt x="2477" y="4301"/>
                  </a:cubicBezTo>
                  <a:cubicBezTo>
                    <a:pt x="2793" y="4460"/>
                    <a:pt x="3121" y="4529"/>
                    <a:pt x="3461" y="4529"/>
                  </a:cubicBezTo>
                  <a:cubicBezTo>
                    <a:pt x="6004" y="4529"/>
                    <a:pt x="9198" y="606"/>
                    <a:pt x="13063" y="606"/>
                  </a:cubicBezTo>
                  <a:cubicBezTo>
                    <a:pt x="13382" y="606"/>
                    <a:pt x="13706" y="633"/>
                    <a:pt x="14035" y="691"/>
                  </a:cubicBezTo>
                  <a:cubicBezTo>
                    <a:pt x="13584" y="592"/>
                    <a:pt x="13149" y="551"/>
                    <a:pt x="12733" y="551"/>
                  </a:cubicBezTo>
                  <a:cubicBezTo>
                    <a:pt x="10442" y="551"/>
                    <a:pt x="8709" y="1815"/>
                    <a:pt x="7919" y="1815"/>
                  </a:cubicBezTo>
                  <a:cubicBezTo>
                    <a:pt x="7880" y="1815"/>
                    <a:pt x="7843" y="1812"/>
                    <a:pt x="7808" y="1805"/>
                  </a:cubicBezTo>
                  <a:cubicBezTo>
                    <a:pt x="7808" y="1805"/>
                    <a:pt x="8172" y="710"/>
                    <a:pt x="6984" y="449"/>
                  </a:cubicBezTo>
                  <a:cubicBezTo>
                    <a:pt x="6881" y="426"/>
                    <a:pt x="6787" y="416"/>
                    <a:pt x="6700" y="416"/>
                  </a:cubicBezTo>
                  <a:cubicBezTo>
                    <a:pt x="5958" y="416"/>
                    <a:pt x="5781" y="1151"/>
                    <a:pt x="5781" y="1151"/>
                  </a:cubicBezTo>
                  <a:cubicBezTo>
                    <a:pt x="5781" y="1151"/>
                    <a:pt x="5593" y="1"/>
                    <a:pt x="4293" y="1"/>
                  </a:cubicBezTo>
                  <a:close/>
                </a:path>
              </a:pathLst>
            </a:custGeom>
            <a:solidFill>
              <a:srgbClr val="906F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32"/>
            <p:cNvSpPr/>
            <p:nvPr/>
          </p:nvSpPr>
          <p:spPr>
            <a:xfrm>
              <a:off x="7063815" y="466988"/>
              <a:ext cx="1366966" cy="439638"/>
            </a:xfrm>
            <a:custGeom>
              <a:rect b="b" l="l" r="r" t="t"/>
              <a:pathLst>
                <a:path extrusionOk="0" h="4108" w="12773">
                  <a:moveTo>
                    <a:pt x="4132" y="1"/>
                  </a:moveTo>
                  <a:cubicBezTo>
                    <a:pt x="4148" y="50"/>
                    <a:pt x="4163" y="101"/>
                    <a:pt x="4176" y="153"/>
                  </a:cubicBezTo>
                  <a:cubicBezTo>
                    <a:pt x="4389" y="997"/>
                    <a:pt x="4019" y="1824"/>
                    <a:pt x="3351" y="2001"/>
                  </a:cubicBezTo>
                  <a:cubicBezTo>
                    <a:pt x="3266" y="2024"/>
                    <a:pt x="3180" y="2034"/>
                    <a:pt x="3095" y="2034"/>
                  </a:cubicBezTo>
                  <a:cubicBezTo>
                    <a:pt x="2538" y="2034"/>
                    <a:pt x="1998" y="1575"/>
                    <a:pt x="1787" y="897"/>
                  </a:cubicBezTo>
                  <a:cubicBezTo>
                    <a:pt x="1784" y="951"/>
                    <a:pt x="1784" y="983"/>
                    <a:pt x="1784" y="983"/>
                  </a:cubicBezTo>
                  <a:cubicBezTo>
                    <a:pt x="1763" y="974"/>
                    <a:pt x="1743" y="967"/>
                    <a:pt x="1722" y="958"/>
                  </a:cubicBezTo>
                  <a:lnTo>
                    <a:pt x="1722" y="958"/>
                  </a:lnTo>
                  <a:cubicBezTo>
                    <a:pt x="1822" y="1153"/>
                    <a:pt x="1879" y="1370"/>
                    <a:pt x="1879" y="1596"/>
                  </a:cubicBezTo>
                  <a:cubicBezTo>
                    <a:pt x="1879" y="2373"/>
                    <a:pt x="1223" y="2980"/>
                    <a:pt x="400" y="2980"/>
                  </a:cubicBezTo>
                  <a:cubicBezTo>
                    <a:pt x="376" y="2980"/>
                    <a:pt x="352" y="2979"/>
                    <a:pt x="327" y="2978"/>
                  </a:cubicBezTo>
                  <a:cubicBezTo>
                    <a:pt x="215" y="2974"/>
                    <a:pt x="106" y="2958"/>
                    <a:pt x="0" y="2932"/>
                  </a:cubicBezTo>
                  <a:lnTo>
                    <a:pt x="0" y="2932"/>
                  </a:lnTo>
                  <a:cubicBezTo>
                    <a:pt x="238" y="3259"/>
                    <a:pt x="627" y="3585"/>
                    <a:pt x="1214" y="3879"/>
                  </a:cubicBezTo>
                  <a:cubicBezTo>
                    <a:pt x="1530" y="4038"/>
                    <a:pt x="1858" y="4107"/>
                    <a:pt x="2198" y="4107"/>
                  </a:cubicBezTo>
                  <a:cubicBezTo>
                    <a:pt x="4741" y="4107"/>
                    <a:pt x="7935" y="184"/>
                    <a:pt x="11800" y="184"/>
                  </a:cubicBezTo>
                  <a:cubicBezTo>
                    <a:pt x="12119" y="184"/>
                    <a:pt x="12443" y="211"/>
                    <a:pt x="12772" y="269"/>
                  </a:cubicBezTo>
                  <a:cubicBezTo>
                    <a:pt x="12321" y="170"/>
                    <a:pt x="11886" y="129"/>
                    <a:pt x="11470" y="129"/>
                  </a:cubicBezTo>
                  <a:cubicBezTo>
                    <a:pt x="9179" y="129"/>
                    <a:pt x="7446" y="1393"/>
                    <a:pt x="6656" y="1393"/>
                  </a:cubicBezTo>
                  <a:cubicBezTo>
                    <a:pt x="6617" y="1393"/>
                    <a:pt x="6580" y="1390"/>
                    <a:pt x="6545" y="1383"/>
                  </a:cubicBezTo>
                  <a:cubicBezTo>
                    <a:pt x="6545" y="1383"/>
                    <a:pt x="6546" y="1379"/>
                    <a:pt x="6548" y="1372"/>
                  </a:cubicBezTo>
                  <a:lnTo>
                    <a:pt x="6548" y="1372"/>
                  </a:lnTo>
                  <a:cubicBezTo>
                    <a:pt x="6249" y="1637"/>
                    <a:pt x="5902" y="1774"/>
                    <a:pt x="5586" y="1774"/>
                  </a:cubicBezTo>
                  <a:cubicBezTo>
                    <a:pt x="5313" y="1774"/>
                    <a:pt x="5062" y="1672"/>
                    <a:pt x="4886" y="1462"/>
                  </a:cubicBezTo>
                  <a:cubicBezTo>
                    <a:pt x="4643" y="1172"/>
                    <a:pt x="4599" y="744"/>
                    <a:pt x="4729" y="325"/>
                  </a:cubicBezTo>
                  <a:lnTo>
                    <a:pt x="4729" y="325"/>
                  </a:lnTo>
                  <a:cubicBezTo>
                    <a:pt x="4570" y="520"/>
                    <a:pt x="4518" y="729"/>
                    <a:pt x="4518" y="729"/>
                  </a:cubicBezTo>
                  <a:cubicBezTo>
                    <a:pt x="4518" y="729"/>
                    <a:pt x="4451" y="329"/>
                    <a:pt x="4132" y="1"/>
                  </a:cubicBezTo>
                  <a:close/>
                </a:path>
              </a:pathLst>
            </a:custGeom>
            <a:solidFill>
              <a:srgbClr val="333333">
                <a:alpha val="383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8" name="Google Shape;1718;p32"/>
          <p:cNvGrpSpPr/>
          <p:nvPr/>
        </p:nvGrpSpPr>
        <p:grpSpPr>
          <a:xfrm>
            <a:off x="-164388" y="3551493"/>
            <a:ext cx="989835" cy="1641997"/>
            <a:chOff x="1796740" y="4329570"/>
            <a:chExt cx="477812" cy="793273"/>
          </a:xfrm>
        </p:grpSpPr>
        <p:sp>
          <p:nvSpPr>
            <p:cNvPr id="1719" name="Google Shape;1719;p32"/>
            <p:cNvSpPr/>
            <p:nvPr/>
          </p:nvSpPr>
          <p:spPr>
            <a:xfrm>
              <a:off x="1796740" y="4329570"/>
              <a:ext cx="477812" cy="608566"/>
            </a:xfrm>
            <a:custGeom>
              <a:rect b="b" l="l" r="r" t="t"/>
              <a:pathLst>
                <a:path extrusionOk="0" h="7512" w="5898">
                  <a:moveTo>
                    <a:pt x="3967" y="0"/>
                  </a:moveTo>
                  <a:cubicBezTo>
                    <a:pt x="3711" y="0"/>
                    <a:pt x="3409" y="51"/>
                    <a:pt x="3052" y="166"/>
                  </a:cubicBezTo>
                  <a:cubicBezTo>
                    <a:pt x="0" y="1148"/>
                    <a:pt x="1584" y="5661"/>
                    <a:pt x="1584" y="5661"/>
                  </a:cubicBezTo>
                  <a:cubicBezTo>
                    <a:pt x="890" y="5812"/>
                    <a:pt x="1557" y="7360"/>
                    <a:pt x="3508" y="7511"/>
                  </a:cubicBezTo>
                  <a:cubicBezTo>
                    <a:pt x="5025" y="6944"/>
                    <a:pt x="5488" y="5548"/>
                    <a:pt x="4796" y="5359"/>
                  </a:cubicBezTo>
                  <a:cubicBezTo>
                    <a:pt x="4796" y="5359"/>
                    <a:pt x="5897" y="3886"/>
                    <a:pt x="5681" y="3301"/>
                  </a:cubicBezTo>
                  <a:cubicBezTo>
                    <a:pt x="5545" y="2930"/>
                    <a:pt x="5370" y="2862"/>
                    <a:pt x="5260" y="2862"/>
                  </a:cubicBezTo>
                  <a:cubicBezTo>
                    <a:pt x="5196" y="2862"/>
                    <a:pt x="5154" y="2885"/>
                    <a:pt x="5154" y="2885"/>
                  </a:cubicBezTo>
                  <a:cubicBezTo>
                    <a:pt x="5154" y="2885"/>
                    <a:pt x="5893" y="0"/>
                    <a:pt x="3967" y="0"/>
                  </a:cubicBezTo>
                  <a:close/>
                </a:path>
              </a:pathLst>
            </a:custGeom>
            <a:solidFill>
              <a:srgbClr val="CEC7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32"/>
            <p:cNvSpPr/>
            <p:nvPr/>
          </p:nvSpPr>
          <p:spPr>
            <a:xfrm>
              <a:off x="1965732" y="4629073"/>
              <a:ext cx="186977" cy="493771"/>
            </a:xfrm>
            <a:custGeom>
              <a:rect b="b" l="l" r="r" t="t"/>
              <a:pathLst>
                <a:path extrusionOk="0" h="6095" w="2308">
                  <a:moveTo>
                    <a:pt x="1298" y="1"/>
                  </a:moveTo>
                  <a:lnTo>
                    <a:pt x="1298" y="1"/>
                  </a:lnTo>
                  <a:cubicBezTo>
                    <a:pt x="1313" y="520"/>
                    <a:pt x="1321" y="1103"/>
                    <a:pt x="1322" y="1729"/>
                  </a:cubicBezTo>
                  <a:cubicBezTo>
                    <a:pt x="1136" y="1330"/>
                    <a:pt x="775" y="1269"/>
                    <a:pt x="771" y="1268"/>
                  </a:cubicBezTo>
                  <a:lnTo>
                    <a:pt x="770" y="1279"/>
                  </a:lnTo>
                  <a:cubicBezTo>
                    <a:pt x="774" y="1279"/>
                    <a:pt x="1147" y="1377"/>
                    <a:pt x="1322" y="1796"/>
                  </a:cubicBezTo>
                  <a:cubicBezTo>
                    <a:pt x="1322" y="2190"/>
                    <a:pt x="1318" y="2600"/>
                    <a:pt x="1314" y="3022"/>
                  </a:cubicBezTo>
                  <a:cubicBezTo>
                    <a:pt x="869" y="2208"/>
                    <a:pt x="11" y="2042"/>
                    <a:pt x="2" y="2040"/>
                  </a:cubicBezTo>
                  <a:lnTo>
                    <a:pt x="0" y="2062"/>
                  </a:lnTo>
                  <a:cubicBezTo>
                    <a:pt x="8" y="2064"/>
                    <a:pt x="891" y="2306"/>
                    <a:pt x="1312" y="3161"/>
                  </a:cubicBezTo>
                  <a:cubicBezTo>
                    <a:pt x="1301" y="4098"/>
                    <a:pt x="1279" y="5092"/>
                    <a:pt x="1251" y="6094"/>
                  </a:cubicBezTo>
                  <a:lnTo>
                    <a:pt x="1431" y="6094"/>
                  </a:lnTo>
                  <a:cubicBezTo>
                    <a:pt x="1427" y="4901"/>
                    <a:pt x="1416" y="3767"/>
                    <a:pt x="1399" y="2696"/>
                  </a:cubicBezTo>
                  <a:cubicBezTo>
                    <a:pt x="1711" y="2070"/>
                    <a:pt x="2302" y="1889"/>
                    <a:pt x="2308" y="1887"/>
                  </a:cubicBezTo>
                  <a:lnTo>
                    <a:pt x="2306" y="1870"/>
                  </a:lnTo>
                  <a:cubicBezTo>
                    <a:pt x="2300" y="1871"/>
                    <a:pt x="1724" y="1995"/>
                    <a:pt x="1397" y="2591"/>
                  </a:cubicBezTo>
                  <a:cubicBezTo>
                    <a:pt x="1381" y="1686"/>
                    <a:pt x="1361" y="826"/>
                    <a:pt x="1333" y="22"/>
                  </a:cubicBezTo>
                  <a:lnTo>
                    <a:pt x="1298" y="1"/>
                  </a:lnTo>
                  <a:close/>
                </a:path>
              </a:pathLst>
            </a:custGeom>
            <a:solidFill>
              <a:srgbClr val="33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