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omments/modernComment_11E_E659A7E3.xml" ContentType="application/vnd.ms-powerpoint.comments+xml"/>
  <Override PartName="/ppt/comments/modernComment_129_5058E1A2.xml" ContentType="application/vnd.ms-powerpoint.comments+xml"/>
  <Override PartName="/ppt/comments/modernComment_131_E799668E.xml" ContentType="application/vnd.ms-powerpoint.comments+xml"/>
  <Override PartName="/ppt/comments/modernComment_134_771F93E4.xml" ContentType="application/vnd.ms-powerpoint.comment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2"/>
  </p:notesMasterIdLst>
  <p:sldIdLst>
    <p:sldId id="256" r:id="rId2"/>
    <p:sldId id="312" r:id="rId3"/>
    <p:sldId id="279" r:id="rId4"/>
    <p:sldId id="280" r:id="rId5"/>
    <p:sldId id="281" r:id="rId6"/>
    <p:sldId id="306" r:id="rId7"/>
    <p:sldId id="286" r:id="rId8"/>
    <p:sldId id="297" r:id="rId9"/>
    <p:sldId id="305" r:id="rId10"/>
    <p:sldId id="308" r:id="rId11"/>
    <p:sldId id="298" r:id="rId12"/>
    <p:sldId id="303" r:id="rId13"/>
    <p:sldId id="304" r:id="rId14"/>
    <p:sldId id="293" r:id="rId15"/>
    <p:sldId id="310" r:id="rId16"/>
    <p:sldId id="311" r:id="rId17"/>
    <p:sldId id="301" r:id="rId18"/>
    <p:sldId id="302" r:id="rId19"/>
    <p:sldId id="309" r:id="rId20"/>
    <p:sldId id="307" r:id="rId21"/>
  </p:sldIdLst>
  <p:sldSz cx="17338675" cy="9753600"/>
  <p:notesSz cx="6858000" cy="9144000"/>
  <p:defaultTextStyle>
    <a:defPPr>
      <a:defRPr lang="en-US"/>
    </a:defPPr>
    <a:lvl1pPr marL="0" algn="l" defTabSz="1300368" rtl="0" eaLnBrk="1" latinLnBrk="0" hangingPunct="1">
      <a:defRPr sz="2560" kern="1200">
        <a:solidFill>
          <a:schemeClr val="tx1"/>
        </a:solidFill>
        <a:latin typeface="+mn-lt"/>
        <a:ea typeface="+mn-ea"/>
        <a:cs typeface="+mn-cs"/>
      </a:defRPr>
    </a:lvl1pPr>
    <a:lvl2pPr marL="650184" algn="l" defTabSz="1300368" rtl="0" eaLnBrk="1" latinLnBrk="0" hangingPunct="1">
      <a:defRPr sz="2560" kern="1200">
        <a:solidFill>
          <a:schemeClr val="tx1"/>
        </a:solidFill>
        <a:latin typeface="+mn-lt"/>
        <a:ea typeface="+mn-ea"/>
        <a:cs typeface="+mn-cs"/>
      </a:defRPr>
    </a:lvl2pPr>
    <a:lvl3pPr marL="1300368" algn="l" defTabSz="1300368" rtl="0" eaLnBrk="1" latinLnBrk="0" hangingPunct="1">
      <a:defRPr sz="2560" kern="1200">
        <a:solidFill>
          <a:schemeClr val="tx1"/>
        </a:solidFill>
        <a:latin typeface="+mn-lt"/>
        <a:ea typeface="+mn-ea"/>
        <a:cs typeface="+mn-cs"/>
      </a:defRPr>
    </a:lvl3pPr>
    <a:lvl4pPr marL="1950552" algn="l" defTabSz="1300368" rtl="0" eaLnBrk="1" latinLnBrk="0" hangingPunct="1">
      <a:defRPr sz="2560" kern="1200">
        <a:solidFill>
          <a:schemeClr val="tx1"/>
        </a:solidFill>
        <a:latin typeface="+mn-lt"/>
        <a:ea typeface="+mn-ea"/>
        <a:cs typeface="+mn-cs"/>
      </a:defRPr>
    </a:lvl4pPr>
    <a:lvl5pPr marL="2600736" algn="l" defTabSz="1300368" rtl="0" eaLnBrk="1" latinLnBrk="0" hangingPunct="1">
      <a:defRPr sz="2560" kern="1200">
        <a:solidFill>
          <a:schemeClr val="tx1"/>
        </a:solidFill>
        <a:latin typeface="+mn-lt"/>
        <a:ea typeface="+mn-ea"/>
        <a:cs typeface="+mn-cs"/>
      </a:defRPr>
    </a:lvl5pPr>
    <a:lvl6pPr marL="3250921" algn="l" defTabSz="1300368" rtl="0" eaLnBrk="1" latinLnBrk="0" hangingPunct="1">
      <a:defRPr sz="2560" kern="1200">
        <a:solidFill>
          <a:schemeClr val="tx1"/>
        </a:solidFill>
        <a:latin typeface="+mn-lt"/>
        <a:ea typeface="+mn-ea"/>
        <a:cs typeface="+mn-cs"/>
      </a:defRPr>
    </a:lvl6pPr>
    <a:lvl7pPr marL="3901105" algn="l" defTabSz="1300368" rtl="0" eaLnBrk="1" latinLnBrk="0" hangingPunct="1">
      <a:defRPr sz="2560" kern="1200">
        <a:solidFill>
          <a:schemeClr val="tx1"/>
        </a:solidFill>
        <a:latin typeface="+mn-lt"/>
        <a:ea typeface="+mn-ea"/>
        <a:cs typeface="+mn-cs"/>
      </a:defRPr>
    </a:lvl7pPr>
    <a:lvl8pPr marL="4551289" algn="l" defTabSz="1300368" rtl="0" eaLnBrk="1" latinLnBrk="0" hangingPunct="1">
      <a:defRPr sz="2560" kern="1200">
        <a:solidFill>
          <a:schemeClr val="tx1"/>
        </a:solidFill>
        <a:latin typeface="+mn-lt"/>
        <a:ea typeface="+mn-ea"/>
        <a:cs typeface="+mn-cs"/>
      </a:defRPr>
    </a:lvl8pPr>
    <a:lvl9pPr marL="5201473" algn="l" defTabSz="1300368" rtl="0" eaLnBrk="1" latinLnBrk="0" hangingPunct="1">
      <a:defRPr sz="256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72" userDrawn="1">
          <p15:clr>
            <a:srgbClr val="A4A3A4"/>
          </p15:clr>
        </p15:guide>
        <p15:guide id="2" pos="546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CAD4B02-EAB6-DBCE-9A94-A84939C5688E}" name="Van De Ginste Louise" initials="" userId="S::vandegil@vscht.cz::65f99da9-89d5-49ac-95cb-fb955c3da60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023"/>
    <a:srgbClr val="1E64C8"/>
    <a:srgbClr val="00B050"/>
    <a:srgbClr val="FF3300"/>
    <a:srgbClr val="F7704B"/>
    <a:srgbClr val="AE3862"/>
    <a:srgbClr val="FFE9B3"/>
    <a:srgbClr val="FFE466"/>
    <a:srgbClr val="EDEAD3"/>
    <a:srgbClr val="FFD7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2653" autoAdjust="0"/>
  </p:normalViewPr>
  <p:slideViewPr>
    <p:cSldViewPr snapToGrid="0">
      <p:cViewPr varScale="1">
        <p:scale>
          <a:sx n="57" d="100"/>
          <a:sy n="57" d="100"/>
        </p:scale>
        <p:origin x="734" y="48"/>
      </p:cViewPr>
      <p:guideLst>
        <p:guide orient="horz" pos="3072"/>
        <p:guide pos="546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548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omments/modernComment_11E_E659A7E3.xml><?xml version="1.0" encoding="utf-8"?>
<p188:cmLst xmlns:a="http://schemas.openxmlformats.org/drawingml/2006/main" xmlns:r="http://schemas.openxmlformats.org/officeDocument/2006/relationships" xmlns:p188="http://schemas.microsoft.com/office/powerpoint/2018/8/main">
  <p188:cm id="{12EB2673-4A83-844E-9478-F0CF9D3B94FE}" authorId="{6CAD4B02-EAB6-DBCE-9A94-A84939C5688E}" created="2023-12-01T10:12:54.093">
    <pc:sldMkLst xmlns:pc="http://schemas.microsoft.com/office/powerpoint/2013/main/command">
      <pc:docMk/>
      <pc:sldMk cId="3864635363" sldId="286"/>
    </pc:sldMkLst>
    <p188:replyLst>
      <p188:reply id="{1784B5E0-7CF8-6D4A-AFD4-86629EB82578}" authorId="{6CAD4B02-EAB6-DBCE-9A94-A84939C5688E}" created="2023-12-01T10:16:17.799">
        <p188:txBody>
          <a:bodyPr/>
          <a:lstStyle/>
          <a:p>
            <a:r>
              <a:rPr lang="en-BE"/>
              <a:t>Safety factor taking into account</a:t>
            </a:r>
          </a:p>
        </p188:txBody>
      </p188:reply>
      <p188:reply id="{DDCD611A-36F4-824F-9E8F-5C356A26BC79}" authorId="{6CAD4B02-EAB6-DBCE-9A94-A84939C5688E}" created="2023-12-01T10:16:27.028">
        <p188:txBody>
          <a:bodyPr/>
          <a:lstStyle/>
          <a:p>
            <a:r>
              <a:rPr lang="en-BE"/>
              <a:t>Recycling pump needed!</a:t>
            </a:r>
          </a:p>
        </p188:txBody>
      </p188:reply>
    </p188:replyLst>
    <p188:txBody>
      <a:bodyPr/>
      <a:lstStyle/>
      <a:p>
        <a:r>
          <a:rPr lang="en-BE"/>
          <a:t>This is calculated for Qmax so Qrec will probably be higher in normal cases</a:t>
        </a:r>
      </a:p>
    </p188:txBody>
  </p188:cm>
  <p188:cm id="{7EFE7865-2FEF-C54C-9B2B-7664E3FBA437}" authorId="{6CAD4B02-EAB6-DBCE-9A94-A84939C5688E}" created="2023-12-01T10:14:19.772">
    <ac:txMkLst xmlns:ac="http://schemas.microsoft.com/office/drawing/2013/main/command">
      <pc:docMk xmlns:pc="http://schemas.microsoft.com/office/powerpoint/2013/main/command"/>
      <pc:sldMk xmlns:pc="http://schemas.microsoft.com/office/powerpoint/2013/main/command" cId="3864635363" sldId="286"/>
      <ac:spMk id="10" creationId="{6E6B448C-D96E-8D03-841C-2780EDC639A6}"/>
      <ac:txMk cp="0">
        <ac:context len="42" hash="979743952"/>
      </ac:txMk>
    </ac:txMkLst>
    <p188:pos x="2496585" y="732881"/>
    <p188:txBody>
      <a:bodyPr/>
      <a:lstStyle/>
      <a:p>
        <a:r>
          <a:rPr lang="en-BE"/>
          <a:t>HLrec could be higher but is good</a:t>
        </a:r>
      </a:p>
    </p188:txBody>
  </p188:cm>
</p188:cmLst>
</file>

<file path=ppt/comments/modernComment_129_5058E1A2.xml><?xml version="1.0" encoding="utf-8"?>
<p188:cmLst xmlns:a="http://schemas.openxmlformats.org/drawingml/2006/main" xmlns:r="http://schemas.openxmlformats.org/officeDocument/2006/relationships" xmlns:p188="http://schemas.microsoft.com/office/powerpoint/2018/8/main">
  <p188:cm id="{12EB2673-4A83-844E-9478-F0CF9D3B94FE}" authorId="{6CAD4B02-EAB6-DBCE-9A94-A84939C5688E}" created="2023-12-01T10:12:54.093">
    <pc:sldMkLst xmlns:pc="http://schemas.microsoft.com/office/powerpoint/2013/main/command">
      <pc:docMk/>
      <pc:sldMk cId="3864635363" sldId="286"/>
    </pc:sldMkLst>
    <p188:replyLst>
      <p188:reply id="{1784B5E0-7CF8-6D4A-AFD4-86629EB82578}" authorId="{6CAD4B02-EAB6-DBCE-9A94-A84939C5688E}" created="2023-12-01T10:16:17.799">
        <p188:txBody>
          <a:bodyPr/>
          <a:lstStyle/>
          <a:p>
            <a:r>
              <a:rPr lang="en-BE"/>
              <a:t>Safety factor taking into account</a:t>
            </a:r>
          </a:p>
        </p188:txBody>
      </p188:reply>
      <p188:reply id="{DDCD611A-36F4-824F-9E8F-5C356A26BC79}" authorId="{6CAD4B02-EAB6-DBCE-9A94-A84939C5688E}" created="2023-12-01T10:16:27.028">
        <p188:txBody>
          <a:bodyPr/>
          <a:lstStyle/>
          <a:p>
            <a:r>
              <a:rPr lang="en-BE"/>
              <a:t>Recycling pump needed!</a:t>
            </a:r>
          </a:p>
        </p188:txBody>
      </p188:reply>
    </p188:replyLst>
    <p188:txBody>
      <a:bodyPr/>
      <a:lstStyle/>
      <a:p>
        <a:r>
          <a:rPr lang="en-BE"/>
          <a:t>This is calculated for Qmax so Qrec will probably be higher in normal cases</a:t>
        </a:r>
      </a:p>
    </p188:txBody>
  </p188:cm>
  <p188:cm id="{7EFE7865-2FEF-C54C-9B2B-7664E3FBA437}" authorId="{6CAD4B02-EAB6-DBCE-9A94-A84939C5688E}" created="2023-12-01T10:14:19.772">
    <ac:txMkLst xmlns:ac="http://schemas.microsoft.com/office/drawing/2013/main/command">
      <pc:docMk xmlns:pc="http://schemas.microsoft.com/office/powerpoint/2013/main/command"/>
      <pc:sldMk xmlns:pc="http://schemas.microsoft.com/office/powerpoint/2013/main/command" cId="3864635363" sldId="286"/>
      <ac:spMk id="10" creationId="{6E6B448C-D96E-8D03-841C-2780EDC639A6}"/>
      <ac:txMk cp="0">
        <ac:context len="42" hash="979743952"/>
      </ac:txMk>
    </ac:txMkLst>
    <p188:pos x="2496585" y="732881"/>
    <p188:txBody>
      <a:bodyPr/>
      <a:lstStyle/>
      <a:p>
        <a:r>
          <a:rPr lang="en-BE"/>
          <a:t>HLrec could be higher but is good</a:t>
        </a:r>
      </a:p>
    </p188:txBody>
  </p188:cm>
</p188:cmLst>
</file>

<file path=ppt/comments/modernComment_131_E799668E.xml><?xml version="1.0" encoding="utf-8"?>
<p188:cmLst xmlns:a="http://schemas.openxmlformats.org/drawingml/2006/main" xmlns:r="http://schemas.openxmlformats.org/officeDocument/2006/relationships" xmlns:p188="http://schemas.microsoft.com/office/powerpoint/2018/8/main">
  <p188:cm id="{12EB2673-4A83-844E-9478-F0CF9D3B94FE}" authorId="{6CAD4B02-EAB6-DBCE-9A94-A84939C5688E}" created="2023-12-01T10:12:54.093">
    <pc:sldMkLst xmlns:pc="http://schemas.microsoft.com/office/powerpoint/2013/main/command">
      <pc:docMk/>
      <pc:sldMk cId="3864635363" sldId="286"/>
    </pc:sldMkLst>
    <p188:replyLst>
      <p188:reply id="{1784B5E0-7CF8-6D4A-AFD4-86629EB82578}" authorId="{6CAD4B02-EAB6-DBCE-9A94-A84939C5688E}" created="2023-12-01T10:16:17.799">
        <p188:txBody>
          <a:bodyPr/>
          <a:lstStyle/>
          <a:p>
            <a:r>
              <a:rPr lang="en-BE"/>
              <a:t>Safety factor taking into account</a:t>
            </a:r>
          </a:p>
        </p188:txBody>
      </p188:reply>
      <p188:reply id="{DDCD611A-36F4-824F-9E8F-5C356A26BC79}" authorId="{6CAD4B02-EAB6-DBCE-9A94-A84939C5688E}" created="2023-12-01T10:16:27.028">
        <p188:txBody>
          <a:bodyPr/>
          <a:lstStyle/>
          <a:p>
            <a:r>
              <a:rPr lang="en-BE"/>
              <a:t>Recycling pump needed!</a:t>
            </a:r>
          </a:p>
        </p188:txBody>
      </p188:reply>
    </p188:replyLst>
    <p188:txBody>
      <a:bodyPr/>
      <a:lstStyle/>
      <a:p>
        <a:r>
          <a:rPr lang="en-BE"/>
          <a:t>This is calculated for Qmax so Qrec will probably be higher in normal cases</a:t>
        </a:r>
      </a:p>
    </p188:txBody>
  </p188:cm>
  <p188:cm id="{7EFE7865-2FEF-C54C-9B2B-7664E3FBA437}" authorId="{6CAD4B02-EAB6-DBCE-9A94-A84939C5688E}" created="2023-12-01T10:14:19.772">
    <ac:txMkLst xmlns:ac="http://schemas.microsoft.com/office/drawing/2013/main/command">
      <pc:docMk xmlns:pc="http://schemas.microsoft.com/office/powerpoint/2013/main/command"/>
      <pc:sldMk xmlns:pc="http://schemas.microsoft.com/office/powerpoint/2013/main/command" cId="3864635363" sldId="286"/>
      <ac:spMk id="10" creationId="{6E6B448C-D96E-8D03-841C-2780EDC639A6}"/>
      <ac:txMk cp="0" len="9">
        <ac:context len="37" hash="1622532095"/>
      </ac:txMk>
    </ac:txMkLst>
    <p188:pos x="2496585" y="732881"/>
    <p188:txBody>
      <a:bodyPr/>
      <a:lstStyle/>
      <a:p>
        <a:r>
          <a:rPr lang="en-BE"/>
          <a:t>HLrec could be higher but is good</a:t>
        </a:r>
      </a:p>
    </p188:txBody>
  </p188:cm>
</p188:cmLst>
</file>

<file path=ppt/comments/modernComment_134_771F93E4.xml><?xml version="1.0" encoding="utf-8"?>
<p188:cmLst xmlns:a="http://schemas.openxmlformats.org/drawingml/2006/main" xmlns:r="http://schemas.openxmlformats.org/officeDocument/2006/relationships" xmlns:p188="http://schemas.microsoft.com/office/powerpoint/2018/8/main">
  <p188:cm id="{12EB2673-4A83-844E-9478-F0CF9D3B94FE}" authorId="{6CAD4B02-EAB6-DBCE-9A94-A84939C5688E}" created="2023-12-01T10:12:54.093">
    <pc:sldMkLst xmlns:pc="http://schemas.microsoft.com/office/powerpoint/2013/main/command">
      <pc:docMk/>
      <pc:sldMk cId="3864635363" sldId="286"/>
    </pc:sldMkLst>
    <p188:replyLst>
      <p188:reply id="{1784B5E0-7CF8-6D4A-AFD4-86629EB82578}" authorId="{6CAD4B02-EAB6-DBCE-9A94-A84939C5688E}" created="2023-12-01T10:16:17.799">
        <p188:txBody>
          <a:bodyPr/>
          <a:lstStyle/>
          <a:p>
            <a:r>
              <a:rPr lang="en-BE"/>
              <a:t>Safety factor taking into account</a:t>
            </a:r>
          </a:p>
        </p188:txBody>
      </p188:reply>
      <p188:reply id="{DDCD611A-36F4-824F-9E8F-5C356A26BC79}" authorId="{6CAD4B02-EAB6-DBCE-9A94-A84939C5688E}" created="2023-12-01T10:16:27.028">
        <p188:txBody>
          <a:bodyPr/>
          <a:lstStyle/>
          <a:p>
            <a:r>
              <a:rPr lang="en-BE"/>
              <a:t>Recycling pump needed!</a:t>
            </a:r>
          </a:p>
        </p188:txBody>
      </p188:reply>
    </p188:replyLst>
    <p188:txBody>
      <a:bodyPr/>
      <a:lstStyle/>
      <a:p>
        <a:r>
          <a:rPr lang="en-BE"/>
          <a:t>This is calculated for Qmax so Qrec will probably be higher in normal cases</a:t>
        </a:r>
      </a:p>
    </p188:txBody>
  </p188:cm>
  <p188:cm id="{7EFE7865-2FEF-C54C-9B2B-7664E3FBA437}" authorId="{6CAD4B02-EAB6-DBCE-9A94-A84939C5688E}" created="2023-12-01T10:14:19.772">
    <ac:txMkLst xmlns:ac="http://schemas.microsoft.com/office/drawing/2013/main/command">
      <pc:docMk xmlns:pc="http://schemas.microsoft.com/office/powerpoint/2013/main/command"/>
      <pc:sldMk xmlns:pc="http://schemas.microsoft.com/office/powerpoint/2013/main/command" cId="3864635363" sldId="286"/>
      <ac:spMk id="10" creationId="{6E6B448C-D96E-8D03-841C-2780EDC639A6}"/>
      <ac:txMk cp="0">
        <ac:context len="42" hash="979743952"/>
      </ac:txMk>
    </ac:txMkLst>
    <p188:pos x="2496585" y="732881"/>
    <p188:txBody>
      <a:bodyPr/>
      <a:lstStyle/>
      <a:p>
        <a:r>
          <a:rPr lang="en-BE"/>
          <a:t>HLrec could be higher but is good</a:t>
        </a:r>
      </a:p>
    </p188:txBody>
  </p188:cm>
</p188:cmLst>
</file>

<file path=ppt/diagrams/_rels/data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ata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diagrams/_rels/data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_rels/data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diagrams/_rels/drawing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diagrams/_rels/drawing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_rels/drawing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21ED85-3526-4195-BD66-1F5AE1329D3C}" type="doc">
      <dgm:prSet loTypeId="urn:microsoft.com/office/officeart/2009/layout/CircleArrowProcess" loCatId="process" qsTypeId="urn:microsoft.com/office/officeart/2005/8/quickstyle/3d4" qsCatId="3D" csTypeId="urn:microsoft.com/office/officeart/2005/8/colors/accent0_3" csCatId="mainScheme" phldr="1"/>
      <dgm:spPr/>
      <dgm:t>
        <a:bodyPr/>
        <a:lstStyle/>
        <a:p>
          <a:endParaRPr lang="en-US"/>
        </a:p>
      </dgm:t>
    </dgm:pt>
    <dgm:pt modelId="{17697597-7D7A-413F-AE63-73EA5055A15B}">
      <dgm:prSet custT="1"/>
      <dgm:spPr/>
      <dgm:t>
        <a:bodyPr/>
        <a:lstStyle/>
        <a:p>
          <a:pPr algn="ctr"/>
          <a:r>
            <a:rPr lang="en-US" sz="2400" b="1" dirty="0"/>
            <a:t>Sustainability Targets</a:t>
          </a:r>
        </a:p>
        <a:p>
          <a:pPr algn="ctr"/>
          <a:r>
            <a:rPr lang="en-US" sz="2400" b="1" dirty="0">
              <a:solidFill>
                <a:srgbClr val="00B050"/>
              </a:solidFill>
            </a:rPr>
            <a:t>(Green Labels)</a:t>
          </a:r>
        </a:p>
      </dgm:t>
    </dgm:pt>
    <dgm:pt modelId="{EBA44138-1612-42FC-BE0B-D385CDB4DCA8}" type="parTrans" cxnId="{1ABADFE8-3909-4124-B2B6-D5CADA06D4F6}">
      <dgm:prSet/>
      <dgm:spPr/>
      <dgm:t>
        <a:bodyPr/>
        <a:lstStyle/>
        <a:p>
          <a:pPr algn="ctr"/>
          <a:endParaRPr lang="en-US"/>
        </a:p>
      </dgm:t>
    </dgm:pt>
    <dgm:pt modelId="{EA024DA4-03AE-447D-B4B0-6A299BEAAFBD}" type="sibTrans" cxnId="{1ABADFE8-3909-4124-B2B6-D5CADA06D4F6}">
      <dgm:prSet/>
      <dgm:spPr/>
      <dgm:t>
        <a:bodyPr/>
        <a:lstStyle/>
        <a:p>
          <a:pPr algn="ctr"/>
          <a:endParaRPr lang="en-US"/>
        </a:p>
      </dgm:t>
    </dgm:pt>
    <dgm:pt modelId="{23C10AD7-9F31-4689-966D-05D29FB86D9C}">
      <dgm:prSet custT="1"/>
      <dgm:spPr/>
      <dgm:t>
        <a:bodyPr/>
        <a:lstStyle/>
        <a:p>
          <a:pPr marL="0" lvl="0" indent="0" algn="ctr" defTabSz="1066800">
            <a:lnSpc>
              <a:spcPct val="90000"/>
            </a:lnSpc>
            <a:spcBef>
              <a:spcPct val="0"/>
            </a:spcBef>
            <a:spcAft>
              <a:spcPct val="35000"/>
            </a:spcAft>
            <a:buNone/>
          </a:pPr>
          <a:r>
            <a:rPr lang="en-US" sz="2400" b="1" kern="1200" dirty="0">
              <a:latin typeface="Arial"/>
              <a:ea typeface="+mn-ea"/>
              <a:cs typeface="+mn-cs"/>
            </a:rPr>
            <a:t>Comply with Existing Laws and Regulations</a:t>
          </a:r>
        </a:p>
        <a:p>
          <a:pPr marL="0" lvl="0" indent="0" algn="ctr" defTabSz="1066800">
            <a:lnSpc>
              <a:spcPct val="90000"/>
            </a:lnSpc>
            <a:spcBef>
              <a:spcPct val="0"/>
            </a:spcBef>
            <a:spcAft>
              <a:spcPct val="35000"/>
            </a:spcAft>
            <a:buNone/>
          </a:pPr>
          <a:r>
            <a:rPr lang="en-US" sz="2400" b="1" kern="1200" dirty="0">
              <a:solidFill>
                <a:srgbClr val="1E64C8"/>
              </a:solidFill>
              <a:latin typeface="Arial"/>
              <a:ea typeface="+mn-ea"/>
              <a:cs typeface="+mn-cs"/>
            </a:rPr>
            <a:t>(Statutory Limits)</a:t>
          </a:r>
        </a:p>
      </dgm:t>
    </dgm:pt>
    <dgm:pt modelId="{6546D4A4-A400-45E9-952A-56C855DF5C6C}" type="parTrans" cxnId="{15C30139-0398-41B8-877F-14A3E285137A}">
      <dgm:prSet/>
      <dgm:spPr/>
      <dgm:t>
        <a:bodyPr/>
        <a:lstStyle/>
        <a:p>
          <a:pPr algn="ctr"/>
          <a:endParaRPr lang="en-US"/>
        </a:p>
      </dgm:t>
    </dgm:pt>
    <dgm:pt modelId="{48459CCF-713C-4095-BB65-C53F27D03DB2}" type="sibTrans" cxnId="{15C30139-0398-41B8-877F-14A3E285137A}">
      <dgm:prSet/>
      <dgm:spPr/>
      <dgm:t>
        <a:bodyPr/>
        <a:lstStyle/>
        <a:p>
          <a:pPr algn="ctr"/>
          <a:endParaRPr lang="en-US"/>
        </a:p>
      </dgm:t>
    </dgm:pt>
    <dgm:pt modelId="{FDF8D9D7-EAF9-4AC7-A611-8AFC6C161909}" type="pres">
      <dgm:prSet presAssocID="{7421ED85-3526-4195-BD66-1F5AE1329D3C}" presName="Name0" presStyleCnt="0">
        <dgm:presLayoutVars>
          <dgm:chMax val="7"/>
          <dgm:chPref val="7"/>
          <dgm:dir/>
          <dgm:animLvl val="lvl"/>
        </dgm:presLayoutVars>
      </dgm:prSet>
      <dgm:spPr/>
    </dgm:pt>
    <dgm:pt modelId="{FACF89A8-EE5A-4CFB-86DB-C44BC7B13D2C}" type="pres">
      <dgm:prSet presAssocID="{17697597-7D7A-413F-AE63-73EA5055A15B}" presName="Accent1" presStyleCnt="0"/>
      <dgm:spPr/>
    </dgm:pt>
    <dgm:pt modelId="{8C5FD489-8DA3-420F-BC6E-F80D2EBAFEFB}" type="pres">
      <dgm:prSet presAssocID="{17697597-7D7A-413F-AE63-73EA5055A15B}" presName="Accent" presStyleLbl="node1" presStyleIdx="0" presStyleCnt="2" custScaleX="104515" custScaleY="99286"/>
      <dgm:spPr/>
    </dgm:pt>
    <dgm:pt modelId="{EA340123-C0C4-4D50-8016-6E1F05E48D12}" type="pres">
      <dgm:prSet presAssocID="{17697597-7D7A-413F-AE63-73EA5055A15B}" presName="Parent1" presStyleLbl="revTx" presStyleIdx="0" presStyleCnt="2">
        <dgm:presLayoutVars>
          <dgm:chMax val="1"/>
          <dgm:chPref val="1"/>
          <dgm:bulletEnabled val="1"/>
        </dgm:presLayoutVars>
      </dgm:prSet>
      <dgm:spPr/>
    </dgm:pt>
    <dgm:pt modelId="{E0E3A5AB-98BD-41F2-AB24-0FD261210ED6}" type="pres">
      <dgm:prSet presAssocID="{23C10AD7-9F31-4689-966D-05D29FB86D9C}" presName="Accent2" presStyleCnt="0"/>
      <dgm:spPr/>
    </dgm:pt>
    <dgm:pt modelId="{BAC49EE0-FB57-452D-A7E3-7BEBD2283700}" type="pres">
      <dgm:prSet presAssocID="{23C10AD7-9F31-4689-966D-05D29FB86D9C}" presName="Accent" presStyleLbl="node1" presStyleIdx="1" presStyleCnt="2" custScaleX="100179" custScaleY="102573" custLinFactNeighborX="-3851" custLinFactNeighborY="-350"/>
      <dgm:spPr/>
    </dgm:pt>
    <dgm:pt modelId="{540A0FA2-5DEE-439A-B681-414DEAC6E318}" type="pres">
      <dgm:prSet presAssocID="{23C10AD7-9F31-4689-966D-05D29FB86D9C}" presName="Parent2" presStyleLbl="revTx" presStyleIdx="1" presStyleCnt="2" custScaleX="115260" custScaleY="124023" custLinFactNeighborX="-3640" custLinFactNeighborY="1034">
        <dgm:presLayoutVars>
          <dgm:chMax val="1"/>
          <dgm:chPref val="1"/>
          <dgm:bulletEnabled val="1"/>
        </dgm:presLayoutVars>
      </dgm:prSet>
      <dgm:spPr/>
    </dgm:pt>
  </dgm:ptLst>
  <dgm:cxnLst>
    <dgm:cxn modelId="{15C30139-0398-41B8-877F-14A3E285137A}" srcId="{7421ED85-3526-4195-BD66-1F5AE1329D3C}" destId="{23C10AD7-9F31-4689-966D-05D29FB86D9C}" srcOrd="1" destOrd="0" parTransId="{6546D4A4-A400-45E9-952A-56C855DF5C6C}" sibTransId="{48459CCF-713C-4095-BB65-C53F27D03DB2}"/>
    <dgm:cxn modelId="{4040665F-A365-40CD-A469-08CD17DBB04A}" type="presOf" srcId="{17697597-7D7A-413F-AE63-73EA5055A15B}" destId="{EA340123-C0C4-4D50-8016-6E1F05E48D12}" srcOrd="0" destOrd="0" presId="urn:microsoft.com/office/officeart/2009/layout/CircleArrowProcess"/>
    <dgm:cxn modelId="{0C099C9E-C821-490F-B466-F6E3542EC440}" type="presOf" srcId="{7421ED85-3526-4195-BD66-1F5AE1329D3C}" destId="{FDF8D9D7-EAF9-4AC7-A611-8AFC6C161909}" srcOrd="0" destOrd="0" presId="urn:microsoft.com/office/officeart/2009/layout/CircleArrowProcess"/>
    <dgm:cxn modelId="{48FBAAE7-018E-43E0-BF67-17CE1ED30296}" type="presOf" srcId="{23C10AD7-9F31-4689-966D-05D29FB86D9C}" destId="{540A0FA2-5DEE-439A-B681-414DEAC6E318}" srcOrd="0" destOrd="0" presId="urn:microsoft.com/office/officeart/2009/layout/CircleArrowProcess"/>
    <dgm:cxn modelId="{1ABADFE8-3909-4124-B2B6-D5CADA06D4F6}" srcId="{7421ED85-3526-4195-BD66-1F5AE1329D3C}" destId="{17697597-7D7A-413F-AE63-73EA5055A15B}" srcOrd="0" destOrd="0" parTransId="{EBA44138-1612-42FC-BE0B-D385CDB4DCA8}" sibTransId="{EA024DA4-03AE-447D-B4B0-6A299BEAAFBD}"/>
    <dgm:cxn modelId="{3CDFBCBE-B81D-43B0-BD76-1D84D51C839E}" type="presParOf" srcId="{FDF8D9D7-EAF9-4AC7-A611-8AFC6C161909}" destId="{FACF89A8-EE5A-4CFB-86DB-C44BC7B13D2C}" srcOrd="0" destOrd="0" presId="urn:microsoft.com/office/officeart/2009/layout/CircleArrowProcess"/>
    <dgm:cxn modelId="{90D046BC-A930-48CB-9969-A228BCD157E4}" type="presParOf" srcId="{FACF89A8-EE5A-4CFB-86DB-C44BC7B13D2C}" destId="{8C5FD489-8DA3-420F-BC6E-F80D2EBAFEFB}" srcOrd="0" destOrd="0" presId="urn:microsoft.com/office/officeart/2009/layout/CircleArrowProcess"/>
    <dgm:cxn modelId="{EB7878A8-2F2F-40A0-BBCF-7C472C1E39A1}" type="presParOf" srcId="{FDF8D9D7-EAF9-4AC7-A611-8AFC6C161909}" destId="{EA340123-C0C4-4D50-8016-6E1F05E48D12}" srcOrd="1" destOrd="0" presId="urn:microsoft.com/office/officeart/2009/layout/CircleArrowProcess"/>
    <dgm:cxn modelId="{8B67FF0D-633C-498A-B333-C4103819E824}" type="presParOf" srcId="{FDF8D9D7-EAF9-4AC7-A611-8AFC6C161909}" destId="{E0E3A5AB-98BD-41F2-AB24-0FD261210ED6}" srcOrd="2" destOrd="0" presId="urn:microsoft.com/office/officeart/2009/layout/CircleArrowProcess"/>
    <dgm:cxn modelId="{603AC57B-AFFF-4AD4-8DDF-F370A775652B}" type="presParOf" srcId="{E0E3A5AB-98BD-41F2-AB24-0FD261210ED6}" destId="{BAC49EE0-FB57-452D-A7E3-7BEBD2283700}" srcOrd="0" destOrd="0" presId="urn:microsoft.com/office/officeart/2009/layout/CircleArrowProcess"/>
    <dgm:cxn modelId="{5B70606E-A9BD-43CB-99D4-020AF0D660AD}" type="presParOf" srcId="{FDF8D9D7-EAF9-4AC7-A611-8AFC6C161909}" destId="{540A0FA2-5DEE-439A-B681-414DEAC6E318}" srcOrd="3"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421ED85-3526-4195-BD66-1F5AE1329D3C}" type="doc">
      <dgm:prSet loTypeId="urn:microsoft.com/office/officeart/2005/8/layout/arrow2" loCatId="process" qsTypeId="urn:microsoft.com/office/officeart/2005/8/quickstyle/3d4" qsCatId="3D" csTypeId="urn:microsoft.com/office/officeart/2005/8/colors/accent0_3" csCatId="mainScheme" phldr="1"/>
      <dgm:spPr/>
      <dgm:t>
        <a:bodyPr/>
        <a:lstStyle/>
        <a:p>
          <a:endParaRPr lang="en-US"/>
        </a:p>
      </dgm:t>
    </dgm:pt>
    <dgm:pt modelId="{17697597-7D7A-413F-AE63-73EA5055A15B}">
      <dgm:prSet custT="1"/>
      <dgm:spPr/>
      <dgm:t>
        <a:bodyPr/>
        <a:lstStyle/>
        <a:p>
          <a:pPr algn="l"/>
          <a:r>
            <a:rPr lang="en-US" sz="2000" b="1" dirty="0">
              <a:latin typeface="Calibri" panose="020F0502020204030204" pitchFamily="34" charset="0"/>
              <a:cs typeface="Calibri" panose="020F0502020204030204" pitchFamily="34" charset="0"/>
            </a:rPr>
            <a:t>Manufacture cement and cement-related products</a:t>
          </a:r>
        </a:p>
      </dgm:t>
    </dgm:pt>
    <dgm:pt modelId="{EBA44138-1612-42FC-BE0B-D385CDB4DCA8}" type="parTrans" cxnId="{1ABADFE8-3909-4124-B2B6-D5CADA06D4F6}">
      <dgm:prSet/>
      <dgm:spPr/>
      <dgm:t>
        <a:bodyPr/>
        <a:lstStyle/>
        <a:p>
          <a:pPr algn="ctr"/>
          <a:endParaRPr lang="en-US"/>
        </a:p>
      </dgm:t>
    </dgm:pt>
    <dgm:pt modelId="{EA024DA4-03AE-447D-B4B0-6A299BEAAFBD}" type="sibTrans" cxnId="{1ABADFE8-3909-4124-B2B6-D5CADA06D4F6}">
      <dgm:prSet/>
      <dgm:spPr/>
      <dgm:t>
        <a:bodyPr/>
        <a:lstStyle/>
        <a:p>
          <a:pPr algn="ctr"/>
          <a:endParaRPr lang="en-US"/>
        </a:p>
      </dgm:t>
    </dgm:pt>
    <dgm:pt modelId="{23C10AD7-9F31-4689-966D-05D29FB86D9C}">
      <dgm:prSet custT="1"/>
      <dgm:spPr/>
      <dgm:t>
        <a:bodyPr/>
        <a:lstStyle/>
        <a:p>
          <a:pPr marL="0" lvl="0" indent="0" algn="l" defTabSz="1066800">
            <a:lnSpc>
              <a:spcPct val="90000"/>
            </a:lnSpc>
            <a:spcBef>
              <a:spcPct val="0"/>
            </a:spcBef>
            <a:spcAft>
              <a:spcPct val="35000"/>
            </a:spcAft>
            <a:buNone/>
          </a:pPr>
          <a:r>
            <a:rPr lang="en-US" sz="2000" b="1" kern="1200" dirty="0">
              <a:latin typeface="Calibri" panose="020F0502020204030204" pitchFamily="34" charset="0"/>
              <a:ea typeface="+mn-ea"/>
              <a:cs typeface="Calibri" panose="020F0502020204030204" pitchFamily="34" charset="0"/>
            </a:rPr>
            <a:t>Produces around 5000 tons per day</a:t>
          </a:r>
        </a:p>
      </dgm:t>
    </dgm:pt>
    <dgm:pt modelId="{6546D4A4-A400-45E9-952A-56C855DF5C6C}" type="parTrans" cxnId="{15C30139-0398-41B8-877F-14A3E285137A}">
      <dgm:prSet/>
      <dgm:spPr/>
      <dgm:t>
        <a:bodyPr/>
        <a:lstStyle/>
        <a:p>
          <a:pPr algn="ctr"/>
          <a:endParaRPr lang="en-US"/>
        </a:p>
      </dgm:t>
    </dgm:pt>
    <dgm:pt modelId="{48459CCF-713C-4095-BB65-C53F27D03DB2}" type="sibTrans" cxnId="{15C30139-0398-41B8-877F-14A3E285137A}">
      <dgm:prSet/>
      <dgm:spPr/>
      <dgm:t>
        <a:bodyPr/>
        <a:lstStyle/>
        <a:p>
          <a:pPr algn="ctr"/>
          <a:endParaRPr lang="en-US"/>
        </a:p>
      </dgm:t>
    </dgm:pt>
    <dgm:pt modelId="{9B2F70B2-E4BE-44FB-B3CA-495B7662AA40}">
      <dgm:prSet custT="1"/>
      <dgm:spPr/>
      <dgm:t>
        <a:bodyPr/>
        <a:lstStyle/>
        <a:p>
          <a:pPr>
            <a:buNone/>
          </a:pPr>
          <a:r>
            <a:rPr lang="en-US" sz="2000" b="1" dirty="0">
              <a:latin typeface="Calibri" panose="020F0502020204030204" pitchFamily="34" charset="0"/>
              <a:ea typeface="+mn-ea"/>
              <a:cs typeface="Calibri" panose="020F0502020204030204" pitchFamily="34" charset="0"/>
            </a:rPr>
            <a:t>60% CO</a:t>
          </a:r>
          <a:r>
            <a:rPr lang="en-US" sz="2400" b="1" baseline="-25000" dirty="0">
              <a:latin typeface="Calibri" panose="020F0502020204030204" pitchFamily="34" charset="0"/>
              <a:ea typeface="+mn-ea"/>
              <a:cs typeface="Calibri" panose="020F0502020204030204" pitchFamily="34" charset="0"/>
            </a:rPr>
            <a:t>2</a:t>
          </a:r>
          <a:r>
            <a:rPr lang="en-US" sz="2000" b="1" dirty="0">
              <a:latin typeface="Calibri" panose="020F0502020204030204" pitchFamily="34" charset="0"/>
              <a:ea typeface="+mn-ea"/>
              <a:cs typeface="Calibri" panose="020F0502020204030204" pitchFamily="34" charset="0"/>
            </a:rPr>
            <a:t> emissions from Material transformation, and 40% flue gas and PM from coal combustion to supply heat</a:t>
          </a:r>
        </a:p>
      </dgm:t>
    </dgm:pt>
    <dgm:pt modelId="{BA5F74F1-99BA-407E-95EC-2B0607096418}" type="parTrans" cxnId="{9A57C4BD-C7F2-4012-A53E-7FD313B915EF}">
      <dgm:prSet/>
      <dgm:spPr/>
      <dgm:t>
        <a:bodyPr/>
        <a:lstStyle/>
        <a:p>
          <a:endParaRPr lang="en-GB"/>
        </a:p>
      </dgm:t>
    </dgm:pt>
    <dgm:pt modelId="{AE4EBA77-FB6F-4FD8-85FD-EB8FACFF4173}" type="sibTrans" cxnId="{9A57C4BD-C7F2-4012-A53E-7FD313B915EF}">
      <dgm:prSet/>
      <dgm:spPr/>
      <dgm:t>
        <a:bodyPr/>
        <a:lstStyle/>
        <a:p>
          <a:endParaRPr lang="en-GB"/>
        </a:p>
      </dgm:t>
    </dgm:pt>
    <dgm:pt modelId="{9052C7F9-3BDF-4E19-A97D-4FADA52B8C6C}">
      <dgm:prSet custT="1"/>
      <dgm:spPr/>
      <dgm:t>
        <a:bodyPr/>
        <a:lstStyle/>
        <a:p>
          <a:r>
            <a:rPr lang="en-US" sz="2000" b="1" dirty="0">
              <a:latin typeface="Calibri" panose="020F0502020204030204" pitchFamily="34" charset="0"/>
              <a:cs typeface="Calibri" panose="020F0502020204030204" pitchFamily="34" charset="0"/>
            </a:rPr>
            <a:t>Founded in 1951. Part of the Lafarge group of companies </a:t>
          </a:r>
          <a:endParaRPr lang="en-GB" sz="2000" b="1" dirty="0">
            <a:latin typeface="Calibri" panose="020F0502020204030204" pitchFamily="34" charset="0"/>
            <a:cs typeface="Calibri" panose="020F0502020204030204" pitchFamily="34" charset="0"/>
          </a:endParaRPr>
        </a:p>
      </dgm:t>
    </dgm:pt>
    <dgm:pt modelId="{3E34BA32-7472-43DF-82DD-7AB1CDD61ADB}" type="parTrans" cxnId="{BB937B2B-ED3C-4D80-AC8C-64A9A3F7F823}">
      <dgm:prSet/>
      <dgm:spPr/>
      <dgm:t>
        <a:bodyPr/>
        <a:lstStyle/>
        <a:p>
          <a:endParaRPr lang="en-GB"/>
        </a:p>
      </dgm:t>
    </dgm:pt>
    <dgm:pt modelId="{A1DBA7A7-81C7-469C-8ABD-F3251BC5CCAE}" type="sibTrans" cxnId="{BB937B2B-ED3C-4D80-AC8C-64A9A3F7F823}">
      <dgm:prSet/>
      <dgm:spPr/>
      <dgm:t>
        <a:bodyPr/>
        <a:lstStyle/>
        <a:p>
          <a:endParaRPr lang="en-GB"/>
        </a:p>
      </dgm:t>
    </dgm:pt>
    <dgm:pt modelId="{8DFD166A-4D15-44B0-8BEE-E9BA454550D7}" type="pres">
      <dgm:prSet presAssocID="{7421ED85-3526-4195-BD66-1F5AE1329D3C}" presName="arrowDiagram" presStyleCnt="0">
        <dgm:presLayoutVars>
          <dgm:chMax val="5"/>
          <dgm:dir/>
          <dgm:resizeHandles val="exact"/>
        </dgm:presLayoutVars>
      </dgm:prSet>
      <dgm:spPr/>
    </dgm:pt>
    <dgm:pt modelId="{1FAFCE78-748F-4B8F-A6FF-E3A56F6CE74E}" type="pres">
      <dgm:prSet presAssocID="{7421ED85-3526-4195-BD66-1F5AE1329D3C}" presName="arrow" presStyleLbl="bgShp" presStyleIdx="0" presStyleCnt="1" custLinFactNeighborY="118"/>
      <dgm:spPr/>
    </dgm:pt>
    <dgm:pt modelId="{278D1C72-2D6A-44B7-9108-2661ACF3B657}" type="pres">
      <dgm:prSet presAssocID="{7421ED85-3526-4195-BD66-1F5AE1329D3C}" presName="arrowDiagram4" presStyleCnt="0"/>
      <dgm:spPr/>
    </dgm:pt>
    <dgm:pt modelId="{07066276-83C9-4F06-B76A-CFEF8DB64CB6}" type="pres">
      <dgm:prSet presAssocID="{9052C7F9-3BDF-4E19-A97D-4FADA52B8C6C}" presName="bullet4a" presStyleLbl="node1" presStyleIdx="0" presStyleCnt="4"/>
      <dgm:spPr/>
    </dgm:pt>
    <dgm:pt modelId="{3FDEAA4D-28DB-4200-8384-403FB828DB8C}" type="pres">
      <dgm:prSet presAssocID="{9052C7F9-3BDF-4E19-A97D-4FADA52B8C6C}" presName="textBox4a" presStyleLbl="revTx" presStyleIdx="0" presStyleCnt="4" custScaleX="133251" custScaleY="90213" custLinFactNeighborX="18475" custLinFactNeighborY="-1502">
        <dgm:presLayoutVars>
          <dgm:bulletEnabled val="1"/>
        </dgm:presLayoutVars>
      </dgm:prSet>
      <dgm:spPr/>
    </dgm:pt>
    <dgm:pt modelId="{368E70DE-A2B4-4E88-93BA-7A6549666379}" type="pres">
      <dgm:prSet presAssocID="{17697597-7D7A-413F-AE63-73EA5055A15B}" presName="bullet4b" presStyleLbl="node1" presStyleIdx="1" presStyleCnt="4"/>
      <dgm:spPr/>
    </dgm:pt>
    <dgm:pt modelId="{61947966-6AA3-4F73-96BA-A4138C929BE3}" type="pres">
      <dgm:prSet presAssocID="{17697597-7D7A-413F-AE63-73EA5055A15B}" presName="textBox4b" presStyleLbl="revTx" presStyleIdx="1" presStyleCnt="4" custScaleX="118847" custScaleY="113948" custLinFactNeighborX="18210" custLinFactNeighborY="6667">
        <dgm:presLayoutVars>
          <dgm:bulletEnabled val="1"/>
        </dgm:presLayoutVars>
      </dgm:prSet>
      <dgm:spPr/>
    </dgm:pt>
    <dgm:pt modelId="{D97F6D0A-907E-4D5B-8B46-F30A58202479}" type="pres">
      <dgm:prSet presAssocID="{23C10AD7-9F31-4689-966D-05D29FB86D9C}" presName="bullet4c" presStyleLbl="node1" presStyleIdx="2" presStyleCnt="4"/>
      <dgm:spPr/>
    </dgm:pt>
    <dgm:pt modelId="{BDE2C27C-83DD-4DAB-BBAA-1FCDFFB88711}" type="pres">
      <dgm:prSet presAssocID="{23C10AD7-9F31-4689-966D-05D29FB86D9C}" presName="textBox4c" presStyleLbl="revTx" presStyleIdx="2" presStyleCnt="4">
        <dgm:presLayoutVars>
          <dgm:bulletEnabled val="1"/>
        </dgm:presLayoutVars>
      </dgm:prSet>
      <dgm:spPr/>
    </dgm:pt>
    <dgm:pt modelId="{42CF45FD-EDCA-4861-B981-D96246C9B47D}" type="pres">
      <dgm:prSet presAssocID="{9B2F70B2-E4BE-44FB-B3CA-495B7662AA40}" presName="bullet4d" presStyleLbl="node1" presStyleIdx="3" presStyleCnt="4"/>
      <dgm:spPr/>
    </dgm:pt>
    <dgm:pt modelId="{4A6CC782-C1AA-48B0-B698-A5A326AFCA5F}" type="pres">
      <dgm:prSet presAssocID="{9B2F70B2-E4BE-44FB-B3CA-495B7662AA40}" presName="textBox4d" presStyleLbl="revTx" presStyleIdx="3" presStyleCnt="4" custScaleX="128097" custLinFactNeighborX="12044" custLinFactNeighborY="4514">
        <dgm:presLayoutVars>
          <dgm:bulletEnabled val="1"/>
        </dgm:presLayoutVars>
      </dgm:prSet>
      <dgm:spPr/>
    </dgm:pt>
  </dgm:ptLst>
  <dgm:cxnLst>
    <dgm:cxn modelId="{09711417-B070-4246-A0A9-4F3969AE5C5F}" type="presOf" srcId="{9052C7F9-3BDF-4E19-A97D-4FADA52B8C6C}" destId="{3FDEAA4D-28DB-4200-8384-403FB828DB8C}" srcOrd="0" destOrd="0" presId="urn:microsoft.com/office/officeart/2005/8/layout/arrow2"/>
    <dgm:cxn modelId="{BB937B2B-ED3C-4D80-AC8C-64A9A3F7F823}" srcId="{7421ED85-3526-4195-BD66-1F5AE1329D3C}" destId="{9052C7F9-3BDF-4E19-A97D-4FADA52B8C6C}" srcOrd="0" destOrd="0" parTransId="{3E34BA32-7472-43DF-82DD-7AB1CDD61ADB}" sibTransId="{A1DBA7A7-81C7-469C-8ABD-F3251BC5CCAE}"/>
    <dgm:cxn modelId="{15C30139-0398-41B8-877F-14A3E285137A}" srcId="{7421ED85-3526-4195-BD66-1F5AE1329D3C}" destId="{23C10AD7-9F31-4689-966D-05D29FB86D9C}" srcOrd="2" destOrd="0" parTransId="{6546D4A4-A400-45E9-952A-56C855DF5C6C}" sibTransId="{48459CCF-713C-4095-BB65-C53F27D03DB2}"/>
    <dgm:cxn modelId="{E0CC3E77-A95C-4953-B360-A2C35EE7688B}" type="presOf" srcId="{23C10AD7-9F31-4689-966D-05D29FB86D9C}" destId="{BDE2C27C-83DD-4DAB-BBAA-1FCDFFB88711}" srcOrd="0" destOrd="0" presId="urn:microsoft.com/office/officeart/2005/8/layout/arrow2"/>
    <dgm:cxn modelId="{972F29A6-97F2-4B5A-BF88-97583049296E}" type="presOf" srcId="{17697597-7D7A-413F-AE63-73EA5055A15B}" destId="{61947966-6AA3-4F73-96BA-A4138C929BE3}" srcOrd="0" destOrd="0" presId="urn:microsoft.com/office/officeart/2005/8/layout/arrow2"/>
    <dgm:cxn modelId="{9A57C4BD-C7F2-4012-A53E-7FD313B915EF}" srcId="{7421ED85-3526-4195-BD66-1F5AE1329D3C}" destId="{9B2F70B2-E4BE-44FB-B3CA-495B7662AA40}" srcOrd="3" destOrd="0" parTransId="{BA5F74F1-99BA-407E-95EC-2B0607096418}" sibTransId="{AE4EBA77-FB6F-4FD8-85FD-EB8FACFF4173}"/>
    <dgm:cxn modelId="{1ABADFE8-3909-4124-B2B6-D5CADA06D4F6}" srcId="{7421ED85-3526-4195-BD66-1F5AE1329D3C}" destId="{17697597-7D7A-413F-AE63-73EA5055A15B}" srcOrd="1" destOrd="0" parTransId="{EBA44138-1612-42FC-BE0B-D385CDB4DCA8}" sibTransId="{EA024DA4-03AE-447D-B4B0-6A299BEAAFBD}"/>
    <dgm:cxn modelId="{CDAFD5F7-45A2-4D21-85CF-F54C31E1ACD3}" type="presOf" srcId="{9B2F70B2-E4BE-44FB-B3CA-495B7662AA40}" destId="{4A6CC782-C1AA-48B0-B698-A5A326AFCA5F}" srcOrd="0" destOrd="0" presId="urn:microsoft.com/office/officeart/2005/8/layout/arrow2"/>
    <dgm:cxn modelId="{A45EFDFB-DC49-43FE-AF78-0093B8F63B2D}" type="presOf" srcId="{7421ED85-3526-4195-BD66-1F5AE1329D3C}" destId="{8DFD166A-4D15-44B0-8BEE-E9BA454550D7}" srcOrd="0" destOrd="0" presId="urn:microsoft.com/office/officeart/2005/8/layout/arrow2"/>
    <dgm:cxn modelId="{1E4CC153-7845-44F4-AC2F-5B691840B9D2}" type="presParOf" srcId="{8DFD166A-4D15-44B0-8BEE-E9BA454550D7}" destId="{1FAFCE78-748F-4B8F-A6FF-E3A56F6CE74E}" srcOrd="0" destOrd="0" presId="urn:microsoft.com/office/officeart/2005/8/layout/arrow2"/>
    <dgm:cxn modelId="{EBDD6684-B566-49CE-B057-978D6848BD12}" type="presParOf" srcId="{8DFD166A-4D15-44B0-8BEE-E9BA454550D7}" destId="{278D1C72-2D6A-44B7-9108-2661ACF3B657}" srcOrd="1" destOrd="0" presId="urn:microsoft.com/office/officeart/2005/8/layout/arrow2"/>
    <dgm:cxn modelId="{6504DD29-173E-455A-8155-9D4167649806}" type="presParOf" srcId="{278D1C72-2D6A-44B7-9108-2661ACF3B657}" destId="{07066276-83C9-4F06-B76A-CFEF8DB64CB6}" srcOrd="0" destOrd="0" presId="urn:microsoft.com/office/officeart/2005/8/layout/arrow2"/>
    <dgm:cxn modelId="{87D4C35E-074A-48DB-AF17-50E4EFC7E757}" type="presParOf" srcId="{278D1C72-2D6A-44B7-9108-2661ACF3B657}" destId="{3FDEAA4D-28DB-4200-8384-403FB828DB8C}" srcOrd="1" destOrd="0" presId="urn:microsoft.com/office/officeart/2005/8/layout/arrow2"/>
    <dgm:cxn modelId="{CF182C28-CE18-451E-A937-778B3078FCD4}" type="presParOf" srcId="{278D1C72-2D6A-44B7-9108-2661ACF3B657}" destId="{368E70DE-A2B4-4E88-93BA-7A6549666379}" srcOrd="2" destOrd="0" presId="urn:microsoft.com/office/officeart/2005/8/layout/arrow2"/>
    <dgm:cxn modelId="{C238BAD9-5454-4C12-8803-73E89F7ACF45}" type="presParOf" srcId="{278D1C72-2D6A-44B7-9108-2661ACF3B657}" destId="{61947966-6AA3-4F73-96BA-A4138C929BE3}" srcOrd="3" destOrd="0" presId="urn:microsoft.com/office/officeart/2005/8/layout/arrow2"/>
    <dgm:cxn modelId="{B7641A01-B65E-4F7D-8CFE-CB725A7CD416}" type="presParOf" srcId="{278D1C72-2D6A-44B7-9108-2661ACF3B657}" destId="{D97F6D0A-907E-4D5B-8B46-F30A58202479}" srcOrd="4" destOrd="0" presId="urn:microsoft.com/office/officeart/2005/8/layout/arrow2"/>
    <dgm:cxn modelId="{2DC95210-1FB7-492D-AD71-92BCF8ED9B2F}" type="presParOf" srcId="{278D1C72-2D6A-44B7-9108-2661ACF3B657}" destId="{BDE2C27C-83DD-4DAB-BBAA-1FCDFFB88711}" srcOrd="5" destOrd="0" presId="urn:microsoft.com/office/officeart/2005/8/layout/arrow2"/>
    <dgm:cxn modelId="{02EF8A11-106B-43C0-B5AB-D33567D4A93B}" type="presParOf" srcId="{278D1C72-2D6A-44B7-9108-2661ACF3B657}" destId="{42CF45FD-EDCA-4861-B981-D96246C9B47D}" srcOrd="6" destOrd="0" presId="urn:microsoft.com/office/officeart/2005/8/layout/arrow2"/>
    <dgm:cxn modelId="{F66B352D-DCBE-4A98-AE42-FFCD737F5F53}" type="presParOf" srcId="{278D1C72-2D6A-44B7-9108-2661ACF3B657}" destId="{4A6CC782-C1AA-48B0-B698-A5A326AFCA5F}" srcOrd="7"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A9B3784D-4856-4DDB-92A5-C87D8284103D}" type="doc">
      <dgm:prSet loTypeId="urn:microsoft.com/office/officeart/2018/2/layout/IconCircleList" loCatId="icon" qsTypeId="urn:microsoft.com/office/officeart/2005/8/quickstyle/simple4" qsCatId="simple" csTypeId="urn:microsoft.com/office/officeart/2005/8/colors/accent1_2" csCatId="accent1" phldr="1"/>
      <dgm:spPr/>
      <dgm:t>
        <a:bodyPr/>
        <a:lstStyle/>
        <a:p>
          <a:endParaRPr lang="en-US"/>
        </a:p>
      </dgm:t>
    </dgm:pt>
    <dgm:pt modelId="{E9445DEB-9C0D-4A44-A8A0-A5483044895F}">
      <dgm:prSet custT="1"/>
      <dgm:spPr/>
      <dgm:t>
        <a:bodyPr/>
        <a:lstStyle/>
        <a:p>
          <a:pPr>
            <a:lnSpc>
              <a:spcPct val="100000"/>
            </a:lnSpc>
          </a:pPr>
          <a:r>
            <a:rPr lang="en-US" sz="2400" b="0" dirty="0">
              <a:latin typeface="+mn-lt"/>
              <a:cs typeface="Calibri" panose="020F0502020204030204" pitchFamily="34" charset="0"/>
            </a:rPr>
            <a:t>The EMS system in the plant monitors NOx, SOx, and Dust (PM). </a:t>
          </a:r>
        </a:p>
      </dgm:t>
    </dgm:pt>
    <dgm:pt modelId="{F2702C3E-5742-49C2-85A5-8E538C0F9637}" type="parTrans" cxnId="{9B92AA63-91ED-4C1F-B729-FF919474F4C5}">
      <dgm:prSet/>
      <dgm:spPr/>
      <dgm:t>
        <a:bodyPr/>
        <a:lstStyle/>
        <a:p>
          <a:endParaRPr lang="en-US"/>
        </a:p>
      </dgm:t>
    </dgm:pt>
    <dgm:pt modelId="{5E56861F-F510-4EC6-ADBD-79BAA369E908}" type="sibTrans" cxnId="{9B92AA63-91ED-4C1F-B729-FF919474F4C5}">
      <dgm:prSet/>
      <dgm:spPr/>
      <dgm:t>
        <a:bodyPr/>
        <a:lstStyle/>
        <a:p>
          <a:pPr>
            <a:lnSpc>
              <a:spcPct val="100000"/>
            </a:lnSpc>
          </a:pPr>
          <a:endParaRPr lang="en-US"/>
        </a:p>
      </dgm:t>
    </dgm:pt>
    <dgm:pt modelId="{F386EB55-7E0F-46D3-912D-13ADDC775F8B}">
      <dgm:prSet custT="1"/>
      <dgm:spPr/>
      <dgm:t>
        <a:bodyPr/>
        <a:lstStyle/>
        <a:p>
          <a:pPr>
            <a:lnSpc>
              <a:spcPct val="100000"/>
            </a:lnSpc>
          </a:pPr>
          <a:r>
            <a:rPr lang="en-US" sz="2400" dirty="0">
              <a:latin typeface="+mn-lt"/>
              <a:cs typeface="Calibri" panose="020F0502020204030204" pitchFamily="34" charset="0"/>
            </a:rPr>
            <a:t>The NOx , SOx, including dioxins, furans, and VOC, are released in tiny and unpredictable quantities from the combustion fuels. </a:t>
          </a:r>
        </a:p>
      </dgm:t>
    </dgm:pt>
    <dgm:pt modelId="{D0F856E0-0ED2-41D8-B627-45057A6A6A3C}" type="parTrans" cxnId="{C52D08D8-771E-4A83-A940-B4D1BD18C6A5}">
      <dgm:prSet/>
      <dgm:spPr/>
      <dgm:t>
        <a:bodyPr/>
        <a:lstStyle/>
        <a:p>
          <a:endParaRPr lang="en-US"/>
        </a:p>
      </dgm:t>
    </dgm:pt>
    <dgm:pt modelId="{A223EC42-0456-40CA-9A84-C8BF17E9E7C5}" type="sibTrans" cxnId="{C52D08D8-771E-4A83-A940-B4D1BD18C6A5}">
      <dgm:prSet/>
      <dgm:spPr/>
      <dgm:t>
        <a:bodyPr/>
        <a:lstStyle/>
        <a:p>
          <a:pPr>
            <a:lnSpc>
              <a:spcPct val="100000"/>
            </a:lnSpc>
          </a:pPr>
          <a:endParaRPr lang="en-US"/>
        </a:p>
      </dgm:t>
    </dgm:pt>
    <dgm:pt modelId="{865D795A-A558-44E5-891C-CE693345C2E3}">
      <dgm:prSet/>
      <dgm:spPr/>
      <dgm:t>
        <a:bodyPr/>
        <a:lstStyle/>
        <a:p>
          <a:pPr>
            <a:lnSpc>
              <a:spcPct val="100000"/>
            </a:lnSpc>
          </a:pPr>
          <a:r>
            <a:rPr lang="en-US" dirty="0">
              <a:latin typeface="+mn-lt"/>
              <a:cs typeface="Calibri" panose="020F0502020204030204" pitchFamily="34" charset="0"/>
            </a:rPr>
            <a:t>The dust from the company arises from combustion kilns </a:t>
          </a:r>
        </a:p>
      </dgm:t>
    </dgm:pt>
    <dgm:pt modelId="{F4CB3641-045E-4F9B-B47B-B567FD804250}" type="parTrans" cxnId="{389C4A44-0247-4C5D-94A8-A8B7FF54547C}">
      <dgm:prSet/>
      <dgm:spPr/>
      <dgm:t>
        <a:bodyPr/>
        <a:lstStyle/>
        <a:p>
          <a:endParaRPr lang="en-US"/>
        </a:p>
      </dgm:t>
    </dgm:pt>
    <dgm:pt modelId="{1AE07058-92E6-4C80-A3E5-1C0562565124}" type="sibTrans" cxnId="{389C4A44-0247-4C5D-94A8-A8B7FF54547C}">
      <dgm:prSet/>
      <dgm:spPr/>
      <dgm:t>
        <a:bodyPr/>
        <a:lstStyle/>
        <a:p>
          <a:pPr>
            <a:lnSpc>
              <a:spcPct val="100000"/>
            </a:lnSpc>
          </a:pPr>
          <a:endParaRPr lang="en-US"/>
        </a:p>
      </dgm:t>
    </dgm:pt>
    <dgm:pt modelId="{7378606B-2EC0-4EC8-A87D-A8B0B0180B97}">
      <dgm:prSet/>
      <dgm:spPr/>
      <dgm:t>
        <a:bodyPr/>
        <a:lstStyle/>
        <a:p>
          <a:pPr>
            <a:lnSpc>
              <a:spcPct val="100000"/>
            </a:lnSpc>
          </a:pPr>
          <a:r>
            <a:rPr lang="en-US" dirty="0">
              <a:latin typeface="+mn-lt"/>
              <a:cs typeface="Calibri" panose="020F0502020204030204" pitchFamily="34" charset="0"/>
            </a:rPr>
            <a:t>The plant uses an </a:t>
          </a:r>
          <a:r>
            <a:rPr lang="en-US" dirty="0">
              <a:solidFill>
                <a:srgbClr val="0070C0"/>
              </a:solidFill>
              <a:latin typeface="+mn-lt"/>
              <a:cs typeface="Calibri" panose="020F0502020204030204" pitchFamily="34" charset="0"/>
            </a:rPr>
            <a:t>automated real-time</a:t>
          </a:r>
          <a:r>
            <a:rPr lang="en-US" dirty="0">
              <a:latin typeface="+mn-lt"/>
              <a:cs typeface="Calibri" panose="020F0502020204030204" pitchFamily="34" charset="0"/>
            </a:rPr>
            <a:t> monitoring system. </a:t>
          </a:r>
        </a:p>
      </dgm:t>
    </dgm:pt>
    <dgm:pt modelId="{ACC2D5C7-4140-4600-A21E-4DD9D89CBF1C}" type="parTrans" cxnId="{7BC8BE2E-2948-4428-9D1E-E6365A37D6D1}">
      <dgm:prSet/>
      <dgm:spPr/>
      <dgm:t>
        <a:bodyPr/>
        <a:lstStyle/>
        <a:p>
          <a:endParaRPr lang="en-US"/>
        </a:p>
      </dgm:t>
    </dgm:pt>
    <dgm:pt modelId="{61290D16-8424-4CAB-9DE6-6F2671BBC84A}" type="sibTrans" cxnId="{7BC8BE2E-2948-4428-9D1E-E6365A37D6D1}">
      <dgm:prSet/>
      <dgm:spPr/>
      <dgm:t>
        <a:bodyPr/>
        <a:lstStyle/>
        <a:p>
          <a:endParaRPr lang="en-US"/>
        </a:p>
      </dgm:t>
    </dgm:pt>
    <dgm:pt modelId="{4BED7C28-0054-4E76-9623-37DAB8A42529}" type="pres">
      <dgm:prSet presAssocID="{A9B3784D-4856-4DDB-92A5-C87D8284103D}" presName="root" presStyleCnt="0">
        <dgm:presLayoutVars>
          <dgm:dir/>
          <dgm:resizeHandles val="exact"/>
        </dgm:presLayoutVars>
      </dgm:prSet>
      <dgm:spPr/>
    </dgm:pt>
    <dgm:pt modelId="{42E87780-5091-400E-94EB-8157A404CEC0}" type="pres">
      <dgm:prSet presAssocID="{A9B3784D-4856-4DDB-92A5-C87D8284103D}" presName="container" presStyleCnt="0">
        <dgm:presLayoutVars>
          <dgm:dir/>
          <dgm:resizeHandles val="exact"/>
        </dgm:presLayoutVars>
      </dgm:prSet>
      <dgm:spPr/>
    </dgm:pt>
    <dgm:pt modelId="{E7E3C1EA-5CCF-4AF4-8663-706AAADF0255}" type="pres">
      <dgm:prSet presAssocID="{E9445DEB-9C0D-4A44-A8A0-A5483044895F}" presName="compNode" presStyleCnt="0"/>
      <dgm:spPr/>
    </dgm:pt>
    <dgm:pt modelId="{B52AAEAE-8812-4D01-8D6E-42FBAE3EB72F}" type="pres">
      <dgm:prSet presAssocID="{E9445DEB-9C0D-4A44-A8A0-A5483044895F}" presName="iconBgRect" presStyleLbl="bgShp" presStyleIdx="0" presStyleCnt="4"/>
      <dgm:spPr/>
    </dgm:pt>
    <dgm:pt modelId="{27DEC5F1-0F2B-4B34-97B8-490D1B2044D3}" type="pres">
      <dgm:prSet presAssocID="{E9445DEB-9C0D-4A44-A8A0-A5483044895F}"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irst Aid Kit"/>
        </a:ext>
      </dgm:extLst>
    </dgm:pt>
    <dgm:pt modelId="{E7944AB8-2CAD-4D42-B138-44E37934FB97}" type="pres">
      <dgm:prSet presAssocID="{E9445DEB-9C0D-4A44-A8A0-A5483044895F}" presName="spaceRect" presStyleCnt="0"/>
      <dgm:spPr/>
    </dgm:pt>
    <dgm:pt modelId="{2FC1BC7F-5AD9-470F-883F-F8C5DE038B18}" type="pres">
      <dgm:prSet presAssocID="{E9445DEB-9C0D-4A44-A8A0-A5483044895F}" presName="textRect" presStyleLbl="revTx" presStyleIdx="0" presStyleCnt="4">
        <dgm:presLayoutVars>
          <dgm:chMax val="1"/>
          <dgm:chPref val="1"/>
        </dgm:presLayoutVars>
      </dgm:prSet>
      <dgm:spPr/>
    </dgm:pt>
    <dgm:pt modelId="{087F92ED-1F5F-4B98-82F5-E0D9D037BCA8}" type="pres">
      <dgm:prSet presAssocID="{5E56861F-F510-4EC6-ADBD-79BAA369E908}" presName="sibTrans" presStyleLbl="sibTrans2D1" presStyleIdx="0" presStyleCnt="0"/>
      <dgm:spPr/>
    </dgm:pt>
    <dgm:pt modelId="{8FC8C3D9-1C1B-4AAF-A399-FF6A3B4BC1FA}" type="pres">
      <dgm:prSet presAssocID="{F386EB55-7E0F-46D3-912D-13ADDC775F8B}" presName="compNode" presStyleCnt="0"/>
      <dgm:spPr/>
    </dgm:pt>
    <dgm:pt modelId="{688661D4-8DA3-4580-B749-07BE200D0C1A}" type="pres">
      <dgm:prSet presAssocID="{F386EB55-7E0F-46D3-912D-13ADDC775F8B}" presName="iconBgRect" presStyleLbl="bgShp" presStyleIdx="1" presStyleCnt="4"/>
      <dgm:spPr/>
    </dgm:pt>
    <dgm:pt modelId="{DE2A79E9-F37D-49FB-A531-0FFB13C4ADC5}" type="pres">
      <dgm:prSet presAssocID="{F386EB55-7E0F-46D3-912D-13ADDC775F8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Flask"/>
        </a:ext>
      </dgm:extLst>
    </dgm:pt>
    <dgm:pt modelId="{9B886E7F-489C-49C3-BF3A-7DD9CE9D5E34}" type="pres">
      <dgm:prSet presAssocID="{F386EB55-7E0F-46D3-912D-13ADDC775F8B}" presName="spaceRect" presStyleCnt="0"/>
      <dgm:spPr/>
    </dgm:pt>
    <dgm:pt modelId="{F073EB8E-01B0-4B52-8E7C-D73411DD7D7E}" type="pres">
      <dgm:prSet presAssocID="{F386EB55-7E0F-46D3-912D-13ADDC775F8B}" presName="textRect" presStyleLbl="revTx" presStyleIdx="1" presStyleCnt="4" custScaleX="115408">
        <dgm:presLayoutVars>
          <dgm:chMax val="1"/>
          <dgm:chPref val="1"/>
        </dgm:presLayoutVars>
      </dgm:prSet>
      <dgm:spPr/>
    </dgm:pt>
    <dgm:pt modelId="{39A16FB7-9B4A-4634-BAEE-7246674BB7E3}" type="pres">
      <dgm:prSet presAssocID="{A223EC42-0456-40CA-9A84-C8BF17E9E7C5}" presName="sibTrans" presStyleLbl="sibTrans2D1" presStyleIdx="0" presStyleCnt="0"/>
      <dgm:spPr/>
    </dgm:pt>
    <dgm:pt modelId="{D799F557-3979-4985-8D1F-0CD725D55228}" type="pres">
      <dgm:prSet presAssocID="{865D795A-A558-44E5-891C-CE693345C2E3}" presName="compNode" presStyleCnt="0"/>
      <dgm:spPr/>
    </dgm:pt>
    <dgm:pt modelId="{732B64B3-7986-4F3E-B303-FE0F5BADB160}" type="pres">
      <dgm:prSet presAssocID="{865D795A-A558-44E5-891C-CE693345C2E3}" presName="iconBgRect" presStyleLbl="bgShp" presStyleIdx="2" presStyleCnt="4"/>
      <dgm:spPr/>
    </dgm:pt>
    <dgm:pt modelId="{146D93B0-238B-4586-ADBF-07F84CE3EDCB}" type="pres">
      <dgm:prSet presAssocID="{865D795A-A558-44E5-891C-CE693345C2E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ement truck"/>
        </a:ext>
      </dgm:extLst>
    </dgm:pt>
    <dgm:pt modelId="{3D523070-6ABB-4AD6-BD73-371A6AD1AE64}" type="pres">
      <dgm:prSet presAssocID="{865D795A-A558-44E5-891C-CE693345C2E3}" presName="spaceRect" presStyleCnt="0"/>
      <dgm:spPr/>
    </dgm:pt>
    <dgm:pt modelId="{F86AB893-78D7-4AA1-9118-F47C3B264AE2}" type="pres">
      <dgm:prSet presAssocID="{865D795A-A558-44E5-891C-CE693345C2E3}" presName="textRect" presStyleLbl="revTx" presStyleIdx="2" presStyleCnt="4">
        <dgm:presLayoutVars>
          <dgm:chMax val="1"/>
          <dgm:chPref val="1"/>
        </dgm:presLayoutVars>
      </dgm:prSet>
      <dgm:spPr/>
    </dgm:pt>
    <dgm:pt modelId="{8E3A1EBA-36FC-49ED-8F16-3E9CFD59FDBE}" type="pres">
      <dgm:prSet presAssocID="{1AE07058-92E6-4C80-A3E5-1C0562565124}" presName="sibTrans" presStyleLbl="sibTrans2D1" presStyleIdx="0" presStyleCnt="0"/>
      <dgm:spPr/>
    </dgm:pt>
    <dgm:pt modelId="{82A49348-A2E9-4586-904C-9205BFACD3D0}" type="pres">
      <dgm:prSet presAssocID="{7378606B-2EC0-4EC8-A87D-A8B0B0180B97}" presName="compNode" presStyleCnt="0"/>
      <dgm:spPr/>
    </dgm:pt>
    <dgm:pt modelId="{9BECF592-3B20-4450-B2F8-D9D2163AF6FC}" type="pres">
      <dgm:prSet presAssocID="{7378606B-2EC0-4EC8-A87D-A8B0B0180B97}" presName="iconBgRect" presStyleLbl="bgShp" presStyleIdx="3" presStyleCnt="4"/>
      <dgm:spPr/>
    </dgm:pt>
    <dgm:pt modelId="{2A51CBE4-338E-4618-9773-479705DE825F}" type="pres">
      <dgm:prSet presAssocID="{7378606B-2EC0-4EC8-A87D-A8B0B0180B9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Processor"/>
        </a:ext>
      </dgm:extLst>
    </dgm:pt>
    <dgm:pt modelId="{E144B16D-D75F-48CC-949C-784AB5C51C60}" type="pres">
      <dgm:prSet presAssocID="{7378606B-2EC0-4EC8-A87D-A8B0B0180B97}" presName="spaceRect" presStyleCnt="0"/>
      <dgm:spPr/>
    </dgm:pt>
    <dgm:pt modelId="{0C2CA0BB-C310-4856-A8CF-9616637F26C4}" type="pres">
      <dgm:prSet presAssocID="{7378606B-2EC0-4EC8-A87D-A8B0B0180B97}" presName="textRect" presStyleLbl="revTx" presStyleIdx="3" presStyleCnt="4">
        <dgm:presLayoutVars>
          <dgm:chMax val="1"/>
          <dgm:chPref val="1"/>
        </dgm:presLayoutVars>
      </dgm:prSet>
      <dgm:spPr/>
    </dgm:pt>
  </dgm:ptLst>
  <dgm:cxnLst>
    <dgm:cxn modelId="{2A447C17-D8F6-4E08-AFB3-79C6953F3123}" type="presOf" srcId="{E9445DEB-9C0D-4A44-A8A0-A5483044895F}" destId="{2FC1BC7F-5AD9-470F-883F-F8C5DE038B18}" srcOrd="0" destOrd="0" presId="urn:microsoft.com/office/officeart/2018/2/layout/IconCircleList"/>
    <dgm:cxn modelId="{7BC8BE2E-2948-4428-9D1E-E6365A37D6D1}" srcId="{A9B3784D-4856-4DDB-92A5-C87D8284103D}" destId="{7378606B-2EC0-4EC8-A87D-A8B0B0180B97}" srcOrd="3" destOrd="0" parTransId="{ACC2D5C7-4140-4600-A21E-4DD9D89CBF1C}" sibTransId="{61290D16-8424-4CAB-9DE6-6F2671BBC84A}"/>
    <dgm:cxn modelId="{E3788F2F-C647-47A7-8D4C-6B3A2DEB2F08}" type="presOf" srcId="{5E56861F-F510-4EC6-ADBD-79BAA369E908}" destId="{087F92ED-1F5F-4B98-82F5-E0D9D037BCA8}" srcOrd="0" destOrd="0" presId="urn:microsoft.com/office/officeart/2018/2/layout/IconCircleList"/>
    <dgm:cxn modelId="{C176EA3E-7652-4E5A-B35F-67B70D4831ED}" type="presOf" srcId="{865D795A-A558-44E5-891C-CE693345C2E3}" destId="{F86AB893-78D7-4AA1-9118-F47C3B264AE2}" srcOrd="0" destOrd="0" presId="urn:microsoft.com/office/officeart/2018/2/layout/IconCircleList"/>
    <dgm:cxn modelId="{9B92AA63-91ED-4C1F-B729-FF919474F4C5}" srcId="{A9B3784D-4856-4DDB-92A5-C87D8284103D}" destId="{E9445DEB-9C0D-4A44-A8A0-A5483044895F}" srcOrd="0" destOrd="0" parTransId="{F2702C3E-5742-49C2-85A5-8E538C0F9637}" sibTransId="{5E56861F-F510-4EC6-ADBD-79BAA369E908}"/>
    <dgm:cxn modelId="{389C4A44-0247-4C5D-94A8-A8B7FF54547C}" srcId="{A9B3784D-4856-4DDB-92A5-C87D8284103D}" destId="{865D795A-A558-44E5-891C-CE693345C2E3}" srcOrd="2" destOrd="0" parTransId="{F4CB3641-045E-4F9B-B47B-B567FD804250}" sibTransId="{1AE07058-92E6-4C80-A3E5-1C0562565124}"/>
    <dgm:cxn modelId="{B2FA1450-FCB2-4465-9CE1-BA921913AAFD}" type="presOf" srcId="{A9B3784D-4856-4DDB-92A5-C87D8284103D}" destId="{4BED7C28-0054-4E76-9623-37DAB8A42529}" srcOrd="0" destOrd="0" presId="urn:microsoft.com/office/officeart/2018/2/layout/IconCircleList"/>
    <dgm:cxn modelId="{0F4E77AA-14FC-460C-8709-F0CCEB8E6D01}" type="presOf" srcId="{1AE07058-92E6-4C80-A3E5-1C0562565124}" destId="{8E3A1EBA-36FC-49ED-8F16-3E9CFD59FDBE}" srcOrd="0" destOrd="0" presId="urn:microsoft.com/office/officeart/2018/2/layout/IconCircleList"/>
    <dgm:cxn modelId="{1BE468B1-41CF-4EEA-8E3B-F03F8157A639}" type="presOf" srcId="{A223EC42-0456-40CA-9A84-C8BF17E9E7C5}" destId="{39A16FB7-9B4A-4634-BAEE-7246674BB7E3}" srcOrd="0" destOrd="0" presId="urn:microsoft.com/office/officeart/2018/2/layout/IconCircleList"/>
    <dgm:cxn modelId="{C52D08D8-771E-4A83-A940-B4D1BD18C6A5}" srcId="{A9B3784D-4856-4DDB-92A5-C87D8284103D}" destId="{F386EB55-7E0F-46D3-912D-13ADDC775F8B}" srcOrd="1" destOrd="0" parTransId="{D0F856E0-0ED2-41D8-B627-45057A6A6A3C}" sibTransId="{A223EC42-0456-40CA-9A84-C8BF17E9E7C5}"/>
    <dgm:cxn modelId="{B8A94EDC-CCE2-4DCE-BB07-46D626F71E12}" type="presOf" srcId="{7378606B-2EC0-4EC8-A87D-A8B0B0180B97}" destId="{0C2CA0BB-C310-4856-A8CF-9616637F26C4}" srcOrd="0" destOrd="0" presId="urn:microsoft.com/office/officeart/2018/2/layout/IconCircleList"/>
    <dgm:cxn modelId="{36CA73FD-B369-43F3-8B5C-2426BB996336}" type="presOf" srcId="{F386EB55-7E0F-46D3-912D-13ADDC775F8B}" destId="{F073EB8E-01B0-4B52-8E7C-D73411DD7D7E}" srcOrd="0" destOrd="0" presId="urn:microsoft.com/office/officeart/2018/2/layout/IconCircleList"/>
    <dgm:cxn modelId="{308864ED-850D-45DC-9EFF-8AE1A5AF697D}" type="presParOf" srcId="{4BED7C28-0054-4E76-9623-37DAB8A42529}" destId="{42E87780-5091-400E-94EB-8157A404CEC0}" srcOrd="0" destOrd="0" presId="urn:microsoft.com/office/officeart/2018/2/layout/IconCircleList"/>
    <dgm:cxn modelId="{64F2D92D-C63B-49B3-93B9-557AE47E7DDB}" type="presParOf" srcId="{42E87780-5091-400E-94EB-8157A404CEC0}" destId="{E7E3C1EA-5CCF-4AF4-8663-706AAADF0255}" srcOrd="0" destOrd="0" presId="urn:microsoft.com/office/officeart/2018/2/layout/IconCircleList"/>
    <dgm:cxn modelId="{DFDCCB03-422F-4631-9DA7-4EE26E774E5F}" type="presParOf" srcId="{E7E3C1EA-5CCF-4AF4-8663-706AAADF0255}" destId="{B52AAEAE-8812-4D01-8D6E-42FBAE3EB72F}" srcOrd="0" destOrd="0" presId="urn:microsoft.com/office/officeart/2018/2/layout/IconCircleList"/>
    <dgm:cxn modelId="{0AC1EBA1-DFF3-4A14-9969-4CD518CD16E6}" type="presParOf" srcId="{E7E3C1EA-5CCF-4AF4-8663-706AAADF0255}" destId="{27DEC5F1-0F2B-4B34-97B8-490D1B2044D3}" srcOrd="1" destOrd="0" presId="urn:microsoft.com/office/officeart/2018/2/layout/IconCircleList"/>
    <dgm:cxn modelId="{64B96F36-6D5E-4D5E-8171-0C1037F5D11E}" type="presParOf" srcId="{E7E3C1EA-5CCF-4AF4-8663-706AAADF0255}" destId="{E7944AB8-2CAD-4D42-B138-44E37934FB97}" srcOrd="2" destOrd="0" presId="urn:microsoft.com/office/officeart/2018/2/layout/IconCircleList"/>
    <dgm:cxn modelId="{E96782E6-1231-44B2-8DF7-ADB5DA11882B}" type="presParOf" srcId="{E7E3C1EA-5CCF-4AF4-8663-706AAADF0255}" destId="{2FC1BC7F-5AD9-470F-883F-F8C5DE038B18}" srcOrd="3" destOrd="0" presId="urn:microsoft.com/office/officeart/2018/2/layout/IconCircleList"/>
    <dgm:cxn modelId="{FCB91419-A7CC-406D-A5EE-73FA12F8FA6D}" type="presParOf" srcId="{42E87780-5091-400E-94EB-8157A404CEC0}" destId="{087F92ED-1F5F-4B98-82F5-E0D9D037BCA8}" srcOrd="1" destOrd="0" presId="urn:microsoft.com/office/officeart/2018/2/layout/IconCircleList"/>
    <dgm:cxn modelId="{64AAD858-761A-4597-B671-2166936D873A}" type="presParOf" srcId="{42E87780-5091-400E-94EB-8157A404CEC0}" destId="{8FC8C3D9-1C1B-4AAF-A399-FF6A3B4BC1FA}" srcOrd="2" destOrd="0" presId="urn:microsoft.com/office/officeart/2018/2/layout/IconCircleList"/>
    <dgm:cxn modelId="{A8D78B30-1AB3-441B-B466-24DC1201D21D}" type="presParOf" srcId="{8FC8C3D9-1C1B-4AAF-A399-FF6A3B4BC1FA}" destId="{688661D4-8DA3-4580-B749-07BE200D0C1A}" srcOrd="0" destOrd="0" presId="urn:microsoft.com/office/officeart/2018/2/layout/IconCircleList"/>
    <dgm:cxn modelId="{1B1CB453-AEE5-4DA1-9704-31F4F6F977A1}" type="presParOf" srcId="{8FC8C3D9-1C1B-4AAF-A399-FF6A3B4BC1FA}" destId="{DE2A79E9-F37D-49FB-A531-0FFB13C4ADC5}" srcOrd="1" destOrd="0" presId="urn:microsoft.com/office/officeart/2018/2/layout/IconCircleList"/>
    <dgm:cxn modelId="{B6652D53-B79C-49DE-AEC9-D22B27F2EEBA}" type="presParOf" srcId="{8FC8C3D9-1C1B-4AAF-A399-FF6A3B4BC1FA}" destId="{9B886E7F-489C-49C3-BF3A-7DD9CE9D5E34}" srcOrd="2" destOrd="0" presId="urn:microsoft.com/office/officeart/2018/2/layout/IconCircleList"/>
    <dgm:cxn modelId="{D0694F8F-4D6A-4B26-AAB1-54EA9A910794}" type="presParOf" srcId="{8FC8C3D9-1C1B-4AAF-A399-FF6A3B4BC1FA}" destId="{F073EB8E-01B0-4B52-8E7C-D73411DD7D7E}" srcOrd="3" destOrd="0" presId="urn:microsoft.com/office/officeart/2018/2/layout/IconCircleList"/>
    <dgm:cxn modelId="{FB5E54EC-1406-42AA-A38E-5E1A80C8FE6C}" type="presParOf" srcId="{42E87780-5091-400E-94EB-8157A404CEC0}" destId="{39A16FB7-9B4A-4634-BAEE-7246674BB7E3}" srcOrd="3" destOrd="0" presId="urn:microsoft.com/office/officeart/2018/2/layout/IconCircleList"/>
    <dgm:cxn modelId="{7315C62D-4290-4524-8926-FA2D30F8D44A}" type="presParOf" srcId="{42E87780-5091-400E-94EB-8157A404CEC0}" destId="{D799F557-3979-4985-8D1F-0CD725D55228}" srcOrd="4" destOrd="0" presId="urn:microsoft.com/office/officeart/2018/2/layout/IconCircleList"/>
    <dgm:cxn modelId="{94FA8096-5046-44BB-A899-3C224C4E39D9}" type="presParOf" srcId="{D799F557-3979-4985-8D1F-0CD725D55228}" destId="{732B64B3-7986-4F3E-B303-FE0F5BADB160}" srcOrd="0" destOrd="0" presId="urn:microsoft.com/office/officeart/2018/2/layout/IconCircleList"/>
    <dgm:cxn modelId="{DE224F96-F8E6-4EF5-830F-655169BF8B24}" type="presParOf" srcId="{D799F557-3979-4985-8D1F-0CD725D55228}" destId="{146D93B0-238B-4586-ADBF-07F84CE3EDCB}" srcOrd="1" destOrd="0" presId="urn:microsoft.com/office/officeart/2018/2/layout/IconCircleList"/>
    <dgm:cxn modelId="{87922491-C173-4630-ADBE-DD3CF9B71C65}" type="presParOf" srcId="{D799F557-3979-4985-8D1F-0CD725D55228}" destId="{3D523070-6ABB-4AD6-BD73-371A6AD1AE64}" srcOrd="2" destOrd="0" presId="urn:microsoft.com/office/officeart/2018/2/layout/IconCircleList"/>
    <dgm:cxn modelId="{2B3A9885-8EBB-4740-B70F-ECF67E6A1E3E}" type="presParOf" srcId="{D799F557-3979-4985-8D1F-0CD725D55228}" destId="{F86AB893-78D7-4AA1-9118-F47C3B264AE2}" srcOrd="3" destOrd="0" presId="urn:microsoft.com/office/officeart/2018/2/layout/IconCircleList"/>
    <dgm:cxn modelId="{B563886C-4500-466D-86B0-AEE82D878911}" type="presParOf" srcId="{42E87780-5091-400E-94EB-8157A404CEC0}" destId="{8E3A1EBA-36FC-49ED-8F16-3E9CFD59FDBE}" srcOrd="5" destOrd="0" presId="urn:microsoft.com/office/officeart/2018/2/layout/IconCircleList"/>
    <dgm:cxn modelId="{D167E183-D9D1-4177-8471-4B61AA739325}" type="presParOf" srcId="{42E87780-5091-400E-94EB-8157A404CEC0}" destId="{82A49348-A2E9-4586-904C-9205BFACD3D0}" srcOrd="6" destOrd="0" presId="urn:microsoft.com/office/officeart/2018/2/layout/IconCircleList"/>
    <dgm:cxn modelId="{B5D1EC14-CB49-4982-842D-19B7F34B830C}" type="presParOf" srcId="{82A49348-A2E9-4586-904C-9205BFACD3D0}" destId="{9BECF592-3B20-4450-B2F8-D9D2163AF6FC}" srcOrd="0" destOrd="0" presId="urn:microsoft.com/office/officeart/2018/2/layout/IconCircleList"/>
    <dgm:cxn modelId="{E48B84AE-2EB2-4858-A103-631B041F16DC}" type="presParOf" srcId="{82A49348-A2E9-4586-904C-9205BFACD3D0}" destId="{2A51CBE4-338E-4618-9773-479705DE825F}" srcOrd="1" destOrd="0" presId="urn:microsoft.com/office/officeart/2018/2/layout/IconCircleList"/>
    <dgm:cxn modelId="{0AFA2539-E363-44F8-A557-47C114C13FDD}" type="presParOf" srcId="{82A49348-A2E9-4586-904C-9205BFACD3D0}" destId="{E144B16D-D75F-48CC-949C-784AB5C51C60}" srcOrd="2" destOrd="0" presId="urn:microsoft.com/office/officeart/2018/2/layout/IconCircleList"/>
    <dgm:cxn modelId="{ED51B4EB-BEB1-4E46-BA75-11CE9E7EF6E1}" type="presParOf" srcId="{82A49348-A2E9-4586-904C-9205BFACD3D0}" destId="{0C2CA0BB-C310-4856-A8CF-9616637F26C4}"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067EFBC-870B-4067-8715-A7CEA0D80D87}" type="doc">
      <dgm:prSet loTypeId="urn:microsoft.com/office/officeart/2011/layout/CircleProcess" loCatId="process" qsTypeId="urn:microsoft.com/office/officeart/2005/8/quickstyle/simple1" qsCatId="simple" csTypeId="urn:microsoft.com/office/officeart/2005/8/colors/accent1_2" csCatId="accent1" phldr="1"/>
      <dgm:spPr/>
    </dgm:pt>
    <dgm:pt modelId="{1739F3DA-CAF8-48A7-A23B-1B3746E17093}">
      <dgm:prSet phldrT="[Text]" custT="1"/>
      <dgm:spPr/>
      <dgm:t>
        <a:bodyPr/>
        <a:lstStyle/>
        <a:p>
          <a:pPr algn="l"/>
          <a:r>
            <a:rPr lang="en-US" sz="2400" dirty="0">
              <a:latin typeface="+mn-lt"/>
              <a:cs typeface="Calibri" panose="020F0502020204030204" pitchFamily="34" charset="0"/>
            </a:rPr>
            <a:t>The system employs a Technical Information System (TIS) for analysis and display of Stack data. </a:t>
          </a:r>
          <a:endParaRPr lang="en-GB" sz="2400" dirty="0">
            <a:latin typeface="+mn-lt"/>
            <a:cs typeface="Calibri" panose="020F0502020204030204" pitchFamily="34" charset="0"/>
          </a:endParaRPr>
        </a:p>
      </dgm:t>
    </dgm:pt>
    <dgm:pt modelId="{5F98B754-34F5-41F0-ACF5-971F2BB1682C}" type="parTrans" cxnId="{7036173F-D367-4710-B1DC-26DDE1349722}">
      <dgm:prSet/>
      <dgm:spPr/>
      <dgm:t>
        <a:bodyPr/>
        <a:lstStyle/>
        <a:p>
          <a:endParaRPr lang="en-GB"/>
        </a:p>
      </dgm:t>
    </dgm:pt>
    <dgm:pt modelId="{0A393681-9B03-473E-B214-FDE9E87B8647}" type="sibTrans" cxnId="{7036173F-D367-4710-B1DC-26DDE1349722}">
      <dgm:prSet/>
      <dgm:spPr/>
      <dgm:t>
        <a:bodyPr/>
        <a:lstStyle/>
        <a:p>
          <a:endParaRPr lang="en-GB"/>
        </a:p>
      </dgm:t>
    </dgm:pt>
    <dgm:pt modelId="{C1624620-87E5-480A-82C2-E6E5562FA641}">
      <dgm:prSet phldrT="[Text]" custT="1"/>
      <dgm:spPr/>
      <dgm:t>
        <a:bodyPr/>
        <a:lstStyle/>
        <a:p>
          <a:pPr algn="l"/>
          <a:r>
            <a:rPr lang="en-US" sz="2400" dirty="0">
              <a:latin typeface="+mn-lt"/>
              <a:cs typeface="Calibri" panose="020F0502020204030204" pitchFamily="34" charset="0"/>
            </a:rPr>
            <a:t>The system uses various probes to extract stack samples and transmit them to the TIS analyzer. </a:t>
          </a:r>
          <a:endParaRPr lang="en-GB" sz="2400" dirty="0">
            <a:latin typeface="+mn-lt"/>
            <a:cs typeface="Calibri" panose="020F0502020204030204" pitchFamily="34" charset="0"/>
          </a:endParaRPr>
        </a:p>
      </dgm:t>
    </dgm:pt>
    <dgm:pt modelId="{2BAB9255-88D6-48B7-82C2-26DCC408866C}" type="parTrans" cxnId="{1488F6E2-972A-4621-BB88-65AEEA2E6898}">
      <dgm:prSet/>
      <dgm:spPr/>
      <dgm:t>
        <a:bodyPr/>
        <a:lstStyle/>
        <a:p>
          <a:endParaRPr lang="en-GB"/>
        </a:p>
      </dgm:t>
    </dgm:pt>
    <dgm:pt modelId="{72CB3156-6F50-41B3-B4B2-A03952E435AB}" type="sibTrans" cxnId="{1488F6E2-972A-4621-BB88-65AEEA2E6898}">
      <dgm:prSet/>
      <dgm:spPr/>
      <dgm:t>
        <a:bodyPr/>
        <a:lstStyle/>
        <a:p>
          <a:endParaRPr lang="en-GB"/>
        </a:p>
      </dgm:t>
    </dgm:pt>
    <dgm:pt modelId="{C03011A6-3F50-4840-BC93-8E84FE8C8D4F}">
      <dgm:prSet phldrT="[Text]" custT="1"/>
      <dgm:spPr/>
      <dgm:t>
        <a:bodyPr/>
        <a:lstStyle/>
        <a:p>
          <a:pPr algn="l"/>
          <a:r>
            <a:rPr lang="en-US" sz="2400" dirty="0">
              <a:latin typeface="+mn-lt"/>
              <a:cs typeface="Calibri" panose="020F0502020204030204" pitchFamily="34" charset="0"/>
            </a:rPr>
            <a:t>The processed data is used for reporting emission status </a:t>
          </a:r>
          <a:endParaRPr lang="en-GB" sz="2400" dirty="0">
            <a:latin typeface="+mn-lt"/>
            <a:cs typeface="Calibri" panose="020F0502020204030204" pitchFamily="34" charset="0"/>
          </a:endParaRPr>
        </a:p>
      </dgm:t>
    </dgm:pt>
    <dgm:pt modelId="{40EDE1EB-686D-4896-BAB7-FCD541F3E8B7}" type="parTrans" cxnId="{AD8FBB29-174C-4D70-8E95-53170F24ADBD}">
      <dgm:prSet/>
      <dgm:spPr/>
      <dgm:t>
        <a:bodyPr/>
        <a:lstStyle/>
        <a:p>
          <a:endParaRPr lang="en-GB"/>
        </a:p>
      </dgm:t>
    </dgm:pt>
    <dgm:pt modelId="{0750C752-436D-4AE4-8890-0ED3327BC90C}" type="sibTrans" cxnId="{AD8FBB29-174C-4D70-8E95-53170F24ADBD}">
      <dgm:prSet/>
      <dgm:spPr/>
      <dgm:t>
        <a:bodyPr/>
        <a:lstStyle/>
        <a:p>
          <a:endParaRPr lang="en-GB"/>
        </a:p>
      </dgm:t>
    </dgm:pt>
    <dgm:pt modelId="{BCF861DB-177E-411E-B3E1-2DA7A4472EA9}" type="pres">
      <dgm:prSet presAssocID="{C067EFBC-870B-4067-8715-A7CEA0D80D87}" presName="Name0" presStyleCnt="0">
        <dgm:presLayoutVars>
          <dgm:chMax val="11"/>
          <dgm:chPref val="11"/>
          <dgm:dir/>
          <dgm:resizeHandles/>
        </dgm:presLayoutVars>
      </dgm:prSet>
      <dgm:spPr/>
    </dgm:pt>
    <dgm:pt modelId="{981A2B89-A21A-402D-9974-D82FEACE334D}" type="pres">
      <dgm:prSet presAssocID="{C03011A6-3F50-4840-BC93-8E84FE8C8D4F}" presName="Accent3" presStyleCnt="0"/>
      <dgm:spPr/>
    </dgm:pt>
    <dgm:pt modelId="{35CE8A99-BF7F-4FCE-9358-16035E22D013}" type="pres">
      <dgm:prSet presAssocID="{C03011A6-3F50-4840-BC93-8E84FE8C8D4F}" presName="Accent" presStyleLbl="node1" presStyleIdx="0" presStyleCnt="3" custScaleX="107011" custScaleY="105514" custLinFactNeighborX="12479" custLinFactNeighborY="758"/>
      <dgm:spPr/>
    </dgm:pt>
    <dgm:pt modelId="{B0B21985-A10B-4CAD-9ADF-4D46005D9286}" type="pres">
      <dgm:prSet presAssocID="{C03011A6-3F50-4840-BC93-8E84FE8C8D4F}" presName="ParentBackground3" presStyleCnt="0"/>
      <dgm:spPr/>
    </dgm:pt>
    <dgm:pt modelId="{E1D23CA8-518A-4BF4-A3DE-001E83D21B52}" type="pres">
      <dgm:prSet presAssocID="{C03011A6-3F50-4840-BC93-8E84FE8C8D4F}" presName="ParentBackground" presStyleLbl="fgAcc1" presStyleIdx="0" presStyleCnt="3" custScaleX="94315" custLinFactNeighborX="18331" custLinFactNeighborY="-9"/>
      <dgm:spPr/>
    </dgm:pt>
    <dgm:pt modelId="{977E6C29-50E5-4F5A-8C5A-B2B56A13AD62}" type="pres">
      <dgm:prSet presAssocID="{C03011A6-3F50-4840-BC93-8E84FE8C8D4F}" presName="Parent3" presStyleLbl="revTx" presStyleIdx="0" presStyleCnt="0">
        <dgm:presLayoutVars>
          <dgm:chMax val="1"/>
          <dgm:chPref val="1"/>
          <dgm:bulletEnabled val="1"/>
        </dgm:presLayoutVars>
      </dgm:prSet>
      <dgm:spPr/>
    </dgm:pt>
    <dgm:pt modelId="{AF077746-0EAC-414E-812D-F510B90ADA1B}" type="pres">
      <dgm:prSet presAssocID="{C1624620-87E5-480A-82C2-E6E5562FA641}" presName="Accent2" presStyleCnt="0"/>
      <dgm:spPr/>
    </dgm:pt>
    <dgm:pt modelId="{B3C3BE85-9899-4F44-9F21-3717947F0657}" type="pres">
      <dgm:prSet presAssocID="{C1624620-87E5-480A-82C2-E6E5562FA641}" presName="Accent" presStyleLbl="node1" presStyleIdx="1" presStyleCnt="3" custScaleX="113131" custScaleY="115385" custLinFactNeighborX="6879" custLinFactNeighborY="735"/>
      <dgm:spPr/>
    </dgm:pt>
    <dgm:pt modelId="{B3F01DB6-2784-4ACE-83B4-B4E65BBE7B77}" type="pres">
      <dgm:prSet presAssocID="{C1624620-87E5-480A-82C2-E6E5562FA641}" presName="ParentBackground2" presStyleCnt="0"/>
      <dgm:spPr/>
    </dgm:pt>
    <dgm:pt modelId="{87549AE5-2B44-4D51-9DF5-913E34364C45}" type="pres">
      <dgm:prSet presAssocID="{C1624620-87E5-480A-82C2-E6E5562FA641}" presName="ParentBackground" presStyleLbl="fgAcc1" presStyleIdx="1" presStyleCnt="3" custScaleX="107429" custScaleY="110470" custLinFactNeighborX="14669" custLinFactNeighborY="-9"/>
      <dgm:spPr/>
    </dgm:pt>
    <dgm:pt modelId="{90CDE568-0DCF-4789-B526-5E09FB56FAD0}" type="pres">
      <dgm:prSet presAssocID="{C1624620-87E5-480A-82C2-E6E5562FA641}" presName="Parent2" presStyleLbl="revTx" presStyleIdx="0" presStyleCnt="0">
        <dgm:presLayoutVars>
          <dgm:chMax val="1"/>
          <dgm:chPref val="1"/>
          <dgm:bulletEnabled val="1"/>
        </dgm:presLayoutVars>
      </dgm:prSet>
      <dgm:spPr/>
    </dgm:pt>
    <dgm:pt modelId="{D0C9A2C2-13CB-4170-BF5C-B7144E136F32}" type="pres">
      <dgm:prSet presAssocID="{1739F3DA-CAF8-48A7-A23B-1B3746E17093}" presName="Accent1" presStyleCnt="0"/>
      <dgm:spPr/>
    </dgm:pt>
    <dgm:pt modelId="{F7405CDE-420E-4306-8AB0-8C8FF5AC508B}" type="pres">
      <dgm:prSet presAssocID="{1739F3DA-CAF8-48A7-A23B-1B3746E17093}" presName="Accent" presStyleLbl="node1" presStyleIdx="2" presStyleCnt="3" custScaleX="140059" custScaleY="117115"/>
      <dgm:spPr/>
    </dgm:pt>
    <dgm:pt modelId="{8C3B3CE7-1011-49DE-A343-DB28DAB95DC2}" type="pres">
      <dgm:prSet presAssocID="{1739F3DA-CAF8-48A7-A23B-1B3746E17093}" presName="ParentBackground1" presStyleCnt="0"/>
      <dgm:spPr/>
    </dgm:pt>
    <dgm:pt modelId="{E4F19F30-C3E2-4781-8F30-7DCCCBB7A4C5}" type="pres">
      <dgm:prSet presAssocID="{1739F3DA-CAF8-48A7-A23B-1B3746E17093}" presName="ParentBackground" presStyleLbl="fgAcc1" presStyleIdx="2" presStyleCnt="3" custScaleX="119459" custScaleY="112125"/>
      <dgm:spPr/>
    </dgm:pt>
    <dgm:pt modelId="{2D5EA0C9-5E34-41A2-9370-D77DCC4E9DF9}" type="pres">
      <dgm:prSet presAssocID="{1739F3DA-CAF8-48A7-A23B-1B3746E17093}" presName="Parent1" presStyleLbl="revTx" presStyleIdx="0" presStyleCnt="0">
        <dgm:presLayoutVars>
          <dgm:chMax val="1"/>
          <dgm:chPref val="1"/>
          <dgm:bulletEnabled val="1"/>
        </dgm:presLayoutVars>
      </dgm:prSet>
      <dgm:spPr/>
    </dgm:pt>
  </dgm:ptLst>
  <dgm:cxnLst>
    <dgm:cxn modelId="{91F1A904-E332-45B7-AA9C-08FB8FC1A228}" type="presOf" srcId="{C03011A6-3F50-4840-BC93-8E84FE8C8D4F}" destId="{E1D23CA8-518A-4BF4-A3DE-001E83D21B52}" srcOrd="0" destOrd="0" presId="urn:microsoft.com/office/officeart/2011/layout/CircleProcess"/>
    <dgm:cxn modelId="{AD8FBB29-174C-4D70-8E95-53170F24ADBD}" srcId="{C067EFBC-870B-4067-8715-A7CEA0D80D87}" destId="{C03011A6-3F50-4840-BC93-8E84FE8C8D4F}" srcOrd="2" destOrd="0" parTransId="{40EDE1EB-686D-4896-BAB7-FCD541F3E8B7}" sibTransId="{0750C752-436D-4AE4-8890-0ED3327BC90C}"/>
    <dgm:cxn modelId="{7036173F-D367-4710-B1DC-26DDE1349722}" srcId="{C067EFBC-870B-4067-8715-A7CEA0D80D87}" destId="{1739F3DA-CAF8-48A7-A23B-1B3746E17093}" srcOrd="0" destOrd="0" parTransId="{5F98B754-34F5-41F0-ACF5-971F2BB1682C}" sibTransId="{0A393681-9B03-473E-B214-FDE9E87B8647}"/>
    <dgm:cxn modelId="{4394B65D-DD9C-4601-A088-11DA863F1BE7}" type="presOf" srcId="{C1624620-87E5-480A-82C2-E6E5562FA641}" destId="{87549AE5-2B44-4D51-9DF5-913E34364C45}" srcOrd="0" destOrd="0" presId="urn:microsoft.com/office/officeart/2011/layout/CircleProcess"/>
    <dgm:cxn modelId="{8617725E-98BA-4360-945B-E433194CED30}" type="presOf" srcId="{C067EFBC-870B-4067-8715-A7CEA0D80D87}" destId="{BCF861DB-177E-411E-B3E1-2DA7A4472EA9}" srcOrd="0" destOrd="0" presId="urn:microsoft.com/office/officeart/2011/layout/CircleProcess"/>
    <dgm:cxn modelId="{A56A0846-1997-4A4E-B458-68FE9D2BA347}" type="presOf" srcId="{C1624620-87E5-480A-82C2-E6E5562FA641}" destId="{90CDE568-0DCF-4789-B526-5E09FB56FAD0}" srcOrd="1" destOrd="0" presId="urn:microsoft.com/office/officeart/2011/layout/CircleProcess"/>
    <dgm:cxn modelId="{E83BF781-92A8-4F5E-AAED-0C7F43995217}" type="presOf" srcId="{1739F3DA-CAF8-48A7-A23B-1B3746E17093}" destId="{E4F19F30-C3E2-4781-8F30-7DCCCBB7A4C5}" srcOrd="0" destOrd="0" presId="urn:microsoft.com/office/officeart/2011/layout/CircleProcess"/>
    <dgm:cxn modelId="{4F719496-2467-42E5-B0DE-52C1DEE2546A}" type="presOf" srcId="{C03011A6-3F50-4840-BC93-8E84FE8C8D4F}" destId="{977E6C29-50E5-4F5A-8C5A-B2B56A13AD62}" srcOrd="1" destOrd="0" presId="urn:microsoft.com/office/officeart/2011/layout/CircleProcess"/>
    <dgm:cxn modelId="{A46C7BB5-E5B6-40E8-B5F9-D929793197AC}" type="presOf" srcId="{1739F3DA-CAF8-48A7-A23B-1B3746E17093}" destId="{2D5EA0C9-5E34-41A2-9370-D77DCC4E9DF9}" srcOrd="1" destOrd="0" presId="urn:microsoft.com/office/officeart/2011/layout/CircleProcess"/>
    <dgm:cxn modelId="{1488F6E2-972A-4621-BB88-65AEEA2E6898}" srcId="{C067EFBC-870B-4067-8715-A7CEA0D80D87}" destId="{C1624620-87E5-480A-82C2-E6E5562FA641}" srcOrd="1" destOrd="0" parTransId="{2BAB9255-88D6-48B7-82C2-26DCC408866C}" sibTransId="{72CB3156-6F50-41B3-B4B2-A03952E435AB}"/>
    <dgm:cxn modelId="{5390EC88-734C-4C60-83CE-02D812F35142}" type="presParOf" srcId="{BCF861DB-177E-411E-B3E1-2DA7A4472EA9}" destId="{981A2B89-A21A-402D-9974-D82FEACE334D}" srcOrd="0" destOrd="0" presId="urn:microsoft.com/office/officeart/2011/layout/CircleProcess"/>
    <dgm:cxn modelId="{53EF7588-3EA2-4243-AA66-E57E9173227B}" type="presParOf" srcId="{981A2B89-A21A-402D-9974-D82FEACE334D}" destId="{35CE8A99-BF7F-4FCE-9358-16035E22D013}" srcOrd="0" destOrd="0" presId="urn:microsoft.com/office/officeart/2011/layout/CircleProcess"/>
    <dgm:cxn modelId="{1354C033-1C14-4C3F-86EC-4383765464BD}" type="presParOf" srcId="{BCF861DB-177E-411E-B3E1-2DA7A4472EA9}" destId="{B0B21985-A10B-4CAD-9ADF-4D46005D9286}" srcOrd="1" destOrd="0" presId="urn:microsoft.com/office/officeart/2011/layout/CircleProcess"/>
    <dgm:cxn modelId="{CF034493-5F89-44B0-A69A-A1AD96FA3AB9}" type="presParOf" srcId="{B0B21985-A10B-4CAD-9ADF-4D46005D9286}" destId="{E1D23CA8-518A-4BF4-A3DE-001E83D21B52}" srcOrd="0" destOrd="0" presId="urn:microsoft.com/office/officeart/2011/layout/CircleProcess"/>
    <dgm:cxn modelId="{38CAEF26-773A-4510-BCAD-7D279C9A05BF}" type="presParOf" srcId="{BCF861DB-177E-411E-B3E1-2DA7A4472EA9}" destId="{977E6C29-50E5-4F5A-8C5A-B2B56A13AD62}" srcOrd="2" destOrd="0" presId="urn:microsoft.com/office/officeart/2011/layout/CircleProcess"/>
    <dgm:cxn modelId="{18E1731E-87DD-4EFC-B641-9AC022C14620}" type="presParOf" srcId="{BCF861DB-177E-411E-B3E1-2DA7A4472EA9}" destId="{AF077746-0EAC-414E-812D-F510B90ADA1B}" srcOrd="3" destOrd="0" presId="urn:microsoft.com/office/officeart/2011/layout/CircleProcess"/>
    <dgm:cxn modelId="{3E96465C-C19B-423B-A2AA-87094E301131}" type="presParOf" srcId="{AF077746-0EAC-414E-812D-F510B90ADA1B}" destId="{B3C3BE85-9899-4F44-9F21-3717947F0657}" srcOrd="0" destOrd="0" presId="urn:microsoft.com/office/officeart/2011/layout/CircleProcess"/>
    <dgm:cxn modelId="{7ABDFE18-D519-47BC-9013-5777D69E3E67}" type="presParOf" srcId="{BCF861DB-177E-411E-B3E1-2DA7A4472EA9}" destId="{B3F01DB6-2784-4ACE-83B4-B4E65BBE7B77}" srcOrd="4" destOrd="0" presId="urn:microsoft.com/office/officeart/2011/layout/CircleProcess"/>
    <dgm:cxn modelId="{58570390-C4FD-42BA-8EC7-E819AC497BC2}" type="presParOf" srcId="{B3F01DB6-2784-4ACE-83B4-B4E65BBE7B77}" destId="{87549AE5-2B44-4D51-9DF5-913E34364C45}" srcOrd="0" destOrd="0" presId="urn:microsoft.com/office/officeart/2011/layout/CircleProcess"/>
    <dgm:cxn modelId="{06DBD543-4848-4179-AEEF-9E4991E1C9DD}" type="presParOf" srcId="{BCF861DB-177E-411E-B3E1-2DA7A4472EA9}" destId="{90CDE568-0DCF-4789-B526-5E09FB56FAD0}" srcOrd="5" destOrd="0" presId="urn:microsoft.com/office/officeart/2011/layout/CircleProcess"/>
    <dgm:cxn modelId="{5F640F26-6FD5-4299-A483-EB9727D46945}" type="presParOf" srcId="{BCF861DB-177E-411E-B3E1-2DA7A4472EA9}" destId="{D0C9A2C2-13CB-4170-BF5C-B7144E136F32}" srcOrd="6" destOrd="0" presId="urn:microsoft.com/office/officeart/2011/layout/CircleProcess"/>
    <dgm:cxn modelId="{5E8E20E3-FBFE-4A95-88C0-5C019B4C1D31}" type="presParOf" srcId="{D0C9A2C2-13CB-4170-BF5C-B7144E136F32}" destId="{F7405CDE-420E-4306-8AB0-8C8FF5AC508B}" srcOrd="0" destOrd="0" presId="urn:microsoft.com/office/officeart/2011/layout/CircleProcess"/>
    <dgm:cxn modelId="{4C987930-7B43-48D4-AC33-5259E828E703}" type="presParOf" srcId="{BCF861DB-177E-411E-B3E1-2DA7A4472EA9}" destId="{8C3B3CE7-1011-49DE-A343-DB28DAB95DC2}" srcOrd="7" destOrd="0" presId="urn:microsoft.com/office/officeart/2011/layout/CircleProcess"/>
    <dgm:cxn modelId="{1339FFBA-1B23-4971-A72E-880D8B6F19D5}" type="presParOf" srcId="{8C3B3CE7-1011-49DE-A343-DB28DAB95DC2}" destId="{E4F19F30-C3E2-4781-8F30-7DCCCBB7A4C5}" srcOrd="0" destOrd="0" presId="urn:microsoft.com/office/officeart/2011/layout/CircleProcess"/>
    <dgm:cxn modelId="{C1A62BC0-1504-459B-96B3-2A21DA7B16D5}" type="presParOf" srcId="{BCF861DB-177E-411E-B3E1-2DA7A4472EA9}" destId="{2D5EA0C9-5E34-41A2-9370-D77DCC4E9DF9}" srcOrd="8"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067EFBC-870B-4067-8715-A7CEA0D80D87}" type="doc">
      <dgm:prSet loTypeId="urn:microsoft.com/office/officeart/2009/3/layout/StepUpProcess" loCatId="process" qsTypeId="urn:microsoft.com/office/officeart/2005/8/quickstyle/simple1" qsCatId="simple" csTypeId="urn:microsoft.com/office/officeart/2005/8/colors/accent1_2" csCatId="accent1" phldr="1"/>
      <dgm:spPr/>
    </dgm:pt>
    <dgm:pt modelId="{1739F3DA-CAF8-48A7-A23B-1B3746E17093}">
      <dgm:prSet phldrT="[Text]" custT="1"/>
      <dgm:spPr/>
      <dgm:t>
        <a:bodyPr/>
        <a:lstStyle/>
        <a:p>
          <a:pPr algn="l"/>
          <a:r>
            <a:rPr lang="en-US" sz="2400" dirty="0">
              <a:latin typeface="+mn-lt"/>
              <a:cs typeface="Calibri" panose="020F0502020204030204" pitchFamily="34" charset="0"/>
            </a:rPr>
            <a:t>QA/QC procedures are regularly carried out to ascertain the quality and accuracy of data sampled from stacks.</a:t>
          </a:r>
          <a:endParaRPr lang="en-GB" sz="2400" dirty="0">
            <a:latin typeface="+mn-lt"/>
            <a:cs typeface="Calibri" panose="020F0502020204030204" pitchFamily="34" charset="0"/>
          </a:endParaRPr>
        </a:p>
      </dgm:t>
    </dgm:pt>
    <dgm:pt modelId="{5F98B754-34F5-41F0-ACF5-971F2BB1682C}" type="parTrans" cxnId="{7036173F-D367-4710-B1DC-26DDE1349722}">
      <dgm:prSet/>
      <dgm:spPr/>
      <dgm:t>
        <a:bodyPr/>
        <a:lstStyle/>
        <a:p>
          <a:endParaRPr lang="en-GB"/>
        </a:p>
      </dgm:t>
    </dgm:pt>
    <dgm:pt modelId="{0A393681-9B03-473E-B214-FDE9E87B8647}" type="sibTrans" cxnId="{7036173F-D367-4710-B1DC-26DDE1349722}">
      <dgm:prSet/>
      <dgm:spPr/>
      <dgm:t>
        <a:bodyPr/>
        <a:lstStyle/>
        <a:p>
          <a:endParaRPr lang="en-GB"/>
        </a:p>
      </dgm:t>
    </dgm:pt>
    <dgm:pt modelId="{C1624620-87E5-480A-82C2-E6E5562FA641}">
      <dgm:prSet phldrT="[Text]" custT="1"/>
      <dgm:spPr/>
      <dgm:t>
        <a:bodyPr/>
        <a:lstStyle/>
        <a:p>
          <a:pPr algn="l"/>
          <a:r>
            <a:rPr lang="en-US" sz="2400" dirty="0">
              <a:latin typeface="+mn-lt"/>
              <a:cs typeface="Calibri" panose="020F0502020204030204" pitchFamily="34" charset="0"/>
            </a:rPr>
            <a:t>Involves regular maintenance and calibration of probes and analyzers. </a:t>
          </a:r>
          <a:endParaRPr lang="en-GB" sz="2400" dirty="0">
            <a:latin typeface="+mn-lt"/>
            <a:cs typeface="Calibri" panose="020F0502020204030204" pitchFamily="34" charset="0"/>
          </a:endParaRPr>
        </a:p>
      </dgm:t>
    </dgm:pt>
    <dgm:pt modelId="{2BAB9255-88D6-48B7-82C2-26DCC408866C}" type="parTrans" cxnId="{1488F6E2-972A-4621-BB88-65AEEA2E6898}">
      <dgm:prSet/>
      <dgm:spPr/>
      <dgm:t>
        <a:bodyPr/>
        <a:lstStyle/>
        <a:p>
          <a:endParaRPr lang="en-GB"/>
        </a:p>
      </dgm:t>
    </dgm:pt>
    <dgm:pt modelId="{72CB3156-6F50-41B3-B4B2-A03952E435AB}" type="sibTrans" cxnId="{1488F6E2-972A-4621-BB88-65AEEA2E6898}">
      <dgm:prSet/>
      <dgm:spPr/>
      <dgm:t>
        <a:bodyPr/>
        <a:lstStyle/>
        <a:p>
          <a:endParaRPr lang="en-GB"/>
        </a:p>
      </dgm:t>
    </dgm:pt>
    <dgm:pt modelId="{C03011A6-3F50-4840-BC93-8E84FE8C8D4F}">
      <dgm:prSet phldrT="[Text]" custT="1"/>
      <dgm:spPr/>
      <dgm:t>
        <a:bodyPr/>
        <a:lstStyle/>
        <a:p>
          <a:pPr algn="l"/>
          <a:r>
            <a:rPr lang="en-US" sz="2400" dirty="0">
              <a:latin typeface="+mn-lt"/>
              <a:cs typeface="Calibri" panose="020F0502020204030204" pitchFamily="34" charset="0"/>
            </a:rPr>
            <a:t>It also includes cross-stack and homogenous extractive sampling to obtain </a:t>
          </a:r>
          <a:r>
            <a:rPr lang="en-US" sz="2400" b="1" i="1" dirty="0">
              <a:latin typeface="+mn-lt"/>
              <a:cs typeface="Calibri" panose="020F0502020204030204" pitchFamily="34" charset="0"/>
            </a:rPr>
            <a:t>the most representative</a:t>
          </a:r>
          <a:r>
            <a:rPr lang="en-US" sz="2400" dirty="0">
              <a:latin typeface="+mn-lt"/>
              <a:cs typeface="Calibri" panose="020F0502020204030204" pitchFamily="34" charset="0"/>
            </a:rPr>
            <a:t> snapshot of stack emissions.</a:t>
          </a:r>
          <a:endParaRPr lang="en-GB" sz="2400" dirty="0">
            <a:latin typeface="+mn-lt"/>
            <a:cs typeface="Calibri" panose="020F0502020204030204" pitchFamily="34" charset="0"/>
          </a:endParaRPr>
        </a:p>
      </dgm:t>
    </dgm:pt>
    <dgm:pt modelId="{40EDE1EB-686D-4896-BAB7-FCD541F3E8B7}" type="parTrans" cxnId="{AD8FBB29-174C-4D70-8E95-53170F24ADBD}">
      <dgm:prSet/>
      <dgm:spPr/>
      <dgm:t>
        <a:bodyPr/>
        <a:lstStyle/>
        <a:p>
          <a:endParaRPr lang="en-GB"/>
        </a:p>
      </dgm:t>
    </dgm:pt>
    <dgm:pt modelId="{0750C752-436D-4AE4-8890-0ED3327BC90C}" type="sibTrans" cxnId="{AD8FBB29-174C-4D70-8E95-53170F24ADBD}">
      <dgm:prSet/>
      <dgm:spPr/>
      <dgm:t>
        <a:bodyPr/>
        <a:lstStyle/>
        <a:p>
          <a:endParaRPr lang="en-GB"/>
        </a:p>
      </dgm:t>
    </dgm:pt>
    <dgm:pt modelId="{445A42E5-BD14-41DF-B5C6-1C10D82ABBAD}" type="pres">
      <dgm:prSet presAssocID="{C067EFBC-870B-4067-8715-A7CEA0D80D87}" presName="rootnode" presStyleCnt="0">
        <dgm:presLayoutVars>
          <dgm:chMax/>
          <dgm:chPref/>
          <dgm:dir/>
          <dgm:animLvl val="lvl"/>
        </dgm:presLayoutVars>
      </dgm:prSet>
      <dgm:spPr/>
    </dgm:pt>
    <dgm:pt modelId="{7C4207B0-DF0A-46EB-8577-CD588A99BF67}" type="pres">
      <dgm:prSet presAssocID="{1739F3DA-CAF8-48A7-A23B-1B3746E17093}" presName="composite" presStyleCnt="0"/>
      <dgm:spPr/>
    </dgm:pt>
    <dgm:pt modelId="{7712AA25-262E-4F9C-B5B2-43CFCC4EDF16}" type="pres">
      <dgm:prSet presAssocID="{1739F3DA-CAF8-48A7-A23B-1B3746E17093}" presName="LShape" presStyleLbl="alignNode1" presStyleIdx="0" presStyleCnt="5"/>
      <dgm:spPr/>
    </dgm:pt>
    <dgm:pt modelId="{7A434610-470E-4A0C-82F4-6AF88A9D4027}" type="pres">
      <dgm:prSet presAssocID="{1739F3DA-CAF8-48A7-A23B-1B3746E17093}" presName="ParentText" presStyleLbl="revTx" presStyleIdx="0" presStyleCnt="3">
        <dgm:presLayoutVars>
          <dgm:chMax val="0"/>
          <dgm:chPref val="0"/>
          <dgm:bulletEnabled val="1"/>
        </dgm:presLayoutVars>
      </dgm:prSet>
      <dgm:spPr/>
    </dgm:pt>
    <dgm:pt modelId="{236766A1-6FA6-4485-ABD1-D01CB41685E4}" type="pres">
      <dgm:prSet presAssocID="{1739F3DA-CAF8-48A7-A23B-1B3746E17093}" presName="Triangle" presStyleLbl="alignNode1" presStyleIdx="1" presStyleCnt="5"/>
      <dgm:spPr/>
    </dgm:pt>
    <dgm:pt modelId="{28241BB2-9691-491C-A7E0-68244474F812}" type="pres">
      <dgm:prSet presAssocID="{0A393681-9B03-473E-B214-FDE9E87B8647}" presName="sibTrans" presStyleCnt="0"/>
      <dgm:spPr/>
    </dgm:pt>
    <dgm:pt modelId="{7611FA0B-4297-4298-A7E8-6FFC099315FE}" type="pres">
      <dgm:prSet presAssocID="{0A393681-9B03-473E-B214-FDE9E87B8647}" presName="space" presStyleCnt="0"/>
      <dgm:spPr/>
    </dgm:pt>
    <dgm:pt modelId="{25A09E87-BC64-4C17-B5B8-AEF47EAC67A7}" type="pres">
      <dgm:prSet presAssocID="{C1624620-87E5-480A-82C2-E6E5562FA641}" presName="composite" presStyleCnt="0"/>
      <dgm:spPr/>
    </dgm:pt>
    <dgm:pt modelId="{DDB245BF-9530-4DAD-95A2-B0769EAA9D54}" type="pres">
      <dgm:prSet presAssocID="{C1624620-87E5-480A-82C2-E6E5562FA641}" presName="LShape" presStyleLbl="alignNode1" presStyleIdx="2" presStyleCnt="5" custScaleX="108701" custScaleY="131094"/>
      <dgm:spPr/>
    </dgm:pt>
    <dgm:pt modelId="{8B37A7CC-438C-47A0-A57B-E1835277F86E}" type="pres">
      <dgm:prSet presAssocID="{C1624620-87E5-480A-82C2-E6E5562FA641}" presName="ParentText" presStyleLbl="revTx" presStyleIdx="1" presStyleCnt="3" custLinFactNeighborX="-1389" custLinFactNeighborY="-6557">
        <dgm:presLayoutVars>
          <dgm:chMax val="0"/>
          <dgm:chPref val="0"/>
          <dgm:bulletEnabled val="1"/>
        </dgm:presLayoutVars>
      </dgm:prSet>
      <dgm:spPr/>
    </dgm:pt>
    <dgm:pt modelId="{89857B9F-697D-4AEB-9151-A941FFDB7FDD}" type="pres">
      <dgm:prSet presAssocID="{C1624620-87E5-480A-82C2-E6E5562FA641}" presName="Triangle" presStyleLbl="alignNode1" presStyleIdx="3" presStyleCnt="5"/>
      <dgm:spPr/>
    </dgm:pt>
    <dgm:pt modelId="{45463686-33FC-4BB2-B499-08B723DF4613}" type="pres">
      <dgm:prSet presAssocID="{72CB3156-6F50-41B3-B4B2-A03952E435AB}" presName="sibTrans" presStyleCnt="0"/>
      <dgm:spPr/>
    </dgm:pt>
    <dgm:pt modelId="{96303811-FFF9-489F-BAC9-FFDA97FFBD5E}" type="pres">
      <dgm:prSet presAssocID="{72CB3156-6F50-41B3-B4B2-A03952E435AB}" presName="space" presStyleCnt="0"/>
      <dgm:spPr/>
    </dgm:pt>
    <dgm:pt modelId="{60AB5AF3-5F2D-4BD5-B11E-87F58EF42E63}" type="pres">
      <dgm:prSet presAssocID="{C03011A6-3F50-4840-BC93-8E84FE8C8D4F}" presName="composite" presStyleCnt="0"/>
      <dgm:spPr/>
    </dgm:pt>
    <dgm:pt modelId="{F9E22C67-3390-4094-85DC-85464012A337}" type="pres">
      <dgm:prSet presAssocID="{C03011A6-3F50-4840-BC93-8E84FE8C8D4F}" presName="LShape" presStyleLbl="alignNode1" presStyleIdx="4" presStyleCnt="5" custScaleX="114352" custScaleY="153229"/>
      <dgm:spPr/>
    </dgm:pt>
    <dgm:pt modelId="{D5306CF5-28F9-4D20-A062-5CFFB068DA3D}" type="pres">
      <dgm:prSet presAssocID="{C03011A6-3F50-4840-BC93-8E84FE8C8D4F}" presName="ParentText" presStyleLbl="revTx" presStyleIdx="2" presStyleCnt="3" custScaleY="85096" custLinFactNeighborX="-868" custLinFactNeighborY="-20300">
        <dgm:presLayoutVars>
          <dgm:chMax val="0"/>
          <dgm:chPref val="0"/>
          <dgm:bulletEnabled val="1"/>
        </dgm:presLayoutVars>
      </dgm:prSet>
      <dgm:spPr/>
    </dgm:pt>
  </dgm:ptLst>
  <dgm:cxnLst>
    <dgm:cxn modelId="{AD8FBB29-174C-4D70-8E95-53170F24ADBD}" srcId="{C067EFBC-870B-4067-8715-A7CEA0D80D87}" destId="{C03011A6-3F50-4840-BC93-8E84FE8C8D4F}" srcOrd="2" destOrd="0" parTransId="{40EDE1EB-686D-4896-BAB7-FCD541F3E8B7}" sibTransId="{0750C752-436D-4AE4-8890-0ED3327BC90C}"/>
    <dgm:cxn modelId="{0A10E035-55F9-4FF0-B319-E1446D40A989}" type="presOf" srcId="{1739F3DA-CAF8-48A7-A23B-1B3746E17093}" destId="{7A434610-470E-4A0C-82F4-6AF88A9D4027}" srcOrd="0" destOrd="0" presId="urn:microsoft.com/office/officeart/2009/3/layout/StepUpProcess"/>
    <dgm:cxn modelId="{7036173F-D367-4710-B1DC-26DDE1349722}" srcId="{C067EFBC-870B-4067-8715-A7CEA0D80D87}" destId="{1739F3DA-CAF8-48A7-A23B-1B3746E17093}" srcOrd="0" destOrd="0" parTransId="{5F98B754-34F5-41F0-ACF5-971F2BB1682C}" sibTransId="{0A393681-9B03-473E-B214-FDE9E87B8647}"/>
    <dgm:cxn modelId="{E251A942-FEF0-49FE-9C7C-60F3F6CDDEEB}" type="presOf" srcId="{C03011A6-3F50-4840-BC93-8E84FE8C8D4F}" destId="{D5306CF5-28F9-4D20-A062-5CFFB068DA3D}" srcOrd="0" destOrd="0" presId="urn:microsoft.com/office/officeart/2009/3/layout/StepUpProcess"/>
    <dgm:cxn modelId="{EC330058-AF3B-4AB1-9ED1-F1B49E8D69D1}" type="presOf" srcId="{C1624620-87E5-480A-82C2-E6E5562FA641}" destId="{8B37A7CC-438C-47A0-A57B-E1835277F86E}" srcOrd="0" destOrd="0" presId="urn:microsoft.com/office/officeart/2009/3/layout/StepUpProcess"/>
    <dgm:cxn modelId="{2BDCB27F-4669-4727-A45C-A8EC56604B47}" type="presOf" srcId="{C067EFBC-870B-4067-8715-A7CEA0D80D87}" destId="{445A42E5-BD14-41DF-B5C6-1C10D82ABBAD}" srcOrd="0" destOrd="0" presId="urn:microsoft.com/office/officeart/2009/3/layout/StepUpProcess"/>
    <dgm:cxn modelId="{1488F6E2-972A-4621-BB88-65AEEA2E6898}" srcId="{C067EFBC-870B-4067-8715-A7CEA0D80D87}" destId="{C1624620-87E5-480A-82C2-E6E5562FA641}" srcOrd="1" destOrd="0" parTransId="{2BAB9255-88D6-48B7-82C2-26DCC408866C}" sibTransId="{72CB3156-6F50-41B3-B4B2-A03952E435AB}"/>
    <dgm:cxn modelId="{7453FD22-869E-4290-BF67-59CEAC2EF27F}" type="presParOf" srcId="{445A42E5-BD14-41DF-B5C6-1C10D82ABBAD}" destId="{7C4207B0-DF0A-46EB-8577-CD588A99BF67}" srcOrd="0" destOrd="0" presId="urn:microsoft.com/office/officeart/2009/3/layout/StepUpProcess"/>
    <dgm:cxn modelId="{5685C31F-0541-4755-ABD8-1D406BE33561}" type="presParOf" srcId="{7C4207B0-DF0A-46EB-8577-CD588A99BF67}" destId="{7712AA25-262E-4F9C-B5B2-43CFCC4EDF16}" srcOrd="0" destOrd="0" presId="urn:microsoft.com/office/officeart/2009/3/layout/StepUpProcess"/>
    <dgm:cxn modelId="{9DD290D6-298E-49AB-838E-72CF926188B6}" type="presParOf" srcId="{7C4207B0-DF0A-46EB-8577-CD588A99BF67}" destId="{7A434610-470E-4A0C-82F4-6AF88A9D4027}" srcOrd="1" destOrd="0" presId="urn:microsoft.com/office/officeart/2009/3/layout/StepUpProcess"/>
    <dgm:cxn modelId="{DD31D02A-2F1E-4827-9F5C-B37BF87024CA}" type="presParOf" srcId="{7C4207B0-DF0A-46EB-8577-CD588A99BF67}" destId="{236766A1-6FA6-4485-ABD1-D01CB41685E4}" srcOrd="2" destOrd="0" presId="urn:microsoft.com/office/officeart/2009/3/layout/StepUpProcess"/>
    <dgm:cxn modelId="{8FB8D702-026F-4FFD-8EF5-5356B4EFC3B6}" type="presParOf" srcId="{445A42E5-BD14-41DF-B5C6-1C10D82ABBAD}" destId="{28241BB2-9691-491C-A7E0-68244474F812}" srcOrd="1" destOrd="0" presId="urn:microsoft.com/office/officeart/2009/3/layout/StepUpProcess"/>
    <dgm:cxn modelId="{E8F0DA9E-502E-4040-B290-480E7D641433}" type="presParOf" srcId="{28241BB2-9691-491C-A7E0-68244474F812}" destId="{7611FA0B-4297-4298-A7E8-6FFC099315FE}" srcOrd="0" destOrd="0" presId="urn:microsoft.com/office/officeart/2009/3/layout/StepUpProcess"/>
    <dgm:cxn modelId="{09E34D6C-39F2-41CA-95E6-DB004EB614B9}" type="presParOf" srcId="{445A42E5-BD14-41DF-B5C6-1C10D82ABBAD}" destId="{25A09E87-BC64-4C17-B5B8-AEF47EAC67A7}" srcOrd="2" destOrd="0" presId="urn:microsoft.com/office/officeart/2009/3/layout/StepUpProcess"/>
    <dgm:cxn modelId="{023CE349-0234-45EA-B9F5-F2BBB5F6E3C0}" type="presParOf" srcId="{25A09E87-BC64-4C17-B5B8-AEF47EAC67A7}" destId="{DDB245BF-9530-4DAD-95A2-B0769EAA9D54}" srcOrd="0" destOrd="0" presId="urn:microsoft.com/office/officeart/2009/3/layout/StepUpProcess"/>
    <dgm:cxn modelId="{248C8331-E101-4F73-A006-DE594BD1894C}" type="presParOf" srcId="{25A09E87-BC64-4C17-B5B8-AEF47EAC67A7}" destId="{8B37A7CC-438C-47A0-A57B-E1835277F86E}" srcOrd="1" destOrd="0" presId="urn:microsoft.com/office/officeart/2009/3/layout/StepUpProcess"/>
    <dgm:cxn modelId="{E4E649B9-0969-4B81-98E1-38FA7862EB26}" type="presParOf" srcId="{25A09E87-BC64-4C17-B5B8-AEF47EAC67A7}" destId="{89857B9F-697D-4AEB-9151-A941FFDB7FDD}" srcOrd="2" destOrd="0" presId="urn:microsoft.com/office/officeart/2009/3/layout/StepUpProcess"/>
    <dgm:cxn modelId="{8731AED7-9CBD-413D-9764-293295F214CF}" type="presParOf" srcId="{445A42E5-BD14-41DF-B5C6-1C10D82ABBAD}" destId="{45463686-33FC-4BB2-B499-08B723DF4613}" srcOrd="3" destOrd="0" presId="urn:microsoft.com/office/officeart/2009/3/layout/StepUpProcess"/>
    <dgm:cxn modelId="{ED12C637-9FA4-4520-8E53-9381908C9B1B}" type="presParOf" srcId="{45463686-33FC-4BB2-B499-08B723DF4613}" destId="{96303811-FFF9-489F-BAC9-FFDA97FFBD5E}" srcOrd="0" destOrd="0" presId="urn:microsoft.com/office/officeart/2009/3/layout/StepUpProcess"/>
    <dgm:cxn modelId="{80066CD0-B484-4814-A1F2-BFF5D16F291E}" type="presParOf" srcId="{445A42E5-BD14-41DF-B5C6-1C10D82ABBAD}" destId="{60AB5AF3-5F2D-4BD5-B11E-87F58EF42E63}" srcOrd="4" destOrd="0" presId="urn:microsoft.com/office/officeart/2009/3/layout/StepUpProcess"/>
    <dgm:cxn modelId="{05C1647B-E47B-439C-895A-0314CC88B3E2}" type="presParOf" srcId="{60AB5AF3-5F2D-4BD5-B11E-87F58EF42E63}" destId="{F9E22C67-3390-4094-85DC-85464012A337}" srcOrd="0" destOrd="0" presId="urn:microsoft.com/office/officeart/2009/3/layout/StepUpProcess"/>
    <dgm:cxn modelId="{5BE1CEAF-66A3-4883-BF00-1F7D5A9BB862}" type="presParOf" srcId="{60AB5AF3-5F2D-4BD5-B11E-87F58EF42E63}" destId="{D5306CF5-28F9-4D20-A062-5CFFB068DA3D}"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421ED85-3526-4195-BD66-1F5AE1329D3C}" type="doc">
      <dgm:prSet loTypeId="urn:microsoft.com/office/officeart/2005/8/layout/arrow2" loCatId="process" qsTypeId="urn:microsoft.com/office/officeart/2005/8/quickstyle/3d4" qsCatId="3D" csTypeId="urn:microsoft.com/office/officeart/2005/8/colors/accent4_4" csCatId="accent4" phldr="1"/>
      <dgm:spPr/>
      <dgm:t>
        <a:bodyPr/>
        <a:lstStyle/>
        <a:p>
          <a:endParaRPr lang="en-US"/>
        </a:p>
      </dgm:t>
    </dgm:pt>
    <dgm:pt modelId="{17697597-7D7A-413F-AE63-73EA5055A15B}">
      <dgm:prSet custT="1"/>
      <dgm:spPr/>
      <dgm:t>
        <a:bodyPr/>
        <a:lstStyle/>
        <a:p>
          <a:pPr algn="l"/>
          <a:r>
            <a:rPr lang="en-US" sz="2000" b="1" dirty="0">
              <a:latin typeface="Calibri" panose="020F0502020204030204" pitchFamily="34" charset="0"/>
              <a:cs typeface="Calibri" panose="020F0502020204030204" pitchFamily="34" charset="0"/>
            </a:rPr>
            <a:t>Eskom generates about 95% of the electricity used in SA.</a:t>
          </a:r>
        </a:p>
      </dgm:t>
    </dgm:pt>
    <dgm:pt modelId="{EBA44138-1612-42FC-BE0B-D385CDB4DCA8}" type="parTrans" cxnId="{1ABADFE8-3909-4124-B2B6-D5CADA06D4F6}">
      <dgm:prSet/>
      <dgm:spPr/>
      <dgm:t>
        <a:bodyPr/>
        <a:lstStyle/>
        <a:p>
          <a:pPr algn="ctr"/>
          <a:endParaRPr lang="en-US"/>
        </a:p>
      </dgm:t>
    </dgm:pt>
    <dgm:pt modelId="{EA024DA4-03AE-447D-B4B0-6A299BEAAFBD}" type="sibTrans" cxnId="{1ABADFE8-3909-4124-B2B6-D5CADA06D4F6}">
      <dgm:prSet/>
      <dgm:spPr/>
      <dgm:t>
        <a:bodyPr/>
        <a:lstStyle/>
        <a:p>
          <a:pPr algn="ctr"/>
          <a:endParaRPr lang="en-US"/>
        </a:p>
      </dgm:t>
    </dgm:pt>
    <dgm:pt modelId="{23C10AD7-9F31-4689-966D-05D29FB86D9C}">
      <dgm:prSet custT="1"/>
      <dgm:spPr/>
      <dgm:t>
        <a:bodyPr/>
        <a:lstStyle/>
        <a:p>
          <a:pPr marL="0" lvl="0" indent="0" algn="l" defTabSz="1066800">
            <a:lnSpc>
              <a:spcPct val="90000"/>
            </a:lnSpc>
            <a:spcBef>
              <a:spcPct val="0"/>
            </a:spcBef>
            <a:spcAft>
              <a:spcPct val="35000"/>
            </a:spcAft>
            <a:buNone/>
          </a:pPr>
          <a:r>
            <a:rPr lang="en-US" sz="2000" b="1" kern="1200" dirty="0">
              <a:latin typeface="Calibri" panose="020F0502020204030204" pitchFamily="34" charset="0"/>
              <a:cs typeface="Calibri" panose="020F0502020204030204" pitchFamily="34" charset="0"/>
            </a:rPr>
            <a:t>95% of Eskom’s generating capacity comes from coal-fired plants. </a:t>
          </a:r>
          <a:endParaRPr lang="en-US" sz="2000" b="1" kern="1200" dirty="0">
            <a:latin typeface="Calibri" panose="020F0502020204030204" pitchFamily="34" charset="0"/>
            <a:ea typeface="+mn-ea"/>
            <a:cs typeface="Calibri" panose="020F0502020204030204" pitchFamily="34" charset="0"/>
          </a:endParaRPr>
        </a:p>
      </dgm:t>
    </dgm:pt>
    <dgm:pt modelId="{6546D4A4-A400-45E9-952A-56C855DF5C6C}" type="parTrans" cxnId="{15C30139-0398-41B8-877F-14A3E285137A}">
      <dgm:prSet/>
      <dgm:spPr/>
      <dgm:t>
        <a:bodyPr/>
        <a:lstStyle/>
        <a:p>
          <a:pPr algn="ctr"/>
          <a:endParaRPr lang="en-US"/>
        </a:p>
      </dgm:t>
    </dgm:pt>
    <dgm:pt modelId="{48459CCF-713C-4095-BB65-C53F27D03DB2}" type="sibTrans" cxnId="{15C30139-0398-41B8-877F-14A3E285137A}">
      <dgm:prSet/>
      <dgm:spPr/>
      <dgm:t>
        <a:bodyPr/>
        <a:lstStyle/>
        <a:p>
          <a:pPr algn="ctr"/>
          <a:endParaRPr lang="en-US"/>
        </a:p>
      </dgm:t>
    </dgm:pt>
    <dgm:pt modelId="{9B2F70B2-E4BE-44FB-B3CA-495B7662AA40}">
      <dgm:prSet custT="1"/>
      <dgm:spPr/>
      <dgm:t>
        <a:bodyPr/>
        <a:lstStyle/>
        <a:p>
          <a:pPr>
            <a:buNone/>
          </a:pPr>
          <a:r>
            <a:rPr lang="en-US" sz="2000" b="1" dirty="0">
              <a:latin typeface="Calibri" panose="020F0502020204030204" pitchFamily="34" charset="0"/>
              <a:cs typeface="Calibri" panose="020F0502020204030204" pitchFamily="34" charset="0"/>
            </a:rPr>
            <a:t>Emission monitoring systems confirm that about 5 of Eskom’s coal plants exceed statutory emission levels.</a:t>
          </a:r>
          <a:endParaRPr lang="en-US" sz="2000" b="1" dirty="0">
            <a:latin typeface="Calibri" panose="020F0502020204030204" pitchFamily="34" charset="0"/>
            <a:ea typeface="+mn-ea"/>
            <a:cs typeface="Calibri" panose="020F0502020204030204" pitchFamily="34" charset="0"/>
          </a:endParaRPr>
        </a:p>
      </dgm:t>
    </dgm:pt>
    <dgm:pt modelId="{BA5F74F1-99BA-407E-95EC-2B0607096418}" type="parTrans" cxnId="{9A57C4BD-C7F2-4012-A53E-7FD313B915EF}">
      <dgm:prSet/>
      <dgm:spPr/>
      <dgm:t>
        <a:bodyPr/>
        <a:lstStyle/>
        <a:p>
          <a:endParaRPr lang="en-GB"/>
        </a:p>
      </dgm:t>
    </dgm:pt>
    <dgm:pt modelId="{AE4EBA77-FB6F-4FD8-85FD-EB8FACFF4173}" type="sibTrans" cxnId="{9A57C4BD-C7F2-4012-A53E-7FD313B915EF}">
      <dgm:prSet/>
      <dgm:spPr/>
      <dgm:t>
        <a:bodyPr/>
        <a:lstStyle/>
        <a:p>
          <a:endParaRPr lang="en-GB"/>
        </a:p>
      </dgm:t>
    </dgm:pt>
    <dgm:pt modelId="{9052C7F9-3BDF-4E19-A97D-4FADA52B8C6C}">
      <dgm:prSet custT="1"/>
      <dgm:spPr/>
      <dgm:t>
        <a:bodyPr/>
        <a:lstStyle/>
        <a:p>
          <a:r>
            <a:rPr lang="en-US" sz="2000" b="1" dirty="0">
              <a:latin typeface="Calibri" panose="020F0502020204030204" pitchFamily="34" charset="0"/>
              <a:cs typeface="Calibri" panose="020F0502020204030204" pitchFamily="34" charset="0"/>
            </a:rPr>
            <a:t>Eskom is a state-owned electricity provider.</a:t>
          </a:r>
          <a:endParaRPr lang="en-GB" sz="2000" b="1" dirty="0">
            <a:latin typeface="Calibri" panose="020F0502020204030204" pitchFamily="34" charset="0"/>
            <a:cs typeface="Calibri" panose="020F0502020204030204" pitchFamily="34" charset="0"/>
          </a:endParaRPr>
        </a:p>
      </dgm:t>
    </dgm:pt>
    <dgm:pt modelId="{3E34BA32-7472-43DF-82DD-7AB1CDD61ADB}" type="parTrans" cxnId="{BB937B2B-ED3C-4D80-AC8C-64A9A3F7F823}">
      <dgm:prSet/>
      <dgm:spPr/>
      <dgm:t>
        <a:bodyPr/>
        <a:lstStyle/>
        <a:p>
          <a:endParaRPr lang="en-GB"/>
        </a:p>
      </dgm:t>
    </dgm:pt>
    <dgm:pt modelId="{A1DBA7A7-81C7-469C-8ABD-F3251BC5CCAE}" type="sibTrans" cxnId="{BB937B2B-ED3C-4D80-AC8C-64A9A3F7F823}">
      <dgm:prSet/>
      <dgm:spPr/>
      <dgm:t>
        <a:bodyPr/>
        <a:lstStyle/>
        <a:p>
          <a:endParaRPr lang="en-GB"/>
        </a:p>
      </dgm:t>
    </dgm:pt>
    <dgm:pt modelId="{8DFD166A-4D15-44B0-8BEE-E9BA454550D7}" type="pres">
      <dgm:prSet presAssocID="{7421ED85-3526-4195-BD66-1F5AE1329D3C}" presName="arrowDiagram" presStyleCnt="0">
        <dgm:presLayoutVars>
          <dgm:chMax val="5"/>
          <dgm:dir/>
          <dgm:resizeHandles val="exact"/>
        </dgm:presLayoutVars>
      </dgm:prSet>
      <dgm:spPr/>
    </dgm:pt>
    <dgm:pt modelId="{1FAFCE78-748F-4B8F-A6FF-E3A56F6CE74E}" type="pres">
      <dgm:prSet presAssocID="{7421ED85-3526-4195-BD66-1F5AE1329D3C}" presName="arrow" presStyleLbl="bgShp" presStyleIdx="0" presStyleCnt="1" custScaleY="116490" custLinFactNeighborY="-3119"/>
      <dgm:spPr/>
    </dgm:pt>
    <dgm:pt modelId="{278D1C72-2D6A-44B7-9108-2661ACF3B657}" type="pres">
      <dgm:prSet presAssocID="{7421ED85-3526-4195-BD66-1F5AE1329D3C}" presName="arrowDiagram4" presStyleCnt="0"/>
      <dgm:spPr/>
    </dgm:pt>
    <dgm:pt modelId="{07066276-83C9-4F06-B76A-CFEF8DB64CB6}" type="pres">
      <dgm:prSet presAssocID="{9052C7F9-3BDF-4E19-A97D-4FADA52B8C6C}" presName="bullet4a" presStyleLbl="node1" presStyleIdx="0" presStyleCnt="4"/>
      <dgm:spPr/>
    </dgm:pt>
    <dgm:pt modelId="{3FDEAA4D-28DB-4200-8384-403FB828DB8C}" type="pres">
      <dgm:prSet presAssocID="{9052C7F9-3BDF-4E19-A97D-4FADA52B8C6C}" presName="textBox4a" presStyleLbl="revTx" presStyleIdx="0" presStyleCnt="4" custScaleX="100516" custScaleY="90213" custLinFactNeighborX="1341" custLinFactNeighborY="2425">
        <dgm:presLayoutVars>
          <dgm:bulletEnabled val="1"/>
        </dgm:presLayoutVars>
      </dgm:prSet>
      <dgm:spPr/>
    </dgm:pt>
    <dgm:pt modelId="{368E70DE-A2B4-4E88-93BA-7A6549666379}" type="pres">
      <dgm:prSet presAssocID="{17697597-7D7A-413F-AE63-73EA5055A15B}" presName="bullet4b" presStyleLbl="node1" presStyleIdx="1" presStyleCnt="4"/>
      <dgm:spPr/>
    </dgm:pt>
    <dgm:pt modelId="{61947966-6AA3-4F73-96BA-A4138C929BE3}" type="pres">
      <dgm:prSet presAssocID="{17697597-7D7A-413F-AE63-73EA5055A15B}" presName="textBox4b" presStyleLbl="revTx" presStyleIdx="1" presStyleCnt="4" custScaleX="99331" custScaleY="74004" custLinFactNeighborX="-1551" custLinFactNeighborY="-3002">
        <dgm:presLayoutVars>
          <dgm:bulletEnabled val="1"/>
        </dgm:presLayoutVars>
      </dgm:prSet>
      <dgm:spPr/>
    </dgm:pt>
    <dgm:pt modelId="{D97F6D0A-907E-4D5B-8B46-F30A58202479}" type="pres">
      <dgm:prSet presAssocID="{23C10AD7-9F31-4689-966D-05D29FB86D9C}" presName="bullet4c" presStyleLbl="node1" presStyleIdx="2" presStyleCnt="4"/>
      <dgm:spPr/>
    </dgm:pt>
    <dgm:pt modelId="{BDE2C27C-83DD-4DAB-BBAA-1FCDFFB88711}" type="pres">
      <dgm:prSet presAssocID="{23C10AD7-9F31-4689-966D-05D29FB86D9C}" presName="textBox4c" presStyleLbl="revTx" presStyleIdx="2" presStyleCnt="4" custScaleX="114959" custLinFactNeighborX="7069" custLinFactNeighborY="2243">
        <dgm:presLayoutVars>
          <dgm:bulletEnabled val="1"/>
        </dgm:presLayoutVars>
      </dgm:prSet>
      <dgm:spPr/>
    </dgm:pt>
    <dgm:pt modelId="{42CF45FD-EDCA-4861-B981-D96246C9B47D}" type="pres">
      <dgm:prSet presAssocID="{9B2F70B2-E4BE-44FB-B3CA-495B7662AA40}" presName="bullet4d" presStyleLbl="node1" presStyleIdx="3" presStyleCnt="4"/>
      <dgm:spPr/>
    </dgm:pt>
    <dgm:pt modelId="{4A6CC782-C1AA-48B0-B698-A5A326AFCA5F}" type="pres">
      <dgm:prSet presAssocID="{9B2F70B2-E4BE-44FB-B3CA-495B7662AA40}" presName="textBox4d" presStyleLbl="revTx" presStyleIdx="3" presStyleCnt="4" custScaleX="125480" custScaleY="90780" custLinFactNeighborX="8861" custLinFactNeighborY="-428">
        <dgm:presLayoutVars>
          <dgm:bulletEnabled val="1"/>
        </dgm:presLayoutVars>
      </dgm:prSet>
      <dgm:spPr/>
    </dgm:pt>
  </dgm:ptLst>
  <dgm:cxnLst>
    <dgm:cxn modelId="{09711417-B070-4246-A0A9-4F3969AE5C5F}" type="presOf" srcId="{9052C7F9-3BDF-4E19-A97D-4FADA52B8C6C}" destId="{3FDEAA4D-28DB-4200-8384-403FB828DB8C}" srcOrd="0" destOrd="0" presId="urn:microsoft.com/office/officeart/2005/8/layout/arrow2"/>
    <dgm:cxn modelId="{BB937B2B-ED3C-4D80-AC8C-64A9A3F7F823}" srcId="{7421ED85-3526-4195-BD66-1F5AE1329D3C}" destId="{9052C7F9-3BDF-4E19-A97D-4FADA52B8C6C}" srcOrd="0" destOrd="0" parTransId="{3E34BA32-7472-43DF-82DD-7AB1CDD61ADB}" sibTransId="{A1DBA7A7-81C7-469C-8ABD-F3251BC5CCAE}"/>
    <dgm:cxn modelId="{15C30139-0398-41B8-877F-14A3E285137A}" srcId="{7421ED85-3526-4195-BD66-1F5AE1329D3C}" destId="{23C10AD7-9F31-4689-966D-05D29FB86D9C}" srcOrd="2" destOrd="0" parTransId="{6546D4A4-A400-45E9-952A-56C855DF5C6C}" sibTransId="{48459CCF-713C-4095-BB65-C53F27D03DB2}"/>
    <dgm:cxn modelId="{E0CC3E77-A95C-4953-B360-A2C35EE7688B}" type="presOf" srcId="{23C10AD7-9F31-4689-966D-05D29FB86D9C}" destId="{BDE2C27C-83DD-4DAB-BBAA-1FCDFFB88711}" srcOrd="0" destOrd="0" presId="urn:microsoft.com/office/officeart/2005/8/layout/arrow2"/>
    <dgm:cxn modelId="{972F29A6-97F2-4B5A-BF88-97583049296E}" type="presOf" srcId="{17697597-7D7A-413F-AE63-73EA5055A15B}" destId="{61947966-6AA3-4F73-96BA-A4138C929BE3}" srcOrd="0" destOrd="0" presId="urn:microsoft.com/office/officeart/2005/8/layout/arrow2"/>
    <dgm:cxn modelId="{9A57C4BD-C7F2-4012-A53E-7FD313B915EF}" srcId="{7421ED85-3526-4195-BD66-1F5AE1329D3C}" destId="{9B2F70B2-E4BE-44FB-B3CA-495B7662AA40}" srcOrd="3" destOrd="0" parTransId="{BA5F74F1-99BA-407E-95EC-2B0607096418}" sibTransId="{AE4EBA77-FB6F-4FD8-85FD-EB8FACFF4173}"/>
    <dgm:cxn modelId="{1ABADFE8-3909-4124-B2B6-D5CADA06D4F6}" srcId="{7421ED85-3526-4195-BD66-1F5AE1329D3C}" destId="{17697597-7D7A-413F-AE63-73EA5055A15B}" srcOrd="1" destOrd="0" parTransId="{EBA44138-1612-42FC-BE0B-D385CDB4DCA8}" sibTransId="{EA024DA4-03AE-447D-B4B0-6A299BEAAFBD}"/>
    <dgm:cxn modelId="{CDAFD5F7-45A2-4D21-85CF-F54C31E1ACD3}" type="presOf" srcId="{9B2F70B2-E4BE-44FB-B3CA-495B7662AA40}" destId="{4A6CC782-C1AA-48B0-B698-A5A326AFCA5F}" srcOrd="0" destOrd="0" presId="urn:microsoft.com/office/officeart/2005/8/layout/arrow2"/>
    <dgm:cxn modelId="{A45EFDFB-DC49-43FE-AF78-0093B8F63B2D}" type="presOf" srcId="{7421ED85-3526-4195-BD66-1F5AE1329D3C}" destId="{8DFD166A-4D15-44B0-8BEE-E9BA454550D7}" srcOrd="0" destOrd="0" presId="urn:microsoft.com/office/officeart/2005/8/layout/arrow2"/>
    <dgm:cxn modelId="{1E4CC153-7845-44F4-AC2F-5B691840B9D2}" type="presParOf" srcId="{8DFD166A-4D15-44B0-8BEE-E9BA454550D7}" destId="{1FAFCE78-748F-4B8F-A6FF-E3A56F6CE74E}" srcOrd="0" destOrd="0" presId="urn:microsoft.com/office/officeart/2005/8/layout/arrow2"/>
    <dgm:cxn modelId="{EBDD6684-B566-49CE-B057-978D6848BD12}" type="presParOf" srcId="{8DFD166A-4D15-44B0-8BEE-E9BA454550D7}" destId="{278D1C72-2D6A-44B7-9108-2661ACF3B657}" srcOrd="1" destOrd="0" presId="urn:microsoft.com/office/officeart/2005/8/layout/arrow2"/>
    <dgm:cxn modelId="{6504DD29-173E-455A-8155-9D4167649806}" type="presParOf" srcId="{278D1C72-2D6A-44B7-9108-2661ACF3B657}" destId="{07066276-83C9-4F06-B76A-CFEF8DB64CB6}" srcOrd="0" destOrd="0" presId="urn:microsoft.com/office/officeart/2005/8/layout/arrow2"/>
    <dgm:cxn modelId="{87D4C35E-074A-48DB-AF17-50E4EFC7E757}" type="presParOf" srcId="{278D1C72-2D6A-44B7-9108-2661ACF3B657}" destId="{3FDEAA4D-28DB-4200-8384-403FB828DB8C}" srcOrd="1" destOrd="0" presId="urn:microsoft.com/office/officeart/2005/8/layout/arrow2"/>
    <dgm:cxn modelId="{CF182C28-CE18-451E-A937-778B3078FCD4}" type="presParOf" srcId="{278D1C72-2D6A-44B7-9108-2661ACF3B657}" destId="{368E70DE-A2B4-4E88-93BA-7A6549666379}" srcOrd="2" destOrd="0" presId="urn:microsoft.com/office/officeart/2005/8/layout/arrow2"/>
    <dgm:cxn modelId="{C238BAD9-5454-4C12-8803-73E89F7ACF45}" type="presParOf" srcId="{278D1C72-2D6A-44B7-9108-2661ACF3B657}" destId="{61947966-6AA3-4F73-96BA-A4138C929BE3}" srcOrd="3" destOrd="0" presId="urn:microsoft.com/office/officeart/2005/8/layout/arrow2"/>
    <dgm:cxn modelId="{B7641A01-B65E-4F7D-8CFE-CB725A7CD416}" type="presParOf" srcId="{278D1C72-2D6A-44B7-9108-2661ACF3B657}" destId="{D97F6D0A-907E-4D5B-8B46-F30A58202479}" srcOrd="4" destOrd="0" presId="urn:microsoft.com/office/officeart/2005/8/layout/arrow2"/>
    <dgm:cxn modelId="{2DC95210-1FB7-492D-AD71-92BCF8ED9B2F}" type="presParOf" srcId="{278D1C72-2D6A-44B7-9108-2661ACF3B657}" destId="{BDE2C27C-83DD-4DAB-BBAA-1FCDFFB88711}" srcOrd="5" destOrd="0" presId="urn:microsoft.com/office/officeart/2005/8/layout/arrow2"/>
    <dgm:cxn modelId="{02EF8A11-106B-43C0-B5AB-D33567D4A93B}" type="presParOf" srcId="{278D1C72-2D6A-44B7-9108-2661ACF3B657}" destId="{42CF45FD-EDCA-4861-B981-D96246C9B47D}" srcOrd="6" destOrd="0" presId="urn:microsoft.com/office/officeart/2005/8/layout/arrow2"/>
    <dgm:cxn modelId="{F66B352D-DCBE-4A98-AE42-FFCD737F5F53}" type="presParOf" srcId="{278D1C72-2D6A-44B7-9108-2661ACF3B657}" destId="{4A6CC782-C1AA-48B0-B698-A5A326AFCA5F}" srcOrd="7"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3A770DE7-12F7-4DD2-8EDA-871367871044}" type="doc">
      <dgm:prSet loTypeId="urn:microsoft.com/office/officeart/2018/2/layout/IconVerticalSolidList" loCatId="icon" qsTypeId="urn:microsoft.com/office/officeart/2005/8/quickstyle/simple2" qsCatId="simple" csTypeId="urn:microsoft.com/office/officeart/2005/8/colors/accent1_2" csCatId="accent1" phldr="1"/>
      <dgm:spPr/>
      <dgm:t>
        <a:bodyPr/>
        <a:lstStyle/>
        <a:p>
          <a:endParaRPr lang="en-US"/>
        </a:p>
      </dgm:t>
    </dgm:pt>
    <dgm:pt modelId="{57138E1C-B473-45C5-BBBE-5C3230A049F4}">
      <dgm:prSet custT="1"/>
      <dgm:spPr/>
      <dgm:t>
        <a:bodyPr/>
        <a:lstStyle/>
        <a:p>
          <a:pPr>
            <a:lnSpc>
              <a:spcPct val="100000"/>
            </a:lnSpc>
          </a:pPr>
          <a:r>
            <a:rPr lang="en-US" sz="2400" dirty="0"/>
            <a:t>The system utilizes Continuous Emission Monitoring Systems (CEMS) to track emissions of pollutants (oxides of sulfur, nitrogen oxides, and particulate matter).</a:t>
          </a:r>
        </a:p>
      </dgm:t>
    </dgm:pt>
    <dgm:pt modelId="{FC39AD7D-F07A-48AF-95E3-BD71C6A35D4C}" type="parTrans" cxnId="{8B5C55B9-95B9-4957-9EA1-0104D8751886}">
      <dgm:prSet/>
      <dgm:spPr/>
      <dgm:t>
        <a:bodyPr/>
        <a:lstStyle/>
        <a:p>
          <a:endParaRPr lang="en-US"/>
        </a:p>
      </dgm:t>
    </dgm:pt>
    <dgm:pt modelId="{F35FB2A2-3428-41C0-A502-CED07983A9DA}" type="sibTrans" cxnId="{8B5C55B9-95B9-4957-9EA1-0104D8751886}">
      <dgm:prSet/>
      <dgm:spPr/>
      <dgm:t>
        <a:bodyPr/>
        <a:lstStyle/>
        <a:p>
          <a:endParaRPr lang="en-US"/>
        </a:p>
      </dgm:t>
    </dgm:pt>
    <dgm:pt modelId="{26CF0BE1-C8FD-460D-A2F1-07BEEFEEE753}">
      <dgm:prSet custT="1"/>
      <dgm:spPr/>
      <dgm:t>
        <a:bodyPr/>
        <a:lstStyle/>
        <a:p>
          <a:pPr>
            <a:lnSpc>
              <a:spcPct val="100000"/>
            </a:lnSpc>
          </a:pPr>
          <a:r>
            <a:rPr lang="en-US" sz="2400" dirty="0"/>
            <a:t>Data collected from CEMS is analyzed and reported quarterly to regulatory authority to check for compliance with statutory limits and environmental regulations.</a:t>
          </a:r>
        </a:p>
      </dgm:t>
    </dgm:pt>
    <dgm:pt modelId="{EE91209B-B49C-4467-9B83-196CDBBCEB51}" type="parTrans" cxnId="{619031A5-70A4-4EEA-8575-3402EA388B6B}">
      <dgm:prSet/>
      <dgm:spPr/>
      <dgm:t>
        <a:bodyPr/>
        <a:lstStyle/>
        <a:p>
          <a:endParaRPr lang="en-US"/>
        </a:p>
      </dgm:t>
    </dgm:pt>
    <dgm:pt modelId="{87F129C0-7721-4538-9C0D-2561EDC19D16}" type="sibTrans" cxnId="{619031A5-70A4-4EEA-8575-3402EA388B6B}">
      <dgm:prSet/>
      <dgm:spPr/>
      <dgm:t>
        <a:bodyPr/>
        <a:lstStyle/>
        <a:p>
          <a:endParaRPr lang="en-US"/>
        </a:p>
      </dgm:t>
    </dgm:pt>
    <dgm:pt modelId="{B42B4E3D-EB41-4E6F-808D-2811DA536108}">
      <dgm:prSet custT="1"/>
      <dgm:spPr/>
      <dgm:t>
        <a:bodyPr/>
        <a:lstStyle/>
        <a:p>
          <a:pPr>
            <a:lnSpc>
              <a:spcPct val="100000"/>
            </a:lnSpc>
          </a:pPr>
          <a:r>
            <a:rPr lang="en-US" sz="2400" dirty="0"/>
            <a:t>Eskom's proactive approach to emission monitoring has contributed to improved ambient air quality in coal-fired plants’ sites</a:t>
          </a:r>
        </a:p>
      </dgm:t>
    </dgm:pt>
    <dgm:pt modelId="{50C4E181-F015-47C4-8670-CB67EE83494C}" type="parTrans" cxnId="{1F3EC3D2-D24A-4C03-816A-D9E69616641F}">
      <dgm:prSet/>
      <dgm:spPr/>
      <dgm:t>
        <a:bodyPr/>
        <a:lstStyle/>
        <a:p>
          <a:endParaRPr lang="en-US"/>
        </a:p>
      </dgm:t>
    </dgm:pt>
    <dgm:pt modelId="{C632DA9D-5938-4B68-A1B3-3191A9F862C4}" type="sibTrans" cxnId="{1F3EC3D2-D24A-4C03-816A-D9E69616641F}">
      <dgm:prSet/>
      <dgm:spPr/>
      <dgm:t>
        <a:bodyPr/>
        <a:lstStyle/>
        <a:p>
          <a:endParaRPr lang="en-US"/>
        </a:p>
      </dgm:t>
    </dgm:pt>
    <dgm:pt modelId="{11FAA2F9-72DF-4DE7-9A81-23A13DA7F29B}" type="pres">
      <dgm:prSet presAssocID="{3A770DE7-12F7-4DD2-8EDA-871367871044}" presName="root" presStyleCnt="0">
        <dgm:presLayoutVars>
          <dgm:dir/>
          <dgm:resizeHandles val="exact"/>
        </dgm:presLayoutVars>
      </dgm:prSet>
      <dgm:spPr/>
    </dgm:pt>
    <dgm:pt modelId="{991F4CED-1FA2-4F3F-8A89-5B1B4F2C52B4}" type="pres">
      <dgm:prSet presAssocID="{57138E1C-B473-45C5-BBBE-5C3230A049F4}" presName="compNode" presStyleCnt="0"/>
      <dgm:spPr/>
    </dgm:pt>
    <dgm:pt modelId="{A8E3D5B7-C799-40A0-9E5E-E5548B6D7617}" type="pres">
      <dgm:prSet presAssocID="{57138E1C-B473-45C5-BBBE-5C3230A049F4}" presName="bgRect" presStyleLbl="bgShp" presStyleIdx="0" presStyleCnt="3"/>
      <dgm:spPr/>
    </dgm:pt>
    <dgm:pt modelId="{DB8D874F-3AB7-41E9-B26D-B52BEDFEE0FE}" type="pres">
      <dgm:prSet presAssocID="{57138E1C-B473-45C5-BBBE-5C3230A049F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lammable"/>
        </a:ext>
      </dgm:extLst>
    </dgm:pt>
    <dgm:pt modelId="{16B81093-7FE4-4669-88C9-011899809CD7}" type="pres">
      <dgm:prSet presAssocID="{57138E1C-B473-45C5-BBBE-5C3230A049F4}" presName="spaceRect" presStyleCnt="0"/>
      <dgm:spPr/>
    </dgm:pt>
    <dgm:pt modelId="{F6B515D1-0096-48E6-8269-E29E8525EBD2}" type="pres">
      <dgm:prSet presAssocID="{57138E1C-B473-45C5-BBBE-5C3230A049F4}" presName="parTx" presStyleLbl="revTx" presStyleIdx="0" presStyleCnt="3">
        <dgm:presLayoutVars>
          <dgm:chMax val="0"/>
          <dgm:chPref val="0"/>
        </dgm:presLayoutVars>
      </dgm:prSet>
      <dgm:spPr/>
    </dgm:pt>
    <dgm:pt modelId="{EB6B7F31-4F7E-415F-AF4F-36B751366C6A}" type="pres">
      <dgm:prSet presAssocID="{F35FB2A2-3428-41C0-A502-CED07983A9DA}" presName="sibTrans" presStyleCnt="0"/>
      <dgm:spPr/>
    </dgm:pt>
    <dgm:pt modelId="{2AA3675C-40C8-4B21-B24F-63BC65576D9A}" type="pres">
      <dgm:prSet presAssocID="{26CF0BE1-C8FD-460D-A2F1-07BEEFEEE753}" presName="compNode" presStyleCnt="0"/>
      <dgm:spPr/>
    </dgm:pt>
    <dgm:pt modelId="{D51A0527-ED4F-4FFB-B741-5CA5B2B0CB92}" type="pres">
      <dgm:prSet presAssocID="{26CF0BE1-C8FD-460D-A2F1-07BEEFEEE753}" presName="bgRect" presStyleLbl="bgShp" presStyleIdx="1" presStyleCnt="3" custLinFactNeighborY="2702"/>
      <dgm:spPr/>
    </dgm:pt>
    <dgm:pt modelId="{9E9E3355-E81F-4050-8815-CEEB75D5451F}" type="pres">
      <dgm:prSet presAssocID="{26CF0BE1-C8FD-460D-A2F1-07BEEFEEE75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io-Hazard"/>
        </a:ext>
      </dgm:extLst>
    </dgm:pt>
    <dgm:pt modelId="{6659D67B-4B7C-4A70-BD2C-D97FC2A78106}" type="pres">
      <dgm:prSet presAssocID="{26CF0BE1-C8FD-460D-A2F1-07BEEFEEE753}" presName="spaceRect" presStyleCnt="0"/>
      <dgm:spPr/>
    </dgm:pt>
    <dgm:pt modelId="{A073FE09-F3B8-46E2-BA3D-560BBD31254C}" type="pres">
      <dgm:prSet presAssocID="{26CF0BE1-C8FD-460D-A2F1-07BEEFEEE753}" presName="parTx" presStyleLbl="revTx" presStyleIdx="1" presStyleCnt="3">
        <dgm:presLayoutVars>
          <dgm:chMax val="0"/>
          <dgm:chPref val="0"/>
        </dgm:presLayoutVars>
      </dgm:prSet>
      <dgm:spPr/>
    </dgm:pt>
    <dgm:pt modelId="{DB3E2997-601E-4880-8735-4EF828722AD6}" type="pres">
      <dgm:prSet presAssocID="{87F129C0-7721-4538-9C0D-2561EDC19D16}" presName="sibTrans" presStyleCnt="0"/>
      <dgm:spPr/>
    </dgm:pt>
    <dgm:pt modelId="{C9995B5E-3A91-4892-A006-B499EC7ADBB9}" type="pres">
      <dgm:prSet presAssocID="{B42B4E3D-EB41-4E6F-808D-2811DA536108}" presName="compNode" presStyleCnt="0"/>
      <dgm:spPr/>
    </dgm:pt>
    <dgm:pt modelId="{A70E6327-C89F-4FBF-925C-645F56E54F2D}" type="pres">
      <dgm:prSet presAssocID="{B42B4E3D-EB41-4E6F-808D-2811DA536108}" presName="bgRect" presStyleLbl="bgShp" presStyleIdx="2" presStyleCnt="3" custLinFactNeighborX="5771" custLinFactNeighborY="3160"/>
      <dgm:spPr/>
    </dgm:pt>
    <dgm:pt modelId="{C2864611-20B9-4709-9D96-3FD5334A69C1}" type="pres">
      <dgm:prSet presAssocID="{B42B4E3D-EB41-4E6F-808D-2811DA53610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eciduous tree"/>
        </a:ext>
      </dgm:extLst>
    </dgm:pt>
    <dgm:pt modelId="{07130B06-D091-491F-A0A2-FED0464B4F7D}" type="pres">
      <dgm:prSet presAssocID="{B42B4E3D-EB41-4E6F-808D-2811DA536108}" presName="spaceRect" presStyleCnt="0"/>
      <dgm:spPr/>
    </dgm:pt>
    <dgm:pt modelId="{88A6669C-BD88-4268-B846-B51121AA952D}" type="pres">
      <dgm:prSet presAssocID="{B42B4E3D-EB41-4E6F-808D-2811DA536108}" presName="parTx" presStyleLbl="revTx" presStyleIdx="2" presStyleCnt="3">
        <dgm:presLayoutVars>
          <dgm:chMax val="0"/>
          <dgm:chPref val="0"/>
        </dgm:presLayoutVars>
      </dgm:prSet>
      <dgm:spPr/>
    </dgm:pt>
  </dgm:ptLst>
  <dgm:cxnLst>
    <dgm:cxn modelId="{417D842C-09E6-48B4-85A8-89CED50119B4}" type="presOf" srcId="{B42B4E3D-EB41-4E6F-808D-2811DA536108}" destId="{88A6669C-BD88-4268-B846-B51121AA952D}" srcOrd="0" destOrd="0" presId="urn:microsoft.com/office/officeart/2018/2/layout/IconVerticalSolidList"/>
    <dgm:cxn modelId="{337B8050-4DCC-457F-9960-BDD155652F00}" type="presOf" srcId="{57138E1C-B473-45C5-BBBE-5C3230A049F4}" destId="{F6B515D1-0096-48E6-8269-E29E8525EBD2}" srcOrd="0" destOrd="0" presId="urn:microsoft.com/office/officeart/2018/2/layout/IconVerticalSolidList"/>
    <dgm:cxn modelId="{86888A7C-4713-4918-B212-5B15F3686B43}" type="presOf" srcId="{3A770DE7-12F7-4DD2-8EDA-871367871044}" destId="{11FAA2F9-72DF-4DE7-9A81-23A13DA7F29B}" srcOrd="0" destOrd="0" presId="urn:microsoft.com/office/officeart/2018/2/layout/IconVerticalSolidList"/>
    <dgm:cxn modelId="{619031A5-70A4-4EEA-8575-3402EA388B6B}" srcId="{3A770DE7-12F7-4DD2-8EDA-871367871044}" destId="{26CF0BE1-C8FD-460D-A2F1-07BEEFEEE753}" srcOrd="1" destOrd="0" parTransId="{EE91209B-B49C-4467-9B83-196CDBBCEB51}" sibTransId="{87F129C0-7721-4538-9C0D-2561EDC19D16}"/>
    <dgm:cxn modelId="{8B5C55B9-95B9-4957-9EA1-0104D8751886}" srcId="{3A770DE7-12F7-4DD2-8EDA-871367871044}" destId="{57138E1C-B473-45C5-BBBE-5C3230A049F4}" srcOrd="0" destOrd="0" parTransId="{FC39AD7D-F07A-48AF-95E3-BD71C6A35D4C}" sibTransId="{F35FB2A2-3428-41C0-A502-CED07983A9DA}"/>
    <dgm:cxn modelId="{13786EBF-F467-40D7-9FF6-2072381886CA}" type="presOf" srcId="{26CF0BE1-C8FD-460D-A2F1-07BEEFEEE753}" destId="{A073FE09-F3B8-46E2-BA3D-560BBD31254C}" srcOrd="0" destOrd="0" presId="urn:microsoft.com/office/officeart/2018/2/layout/IconVerticalSolidList"/>
    <dgm:cxn modelId="{1F3EC3D2-D24A-4C03-816A-D9E69616641F}" srcId="{3A770DE7-12F7-4DD2-8EDA-871367871044}" destId="{B42B4E3D-EB41-4E6F-808D-2811DA536108}" srcOrd="2" destOrd="0" parTransId="{50C4E181-F015-47C4-8670-CB67EE83494C}" sibTransId="{C632DA9D-5938-4B68-A1B3-3191A9F862C4}"/>
    <dgm:cxn modelId="{FC3A5932-362C-4C44-A27A-C8776DE8573E}" type="presParOf" srcId="{11FAA2F9-72DF-4DE7-9A81-23A13DA7F29B}" destId="{991F4CED-1FA2-4F3F-8A89-5B1B4F2C52B4}" srcOrd="0" destOrd="0" presId="urn:microsoft.com/office/officeart/2018/2/layout/IconVerticalSolidList"/>
    <dgm:cxn modelId="{6618614E-0D77-41D0-9058-D7B5ED064CE0}" type="presParOf" srcId="{991F4CED-1FA2-4F3F-8A89-5B1B4F2C52B4}" destId="{A8E3D5B7-C799-40A0-9E5E-E5548B6D7617}" srcOrd="0" destOrd="0" presId="urn:microsoft.com/office/officeart/2018/2/layout/IconVerticalSolidList"/>
    <dgm:cxn modelId="{6A72C96A-BEC3-40E3-88A8-BF826D7A8E10}" type="presParOf" srcId="{991F4CED-1FA2-4F3F-8A89-5B1B4F2C52B4}" destId="{DB8D874F-3AB7-41E9-B26D-B52BEDFEE0FE}" srcOrd="1" destOrd="0" presId="urn:microsoft.com/office/officeart/2018/2/layout/IconVerticalSolidList"/>
    <dgm:cxn modelId="{CF72003B-46A5-4EE3-B23E-F95F063CB097}" type="presParOf" srcId="{991F4CED-1FA2-4F3F-8A89-5B1B4F2C52B4}" destId="{16B81093-7FE4-4669-88C9-011899809CD7}" srcOrd="2" destOrd="0" presId="urn:microsoft.com/office/officeart/2018/2/layout/IconVerticalSolidList"/>
    <dgm:cxn modelId="{E1FF9AB8-B12E-49CB-AD6E-8A495BF62B5C}" type="presParOf" srcId="{991F4CED-1FA2-4F3F-8A89-5B1B4F2C52B4}" destId="{F6B515D1-0096-48E6-8269-E29E8525EBD2}" srcOrd="3" destOrd="0" presId="urn:microsoft.com/office/officeart/2018/2/layout/IconVerticalSolidList"/>
    <dgm:cxn modelId="{E7A81FA6-4EFB-4FC0-B77A-1F340F21737E}" type="presParOf" srcId="{11FAA2F9-72DF-4DE7-9A81-23A13DA7F29B}" destId="{EB6B7F31-4F7E-415F-AF4F-36B751366C6A}" srcOrd="1" destOrd="0" presId="urn:microsoft.com/office/officeart/2018/2/layout/IconVerticalSolidList"/>
    <dgm:cxn modelId="{FF3083D3-3F99-4CF7-BE37-A22979CEA857}" type="presParOf" srcId="{11FAA2F9-72DF-4DE7-9A81-23A13DA7F29B}" destId="{2AA3675C-40C8-4B21-B24F-63BC65576D9A}" srcOrd="2" destOrd="0" presId="urn:microsoft.com/office/officeart/2018/2/layout/IconVerticalSolidList"/>
    <dgm:cxn modelId="{A7199D0C-B121-452C-9D5F-B1E4A98D5CF0}" type="presParOf" srcId="{2AA3675C-40C8-4B21-B24F-63BC65576D9A}" destId="{D51A0527-ED4F-4FFB-B741-5CA5B2B0CB92}" srcOrd="0" destOrd="0" presId="urn:microsoft.com/office/officeart/2018/2/layout/IconVerticalSolidList"/>
    <dgm:cxn modelId="{A00FF2AA-733C-4B6F-A8DE-DEEAE3A584E2}" type="presParOf" srcId="{2AA3675C-40C8-4B21-B24F-63BC65576D9A}" destId="{9E9E3355-E81F-4050-8815-CEEB75D5451F}" srcOrd="1" destOrd="0" presId="urn:microsoft.com/office/officeart/2018/2/layout/IconVerticalSolidList"/>
    <dgm:cxn modelId="{BFF0E0F5-3BC6-494C-BEE5-9A72A671F3AB}" type="presParOf" srcId="{2AA3675C-40C8-4B21-B24F-63BC65576D9A}" destId="{6659D67B-4B7C-4A70-BD2C-D97FC2A78106}" srcOrd="2" destOrd="0" presId="urn:microsoft.com/office/officeart/2018/2/layout/IconVerticalSolidList"/>
    <dgm:cxn modelId="{909E16B5-AC6F-4FED-A7C8-FEC1867C4229}" type="presParOf" srcId="{2AA3675C-40C8-4B21-B24F-63BC65576D9A}" destId="{A073FE09-F3B8-46E2-BA3D-560BBD31254C}" srcOrd="3" destOrd="0" presId="urn:microsoft.com/office/officeart/2018/2/layout/IconVerticalSolidList"/>
    <dgm:cxn modelId="{729CC23A-9E05-4CF6-94E0-E8E836F4F832}" type="presParOf" srcId="{11FAA2F9-72DF-4DE7-9A81-23A13DA7F29B}" destId="{DB3E2997-601E-4880-8735-4EF828722AD6}" srcOrd="3" destOrd="0" presId="urn:microsoft.com/office/officeart/2018/2/layout/IconVerticalSolidList"/>
    <dgm:cxn modelId="{3CE28EDF-2A05-48BC-8AF7-84FF981EC6FB}" type="presParOf" srcId="{11FAA2F9-72DF-4DE7-9A81-23A13DA7F29B}" destId="{C9995B5E-3A91-4892-A006-B499EC7ADBB9}" srcOrd="4" destOrd="0" presId="urn:microsoft.com/office/officeart/2018/2/layout/IconVerticalSolidList"/>
    <dgm:cxn modelId="{87444AA3-457E-4EF5-868D-B1B774D7D4AD}" type="presParOf" srcId="{C9995B5E-3A91-4892-A006-B499EC7ADBB9}" destId="{A70E6327-C89F-4FBF-925C-645F56E54F2D}" srcOrd="0" destOrd="0" presId="urn:microsoft.com/office/officeart/2018/2/layout/IconVerticalSolidList"/>
    <dgm:cxn modelId="{29B0F114-6C4D-4E2B-AB6B-E0FA77732460}" type="presParOf" srcId="{C9995B5E-3A91-4892-A006-B499EC7ADBB9}" destId="{C2864611-20B9-4709-9D96-3FD5334A69C1}" srcOrd="1" destOrd="0" presId="urn:microsoft.com/office/officeart/2018/2/layout/IconVerticalSolidList"/>
    <dgm:cxn modelId="{491F20D4-BA93-4CE1-ACEC-FD927AA68646}" type="presParOf" srcId="{C9995B5E-3A91-4892-A006-B499EC7ADBB9}" destId="{07130B06-D091-491F-A0A2-FED0464B4F7D}" srcOrd="2" destOrd="0" presId="urn:microsoft.com/office/officeart/2018/2/layout/IconVerticalSolidList"/>
    <dgm:cxn modelId="{F5CEEC95-BB1F-4AF5-8336-2CF4974C825A}" type="presParOf" srcId="{C9995B5E-3A91-4892-A006-B499EC7ADBB9}" destId="{88A6669C-BD88-4268-B846-B51121AA952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1AD53E4-8017-406B-8C73-D096D4C2A747}" type="doc">
      <dgm:prSet loTypeId="urn:microsoft.com/office/officeart/2008/layout/VerticalCurvedList" loCatId="list" qsTypeId="urn:microsoft.com/office/officeart/2005/8/quickstyle/3d4" qsCatId="3D" csTypeId="urn:microsoft.com/office/officeart/2005/8/colors/accent1_2" csCatId="accent1" phldr="1"/>
      <dgm:spPr/>
      <dgm:t>
        <a:bodyPr/>
        <a:lstStyle/>
        <a:p>
          <a:endParaRPr lang="en-GB"/>
        </a:p>
      </dgm:t>
    </dgm:pt>
    <dgm:pt modelId="{BDF77E52-8ABA-4394-85E7-4A7E976B6A20}">
      <dgm:prSet phldrT="[Text]" custT="1"/>
      <dgm:spPr/>
      <dgm:t>
        <a:bodyPr/>
        <a:lstStyle/>
        <a:p>
          <a:r>
            <a:rPr lang="en-US" sz="2400" b="0" dirty="0">
              <a:latin typeface="+mn-lt"/>
              <a:cs typeface="Calibri" panose="020F0502020204030204" pitchFamily="34" charset="0"/>
            </a:rPr>
            <a:t>CEMS consists of advanced instrumentation and sensors installed at emission points (stacks and flues) to measure pollutant concentrations in exhaust gases.</a:t>
          </a:r>
          <a:endParaRPr lang="en-GB" sz="2400" dirty="0">
            <a:latin typeface="+mn-lt"/>
          </a:endParaRPr>
        </a:p>
      </dgm:t>
    </dgm:pt>
    <dgm:pt modelId="{588AB058-6D12-4D9E-B225-2738D20A348A}" type="parTrans" cxnId="{4FFD6C26-CBAF-4E0D-9D34-62C63AC7497C}">
      <dgm:prSet/>
      <dgm:spPr/>
      <dgm:t>
        <a:bodyPr/>
        <a:lstStyle/>
        <a:p>
          <a:endParaRPr lang="en-GB"/>
        </a:p>
      </dgm:t>
    </dgm:pt>
    <dgm:pt modelId="{D1C1F750-2696-4C94-9A4D-DC4AA319D773}" type="sibTrans" cxnId="{4FFD6C26-CBAF-4E0D-9D34-62C63AC7497C}">
      <dgm:prSet/>
      <dgm:spPr/>
      <dgm:t>
        <a:bodyPr/>
        <a:lstStyle/>
        <a:p>
          <a:endParaRPr lang="en-GB"/>
        </a:p>
      </dgm:t>
    </dgm:pt>
    <dgm:pt modelId="{259BBBDC-7422-45E7-B226-A82237DDC098}">
      <dgm:prSet phldrT="[Text]" custT="1"/>
      <dgm:spPr/>
      <dgm:t>
        <a:bodyPr/>
        <a:lstStyle/>
        <a:p>
          <a:r>
            <a:rPr lang="en-US" sz="2400" dirty="0">
              <a:latin typeface="+mn-lt"/>
              <a:cs typeface="Calibri" panose="020F0502020204030204" pitchFamily="34" charset="0"/>
            </a:rPr>
            <a:t>Real-time data collected by CEMS is transmitted to a central monitoring station, for analysis and recording. </a:t>
          </a:r>
          <a:endParaRPr lang="en-GB" sz="2400" dirty="0">
            <a:latin typeface="+mn-lt"/>
          </a:endParaRPr>
        </a:p>
      </dgm:t>
    </dgm:pt>
    <dgm:pt modelId="{E6936C01-3CC4-4329-A23D-446678BC0B0E}" type="parTrans" cxnId="{3F08D714-1C1F-45CE-ABF4-6F32E07A655B}">
      <dgm:prSet/>
      <dgm:spPr/>
      <dgm:t>
        <a:bodyPr/>
        <a:lstStyle/>
        <a:p>
          <a:endParaRPr lang="en-GB"/>
        </a:p>
      </dgm:t>
    </dgm:pt>
    <dgm:pt modelId="{56AAA337-F241-4AAE-B40E-7F8BC542B3FD}" type="sibTrans" cxnId="{3F08D714-1C1F-45CE-ABF4-6F32E07A655B}">
      <dgm:prSet/>
      <dgm:spPr/>
      <dgm:t>
        <a:bodyPr/>
        <a:lstStyle/>
        <a:p>
          <a:endParaRPr lang="en-GB"/>
        </a:p>
      </dgm:t>
    </dgm:pt>
    <dgm:pt modelId="{27D6C980-6D50-4B19-A95C-F22207EED8AB}">
      <dgm:prSet phldrT="[Text]" custT="1"/>
      <dgm:spPr/>
      <dgm:t>
        <a:bodyPr/>
        <a:lstStyle/>
        <a:p>
          <a:r>
            <a:rPr lang="en-US" sz="2400" dirty="0">
              <a:latin typeface="+mn-lt"/>
              <a:cs typeface="Calibri" panose="020F0502020204030204" pitchFamily="34" charset="0"/>
            </a:rPr>
            <a:t>Based on emission reports, the Atmospheric Emission License is awarded/renewed by the Coordinating authority. </a:t>
          </a:r>
          <a:endParaRPr lang="en-GB" sz="2400" dirty="0">
            <a:latin typeface="+mn-lt"/>
          </a:endParaRPr>
        </a:p>
      </dgm:t>
    </dgm:pt>
    <dgm:pt modelId="{C4B01CC4-37E7-4379-9712-7B70B29407CD}" type="parTrans" cxnId="{94705DB3-E69E-499C-B778-EBB323D52843}">
      <dgm:prSet/>
      <dgm:spPr/>
      <dgm:t>
        <a:bodyPr/>
        <a:lstStyle/>
        <a:p>
          <a:endParaRPr lang="en-GB"/>
        </a:p>
      </dgm:t>
    </dgm:pt>
    <dgm:pt modelId="{6DA18F09-1B92-4080-9637-A7002356BD34}" type="sibTrans" cxnId="{94705DB3-E69E-499C-B778-EBB323D52843}">
      <dgm:prSet/>
      <dgm:spPr/>
      <dgm:t>
        <a:bodyPr/>
        <a:lstStyle/>
        <a:p>
          <a:endParaRPr lang="en-GB"/>
        </a:p>
      </dgm:t>
    </dgm:pt>
    <dgm:pt modelId="{D29EA8C4-1F23-4C36-AB4E-3AC6019322A9}" type="pres">
      <dgm:prSet presAssocID="{91AD53E4-8017-406B-8C73-D096D4C2A747}" presName="Name0" presStyleCnt="0">
        <dgm:presLayoutVars>
          <dgm:chMax val="7"/>
          <dgm:chPref val="7"/>
          <dgm:dir/>
        </dgm:presLayoutVars>
      </dgm:prSet>
      <dgm:spPr/>
    </dgm:pt>
    <dgm:pt modelId="{7FEA1537-B6EF-4C78-8D1F-985E866B2A3C}" type="pres">
      <dgm:prSet presAssocID="{91AD53E4-8017-406B-8C73-D096D4C2A747}" presName="Name1" presStyleCnt="0"/>
      <dgm:spPr/>
    </dgm:pt>
    <dgm:pt modelId="{95C523AC-3284-4DF5-B3D8-D2FCE5E6CE1F}" type="pres">
      <dgm:prSet presAssocID="{91AD53E4-8017-406B-8C73-D096D4C2A747}" presName="cycle" presStyleCnt="0"/>
      <dgm:spPr/>
    </dgm:pt>
    <dgm:pt modelId="{6CC6D900-A5C3-4B7C-9B17-B498E91ACCC4}" type="pres">
      <dgm:prSet presAssocID="{91AD53E4-8017-406B-8C73-D096D4C2A747}" presName="srcNode" presStyleLbl="node1" presStyleIdx="0" presStyleCnt="3"/>
      <dgm:spPr/>
    </dgm:pt>
    <dgm:pt modelId="{797AF203-B6C0-4AC7-ADD1-60C69C8CF27E}" type="pres">
      <dgm:prSet presAssocID="{91AD53E4-8017-406B-8C73-D096D4C2A747}" presName="conn" presStyleLbl="parChTrans1D2" presStyleIdx="0" presStyleCnt="1"/>
      <dgm:spPr/>
    </dgm:pt>
    <dgm:pt modelId="{468EDBAE-29C3-425C-B073-12908E4F857E}" type="pres">
      <dgm:prSet presAssocID="{91AD53E4-8017-406B-8C73-D096D4C2A747}" presName="extraNode" presStyleLbl="node1" presStyleIdx="0" presStyleCnt="3"/>
      <dgm:spPr/>
    </dgm:pt>
    <dgm:pt modelId="{7CFDF685-6F6C-42A2-9CEB-4D8A2EC76194}" type="pres">
      <dgm:prSet presAssocID="{91AD53E4-8017-406B-8C73-D096D4C2A747}" presName="dstNode" presStyleLbl="node1" presStyleIdx="0" presStyleCnt="3"/>
      <dgm:spPr/>
    </dgm:pt>
    <dgm:pt modelId="{D1104E81-5386-4ED4-8C51-7C908F4CD0BB}" type="pres">
      <dgm:prSet presAssocID="{BDF77E52-8ABA-4394-85E7-4A7E976B6A20}" presName="text_1" presStyleLbl="node1" presStyleIdx="0" presStyleCnt="3">
        <dgm:presLayoutVars>
          <dgm:bulletEnabled val="1"/>
        </dgm:presLayoutVars>
      </dgm:prSet>
      <dgm:spPr/>
    </dgm:pt>
    <dgm:pt modelId="{32B05B8D-1865-49C5-A425-4FFC8440F51D}" type="pres">
      <dgm:prSet presAssocID="{BDF77E52-8ABA-4394-85E7-4A7E976B6A20}" presName="accent_1" presStyleCnt="0"/>
      <dgm:spPr/>
    </dgm:pt>
    <dgm:pt modelId="{D3D52E47-5DD8-459A-A845-C41144B48998}" type="pres">
      <dgm:prSet presAssocID="{BDF77E52-8ABA-4394-85E7-4A7E976B6A20}" presName="accentRepeatNode" presStyleLbl="solidFgAcc1" presStyleIdx="0" presStyleCnt="3"/>
      <dgm:spPr/>
    </dgm:pt>
    <dgm:pt modelId="{477CAB58-90E6-44E7-BDF1-341050EB7303}" type="pres">
      <dgm:prSet presAssocID="{259BBBDC-7422-45E7-B226-A82237DDC098}" presName="text_2" presStyleLbl="node1" presStyleIdx="1" presStyleCnt="3">
        <dgm:presLayoutVars>
          <dgm:bulletEnabled val="1"/>
        </dgm:presLayoutVars>
      </dgm:prSet>
      <dgm:spPr/>
    </dgm:pt>
    <dgm:pt modelId="{4959CC4C-BAAE-4739-94C8-FF4DBE447C93}" type="pres">
      <dgm:prSet presAssocID="{259BBBDC-7422-45E7-B226-A82237DDC098}" presName="accent_2" presStyleCnt="0"/>
      <dgm:spPr/>
    </dgm:pt>
    <dgm:pt modelId="{543FD0AB-DC2E-4AD7-8B9F-2FDEF16DA724}" type="pres">
      <dgm:prSet presAssocID="{259BBBDC-7422-45E7-B226-A82237DDC098}" presName="accentRepeatNode" presStyleLbl="solidFgAcc1" presStyleIdx="1" presStyleCnt="3"/>
      <dgm:spPr/>
    </dgm:pt>
    <dgm:pt modelId="{C0A4F35F-E35D-40B1-AB0A-961D77C88085}" type="pres">
      <dgm:prSet presAssocID="{27D6C980-6D50-4B19-A95C-F22207EED8AB}" presName="text_3" presStyleLbl="node1" presStyleIdx="2" presStyleCnt="3">
        <dgm:presLayoutVars>
          <dgm:bulletEnabled val="1"/>
        </dgm:presLayoutVars>
      </dgm:prSet>
      <dgm:spPr/>
    </dgm:pt>
    <dgm:pt modelId="{B30868B4-6438-4737-AFE9-0F48AAC45BE7}" type="pres">
      <dgm:prSet presAssocID="{27D6C980-6D50-4B19-A95C-F22207EED8AB}" presName="accent_3" presStyleCnt="0"/>
      <dgm:spPr/>
    </dgm:pt>
    <dgm:pt modelId="{7AD5269D-AFC3-43FA-992A-46B084CD0ACA}" type="pres">
      <dgm:prSet presAssocID="{27D6C980-6D50-4B19-A95C-F22207EED8AB}" presName="accentRepeatNode" presStyleLbl="solidFgAcc1" presStyleIdx="2" presStyleCnt="3"/>
      <dgm:spPr/>
    </dgm:pt>
  </dgm:ptLst>
  <dgm:cxnLst>
    <dgm:cxn modelId="{3F08D714-1C1F-45CE-ABF4-6F32E07A655B}" srcId="{91AD53E4-8017-406B-8C73-D096D4C2A747}" destId="{259BBBDC-7422-45E7-B226-A82237DDC098}" srcOrd="1" destOrd="0" parTransId="{E6936C01-3CC4-4329-A23D-446678BC0B0E}" sibTransId="{56AAA337-F241-4AAE-B40E-7F8BC542B3FD}"/>
    <dgm:cxn modelId="{4FFD6C26-CBAF-4E0D-9D34-62C63AC7497C}" srcId="{91AD53E4-8017-406B-8C73-D096D4C2A747}" destId="{BDF77E52-8ABA-4394-85E7-4A7E976B6A20}" srcOrd="0" destOrd="0" parTransId="{588AB058-6D12-4D9E-B225-2738D20A348A}" sibTransId="{D1C1F750-2696-4C94-9A4D-DC4AA319D773}"/>
    <dgm:cxn modelId="{7D4D863D-1255-4FC3-AC56-0CE341A9ABA7}" type="presOf" srcId="{91AD53E4-8017-406B-8C73-D096D4C2A747}" destId="{D29EA8C4-1F23-4C36-AB4E-3AC6019322A9}" srcOrd="0" destOrd="0" presId="urn:microsoft.com/office/officeart/2008/layout/VerticalCurvedList"/>
    <dgm:cxn modelId="{B963C265-DAA1-4331-8055-1E2D28767A4A}" type="presOf" srcId="{27D6C980-6D50-4B19-A95C-F22207EED8AB}" destId="{C0A4F35F-E35D-40B1-AB0A-961D77C88085}" srcOrd="0" destOrd="0" presId="urn:microsoft.com/office/officeart/2008/layout/VerticalCurvedList"/>
    <dgm:cxn modelId="{94705DB3-E69E-499C-B778-EBB323D52843}" srcId="{91AD53E4-8017-406B-8C73-D096D4C2A747}" destId="{27D6C980-6D50-4B19-A95C-F22207EED8AB}" srcOrd="2" destOrd="0" parTransId="{C4B01CC4-37E7-4379-9712-7B70B29407CD}" sibTransId="{6DA18F09-1B92-4080-9637-A7002356BD34}"/>
    <dgm:cxn modelId="{2A2012B9-C88B-492B-BB62-8E9FF5418559}" type="presOf" srcId="{D1C1F750-2696-4C94-9A4D-DC4AA319D773}" destId="{797AF203-B6C0-4AC7-ADD1-60C69C8CF27E}" srcOrd="0" destOrd="0" presId="urn:microsoft.com/office/officeart/2008/layout/VerticalCurvedList"/>
    <dgm:cxn modelId="{DA9201C4-78DF-4D3D-B167-0225F3B8A023}" type="presOf" srcId="{BDF77E52-8ABA-4394-85E7-4A7E976B6A20}" destId="{D1104E81-5386-4ED4-8C51-7C908F4CD0BB}" srcOrd="0" destOrd="0" presId="urn:microsoft.com/office/officeart/2008/layout/VerticalCurvedList"/>
    <dgm:cxn modelId="{608B1DEE-AB48-4628-AD21-35AEAF6E4E29}" type="presOf" srcId="{259BBBDC-7422-45E7-B226-A82237DDC098}" destId="{477CAB58-90E6-44E7-BDF1-341050EB7303}" srcOrd="0" destOrd="0" presId="urn:microsoft.com/office/officeart/2008/layout/VerticalCurvedList"/>
    <dgm:cxn modelId="{15BA10C4-18F7-4E3D-A977-5B830D915C0E}" type="presParOf" srcId="{D29EA8C4-1F23-4C36-AB4E-3AC6019322A9}" destId="{7FEA1537-B6EF-4C78-8D1F-985E866B2A3C}" srcOrd="0" destOrd="0" presId="urn:microsoft.com/office/officeart/2008/layout/VerticalCurvedList"/>
    <dgm:cxn modelId="{73264F8A-A4DD-41F1-9906-D982B31230A8}" type="presParOf" srcId="{7FEA1537-B6EF-4C78-8D1F-985E866B2A3C}" destId="{95C523AC-3284-4DF5-B3D8-D2FCE5E6CE1F}" srcOrd="0" destOrd="0" presId="urn:microsoft.com/office/officeart/2008/layout/VerticalCurvedList"/>
    <dgm:cxn modelId="{308CA3BE-8A99-46D5-99A8-F0352A2F2992}" type="presParOf" srcId="{95C523AC-3284-4DF5-B3D8-D2FCE5E6CE1F}" destId="{6CC6D900-A5C3-4B7C-9B17-B498E91ACCC4}" srcOrd="0" destOrd="0" presId="urn:microsoft.com/office/officeart/2008/layout/VerticalCurvedList"/>
    <dgm:cxn modelId="{BBFDB7D6-39A3-4BBD-BB76-BA683A7A5079}" type="presParOf" srcId="{95C523AC-3284-4DF5-B3D8-D2FCE5E6CE1F}" destId="{797AF203-B6C0-4AC7-ADD1-60C69C8CF27E}" srcOrd="1" destOrd="0" presId="urn:microsoft.com/office/officeart/2008/layout/VerticalCurvedList"/>
    <dgm:cxn modelId="{57A5585D-2857-40D6-AE60-FF62A341B4A1}" type="presParOf" srcId="{95C523AC-3284-4DF5-B3D8-D2FCE5E6CE1F}" destId="{468EDBAE-29C3-425C-B073-12908E4F857E}" srcOrd="2" destOrd="0" presId="urn:microsoft.com/office/officeart/2008/layout/VerticalCurvedList"/>
    <dgm:cxn modelId="{84A5ECBB-FBA7-4C9C-9B3D-2E5274787345}" type="presParOf" srcId="{95C523AC-3284-4DF5-B3D8-D2FCE5E6CE1F}" destId="{7CFDF685-6F6C-42A2-9CEB-4D8A2EC76194}" srcOrd="3" destOrd="0" presId="urn:microsoft.com/office/officeart/2008/layout/VerticalCurvedList"/>
    <dgm:cxn modelId="{F875B9B0-D647-4359-AEB1-3A4E874707D6}" type="presParOf" srcId="{7FEA1537-B6EF-4C78-8D1F-985E866B2A3C}" destId="{D1104E81-5386-4ED4-8C51-7C908F4CD0BB}" srcOrd="1" destOrd="0" presId="urn:microsoft.com/office/officeart/2008/layout/VerticalCurvedList"/>
    <dgm:cxn modelId="{77492C1F-9D36-4896-8279-02D168D7E414}" type="presParOf" srcId="{7FEA1537-B6EF-4C78-8D1F-985E866B2A3C}" destId="{32B05B8D-1865-49C5-A425-4FFC8440F51D}" srcOrd="2" destOrd="0" presId="urn:microsoft.com/office/officeart/2008/layout/VerticalCurvedList"/>
    <dgm:cxn modelId="{03D59F0C-9A87-452B-96A5-E81CEA8C4543}" type="presParOf" srcId="{32B05B8D-1865-49C5-A425-4FFC8440F51D}" destId="{D3D52E47-5DD8-459A-A845-C41144B48998}" srcOrd="0" destOrd="0" presId="urn:microsoft.com/office/officeart/2008/layout/VerticalCurvedList"/>
    <dgm:cxn modelId="{26678AEA-AD02-4D99-9DC6-6F226F15653A}" type="presParOf" srcId="{7FEA1537-B6EF-4C78-8D1F-985E866B2A3C}" destId="{477CAB58-90E6-44E7-BDF1-341050EB7303}" srcOrd="3" destOrd="0" presId="urn:microsoft.com/office/officeart/2008/layout/VerticalCurvedList"/>
    <dgm:cxn modelId="{3F3491C7-BBF4-4243-818C-C8A0450A5697}" type="presParOf" srcId="{7FEA1537-B6EF-4C78-8D1F-985E866B2A3C}" destId="{4959CC4C-BAAE-4739-94C8-FF4DBE447C93}" srcOrd="4" destOrd="0" presId="urn:microsoft.com/office/officeart/2008/layout/VerticalCurvedList"/>
    <dgm:cxn modelId="{84982B19-F62F-42F6-8627-15651E46F94B}" type="presParOf" srcId="{4959CC4C-BAAE-4739-94C8-FF4DBE447C93}" destId="{543FD0AB-DC2E-4AD7-8B9F-2FDEF16DA724}" srcOrd="0" destOrd="0" presId="urn:microsoft.com/office/officeart/2008/layout/VerticalCurvedList"/>
    <dgm:cxn modelId="{5B0A802D-0842-4100-AB81-182C6D896F45}" type="presParOf" srcId="{7FEA1537-B6EF-4C78-8D1F-985E866B2A3C}" destId="{C0A4F35F-E35D-40B1-AB0A-961D77C88085}" srcOrd="5" destOrd="0" presId="urn:microsoft.com/office/officeart/2008/layout/VerticalCurvedList"/>
    <dgm:cxn modelId="{4F47D723-A995-4FF8-88E7-E40DA6F41D9C}" type="presParOf" srcId="{7FEA1537-B6EF-4C78-8D1F-985E866B2A3C}" destId="{B30868B4-6438-4737-AFE9-0F48AAC45BE7}" srcOrd="6" destOrd="0" presId="urn:microsoft.com/office/officeart/2008/layout/VerticalCurvedList"/>
    <dgm:cxn modelId="{716662A5-7CF0-4F9D-81A7-77B78ABC3BB9}" type="presParOf" srcId="{B30868B4-6438-4737-AFE9-0F48AAC45BE7}" destId="{7AD5269D-AFC3-43FA-992A-46B084CD0AC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C733279-5A6C-4EB4-A141-B3883CE383AB}" type="doc">
      <dgm:prSet loTypeId="urn:microsoft.com/office/officeart/2018/2/layout/IconVerticalSolidList" loCatId="icon" qsTypeId="urn:microsoft.com/office/officeart/2005/8/quickstyle/simple1" qsCatId="simple" csTypeId="urn:microsoft.com/office/officeart/2005/8/colors/colorful3" csCatId="colorful" phldr="1"/>
      <dgm:spPr/>
      <dgm:t>
        <a:bodyPr/>
        <a:lstStyle/>
        <a:p>
          <a:endParaRPr lang="en-US"/>
        </a:p>
      </dgm:t>
    </dgm:pt>
    <dgm:pt modelId="{C52441D1-985B-4558-8AC7-4D8B8C187C44}">
      <dgm:prSet custT="1"/>
      <dgm:spPr/>
      <dgm:t>
        <a:bodyPr/>
        <a:lstStyle/>
        <a:p>
          <a:pPr>
            <a:lnSpc>
              <a:spcPct val="100000"/>
            </a:lnSpc>
          </a:pPr>
          <a:r>
            <a:rPr lang="en-US" sz="2400" dirty="0"/>
            <a:t>Gas analyzers are employed within CEMS to measure concentrations of specific pollutants, including SO2 and NOx, with high accuracy and precision.</a:t>
          </a:r>
        </a:p>
      </dgm:t>
    </dgm:pt>
    <dgm:pt modelId="{325B5F28-2EFD-4250-BD18-7E8870A11BB1}" type="parTrans" cxnId="{87EAEFCD-6A1F-455B-BEDE-733DC12B6EB7}">
      <dgm:prSet/>
      <dgm:spPr/>
      <dgm:t>
        <a:bodyPr/>
        <a:lstStyle/>
        <a:p>
          <a:endParaRPr lang="en-US"/>
        </a:p>
      </dgm:t>
    </dgm:pt>
    <dgm:pt modelId="{BE1B6918-D90D-4547-99B8-215E02A2AB56}" type="sibTrans" cxnId="{87EAEFCD-6A1F-455B-BEDE-733DC12B6EB7}">
      <dgm:prSet/>
      <dgm:spPr/>
      <dgm:t>
        <a:bodyPr/>
        <a:lstStyle/>
        <a:p>
          <a:endParaRPr lang="en-US"/>
        </a:p>
      </dgm:t>
    </dgm:pt>
    <dgm:pt modelId="{96794D66-7803-42DF-90A5-1936CE6FC8F4}">
      <dgm:prSet custT="1"/>
      <dgm:spPr/>
      <dgm:t>
        <a:bodyPr/>
        <a:lstStyle/>
        <a:p>
          <a:pPr>
            <a:lnSpc>
              <a:spcPct val="100000"/>
            </a:lnSpc>
          </a:pPr>
          <a:r>
            <a:rPr lang="en-US" sz="2400" dirty="0"/>
            <a:t>These analyzers utilize techniques such as infrared absorption, chemiluminescence, and ultraviolet fluorescence to detect and quantify pollutant concentrations in emissions.</a:t>
          </a:r>
        </a:p>
      </dgm:t>
    </dgm:pt>
    <dgm:pt modelId="{BB2E2AEE-DAAB-4B3C-A860-15D4D15C25DD}" type="parTrans" cxnId="{4FECF313-A156-4F2E-9B3D-B7B5B2A31788}">
      <dgm:prSet/>
      <dgm:spPr/>
      <dgm:t>
        <a:bodyPr/>
        <a:lstStyle/>
        <a:p>
          <a:endParaRPr lang="en-US"/>
        </a:p>
      </dgm:t>
    </dgm:pt>
    <dgm:pt modelId="{A73B7A10-105D-48BA-ADC1-FB43849F9A4B}" type="sibTrans" cxnId="{4FECF313-A156-4F2E-9B3D-B7B5B2A31788}">
      <dgm:prSet/>
      <dgm:spPr/>
      <dgm:t>
        <a:bodyPr/>
        <a:lstStyle/>
        <a:p>
          <a:endParaRPr lang="en-US"/>
        </a:p>
      </dgm:t>
    </dgm:pt>
    <dgm:pt modelId="{D9C0C2C7-B451-460D-99B2-9DDBA54F5AE7}" type="pres">
      <dgm:prSet presAssocID="{AC733279-5A6C-4EB4-A141-B3883CE383AB}" presName="root" presStyleCnt="0">
        <dgm:presLayoutVars>
          <dgm:dir/>
          <dgm:resizeHandles val="exact"/>
        </dgm:presLayoutVars>
      </dgm:prSet>
      <dgm:spPr/>
    </dgm:pt>
    <dgm:pt modelId="{E0C4A409-866F-4F95-BD6A-7AF26182DB03}" type="pres">
      <dgm:prSet presAssocID="{C52441D1-985B-4558-8AC7-4D8B8C187C44}" presName="compNode" presStyleCnt="0"/>
      <dgm:spPr/>
    </dgm:pt>
    <dgm:pt modelId="{6925A1AE-2D45-4E14-8BCD-74D5BD6AED3A}" type="pres">
      <dgm:prSet presAssocID="{C52441D1-985B-4558-8AC7-4D8B8C187C44}" presName="bgRect" presStyleLbl="bgShp" presStyleIdx="0" presStyleCnt="2"/>
      <dgm:spPr/>
    </dgm:pt>
    <dgm:pt modelId="{031833EF-5B07-49E6-AC9C-2913AD5F175F}" type="pres">
      <dgm:prSet presAssocID="{C52441D1-985B-4558-8AC7-4D8B8C187C44}"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cientist"/>
        </a:ext>
      </dgm:extLst>
    </dgm:pt>
    <dgm:pt modelId="{5DB5E582-CFE2-4E86-8C9D-49C39744B99D}" type="pres">
      <dgm:prSet presAssocID="{C52441D1-985B-4558-8AC7-4D8B8C187C44}" presName="spaceRect" presStyleCnt="0"/>
      <dgm:spPr/>
    </dgm:pt>
    <dgm:pt modelId="{125B5D26-0A7A-40DE-B07C-37C42B95A960}" type="pres">
      <dgm:prSet presAssocID="{C52441D1-985B-4558-8AC7-4D8B8C187C44}" presName="parTx" presStyleLbl="revTx" presStyleIdx="0" presStyleCnt="2">
        <dgm:presLayoutVars>
          <dgm:chMax val="0"/>
          <dgm:chPref val="0"/>
        </dgm:presLayoutVars>
      </dgm:prSet>
      <dgm:spPr/>
    </dgm:pt>
    <dgm:pt modelId="{4AE71B0E-B7F9-4017-A86D-1F6C0D8815B9}" type="pres">
      <dgm:prSet presAssocID="{BE1B6918-D90D-4547-99B8-215E02A2AB56}" presName="sibTrans" presStyleCnt="0"/>
      <dgm:spPr/>
    </dgm:pt>
    <dgm:pt modelId="{E8EE7E41-15D7-41FD-B89C-C1B39CDBC04C}" type="pres">
      <dgm:prSet presAssocID="{96794D66-7803-42DF-90A5-1936CE6FC8F4}" presName="compNode" presStyleCnt="0"/>
      <dgm:spPr/>
    </dgm:pt>
    <dgm:pt modelId="{62AEF3A4-2DF0-423E-A84E-4773ABB09460}" type="pres">
      <dgm:prSet presAssocID="{96794D66-7803-42DF-90A5-1936CE6FC8F4}" presName="bgRect" presStyleLbl="bgShp" presStyleIdx="1" presStyleCnt="2"/>
      <dgm:spPr/>
    </dgm:pt>
    <dgm:pt modelId="{BFE8B4C5-0866-45C5-B423-69D5C8A65949}" type="pres">
      <dgm:prSet presAssocID="{96794D66-7803-42DF-90A5-1936CE6FC8F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icroscope"/>
        </a:ext>
      </dgm:extLst>
    </dgm:pt>
    <dgm:pt modelId="{28D7091B-8517-4EBF-B556-846B6E34CDDC}" type="pres">
      <dgm:prSet presAssocID="{96794D66-7803-42DF-90A5-1936CE6FC8F4}" presName="spaceRect" presStyleCnt="0"/>
      <dgm:spPr/>
    </dgm:pt>
    <dgm:pt modelId="{DE2E2033-3189-4EC4-9B9D-CB6EB23F21FA}" type="pres">
      <dgm:prSet presAssocID="{96794D66-7803-42DF-90A5-1936CE6FC8F4}" presName="parTx" presStyleLbl="revTx" presStyleIdx="1" presStyleCnt="2">
        <dgm:presLayoutVars>
          <dgm:chMax val="0"/>
          <dgm:chPref val="0"/>
        </dgm:presLayoutVars>
      </dgm:prSet>
      <dgm:spPr/>
    </dgm:pt>
  </dgm:ptLst>
  <dgm:cxnLst>
    <dgm:cxn modelId="{4FECF313-A156-4F2E-9B3D-B7B5B2A31788}" srcId="{AC733279-5A6C-4EB4-A141-B3883CE383AB}" destId="{96794D66-7803-42DF-90A5-1936CE6FC8F4}" srcOrd="1" destOrd="0" parTransId="{BB2E2AEE-DAAB-4B3C-A860-15D4D15C25DD}" sibTransId="{A73B7A10-105D-48BA-ADC1-FB43849F9A4B}"/>
    <dgm:cxn modelId="{C5FDFB2B-9C3F-42FA-99E4-2A1EF0FEB2F1}" type="presOf" srcId="{96794D66-7803-42DF-90A5-1936CE6FC8F4}" destId="{DE2E2033-3189-4EC4-9B9D-CB6EB23F21FA}" srcOrd="0" destOrd="0" presId="urn:microsoft.com/office/officeart/2018/2/layout/IconVerticalSolidList"/>
    <dgm:cxn modelId="{43E3C849-1728-40ED-B8C8-74E13FB3A0EF}" type="presOf" srcId="{AC733279-5A6C-4EB4-A141-B3883CE383AB}" destId="{D9C0C2C7-B451-460D-99B2-9DDBA54F5AE7}" srcOrd="0" destOrd="0" presId="urn:microsoft.com/office/officeart/2018/2/layout/IconVerticalSolidList"/>
    <dgm:cxn modelId="{58F1C977-535F-4B25-AA2E-4BCC7ADB6A89}" type="presOf" srcId="{C52441D1-985B-4558-8AC7-4D8B8C187C44}" destId="{125B5D26-0A7A-40DE-B07C-37C42B95A960}" srcOrd="0" destOrd="0" presId="urn:microsoft.com/office/officeart/2018/2/layout/IconVerticalSolidList"/>
    <dgm:cxn modelId="{87EAEFCD-6A1F-455B-BEDE-733DC12B6EB7}" srcId="{AC733279-5A6C-4EB4-A141-B3883CE383AB}" destId="{C52441D1-985B-4558-8AC7-4D8B8C187C44}" srcOrd="0" destOrd="0" parTransId="{325B5F28-2EFD-4250-BD18-7E8870A11BB1}" sibTransId="{BE1B6918-D90D-4547-99B8-215E02A2AB56}"/>
    <dgm:cxn modelId="{F4DAC4A4-BA39-45FA-AD4A-413280F0FC07}" type="presParOf" srcId="{D9C0C2C7-B451-460D-99B2-9DDBA54F5AE7}" destId="{E0C4A409-866F-4F95-BD6A-7AF26182DB03}" srcOrd="0" destOrd="0" presId="urn:microsoft.com/office/officeart/2018/2/layout/IconVerticalSolidList"/>
    <dgm:cxn modelId="{21848186-D6F2-4D75-9A9F-4BDBD7963860}" type="presParOf" srcId="{E0C4A409-866F-4F95-BD6A-7AF26182DB03}" destId="{6925A1AE-2D45-4E14-8BCD-74D5BD6AED3A}" srcOrd="0" destOrd="0" presId="urn:microsoft.com/office/officeart/2018/2/layout/IconVerticalSolidList"/>
    <dgm:cxn modelId="{94625758-8654-4FF2-AE65-C24DADC79562}" type="presParOf" srcId="{E0C4A409-866F-4F95-BD6A-7AF26182DB03}" destId="{031833EF-5B07-49E6-AC9C-2913AD5F175F}" srcOrd="1" destOrd="0" presId="urn:microsoft.com/office/officeart/2018/2/layout/IconVerticalSolidList"/>
    <dgm:cxn modelId="{147C2D2E-5B0B-4A39-875B-CC9CDACD8E53}" type="presParOf" srcId="{E0C4A409-866F-4F95-BD6A-7AF26182DB03}" destId="{5DB5E582-CFE2-4E86-8C9D-49C39744B99D}" srcOrd="2" destOrd="0" presId="urn:microsoft.com/office/officeart/2018/2/layout/IconVerticalSolidList"/>
    <dgm:cxn modelId="{7D7B7CE6-F552-4D03-9244-939CDB07D11E}" type="presParOf" srcId="{E0C4A409-866F-4F95-BD6A-7AF26182DB03}" destId="{125B5D26-0A7A-40DE-B07C-37C42B95A960}" srcOrd="3" destOrd="0" presId="urn:microsoft.com/office/officeart/2018/2/layout/IconVerticalSolidList"/>
    <dgm:cxn modelId="{BA883B4F-0566-4FBC-ACF8-E24998A040B1}" type="presParOf" srcId="{D9C0C2C7-B451-460D-99B2-9DDBA54F5AE7}" destId="{4AE71B0E-B7F9-4017-A86D-1F6C0D8815B9}" srcOrd="1" destOrd="0" presId="urn:microsoft.com/office/officeart/2018/2/layout/IconVerticalSolidList"/>
    <dgm:cxn modelId="{8C5BC83D-1CAE-471E-8C18-590C15E5EB2F}" type="presParOf" srcId="{D9C0C2C7-B451-460D-99B2-9DDBA54F5AE7}" destId="{E8EE7E41-15D7-41FD-B89C-C1B39CDBC04C}" srcOrd="2" destOrd="0" presId="urn:microsoft.com/office/officeart/2018/2/layout/IconVerticalSolidList"/>
    <dgm:cxn modelId="{18A5C23F-6D9A-4D03-A96D-C4B474E460B5}" type="presParOf" srcId="{E8EE7E41-15D7-41FD-B89C-C1B39CDBC04C}" destId="{62AEF3A4-2DF0-423E-A84E-4773ABB09460}" srcOrd="0" destOrd="0" presId="urn:microsoft.com/office/officeart/2018/2/layout/IconVerticalSolidList"/>
    <dgm:cxn modelId="{F500154A-A192-43EC-B08C-7EB6E56DB255}" type="presParOf" srcId="{E8EE7E41-15D7-41FD-B89C-C1B39CDBC04C}" destId="{BFE8B4C5-0866-45C5-B423-69D5C8A65949}" srcOrd="1" destOrd="0" presId="urn:microsoft.com/office/officeart/2018/2/layout/IconVerticalSolidList"/>
    <dgm:cxn modelId="{2B65D19F-8755-49AB-9ED9-A7DE024A8BEC}" type="presParOf" srcId="{E8EE7E41-15D7-41FD-B89C-C1B39CDBC04C}" destId="{28D7091B-8517-4EBF-B556-846B6E34CDDC}" srcOrd="2" destOrd="0" presId="urn:microsoft.com/office/officeart/2018/2/layout/IconVerticalSolidList"/>
    <dgm:cxn modelId="{F595C91E-18E6-4420-8AE7-ADFCCC635B17}" type="presParOf" srcId="{E8EE7E41-15D7-41FD-B89C-C1B39CDBC04C}" destId="{DE2E2033-3189-4EC4-9B9D-CB6EB23F21F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5D9BC10-845E-42F7-90D5-DBA8912022D6}" type="doc">
      <dgm:prSet loTypeId="urn:microsoft.com/office/officeart/2005/8/layout/process4" loCatId="process" qsTypeId="urn:microsoft.com/office/officeart/2005/8/quickstyle/simple1" qsCatId="simple" csTypeId="urn:microsoft.com/office/officeart/2005/8/colors/accent4_4" csCatId="accent4"/>
      <dgm:spPr/>
      <dgm:t>
        <a:bodyPr/>
        <a:lstStyle/>
        <a:p>
          <a:endParaRPr lang="en-US"/>
        </a:p>
      </dgm:t>
    </dgm:pt>
    <dgm:pt modelId="{62EA4E67-B62F-4AB5-B47E-D0B4C16274FD}">
      <dgm:prSet custT="1"/>
      <dgm:spPr>
        <a:xfrm rot="10800000">
          <a:off x="0" y="658"/>
          <a:ext cx="9604375" cy="1414804"/>
        </a:xfrm>
        <a:prstGeom prst="upArrowCallout">
          <a:avLst/>
        </a:prstGeom>
      </dgm:spPr>
      <dgm:t>
        <a:bodyPr/>
        <a:lstStyle/>
        <a:p>
          <a:pPr>
            <a:buNone/>
          </a:pPr>
          <a:r>
            <a:rPr lang="en-US" sz="2400" dirty="0">
              <a:latin typeface="+mn-lt"/>
              <a:ea typeface="+mn-ea"/>
              <a:cs typeface="+mn-cs"/>
            </a:rPr>
            <a:t>Particulate matter emissions from Eskom's power plants are monitored using particulate matter samplers and analyzers</a:t>
          </a:r>
          <a:r>
            <a:rPr lang="en-US" sz="2800" dirty="0">
              <a:latin typeface="Gill Sans MT" panose="020B0502020104020203"/>
              <a:ea typeface="+mn-ea"/>
              <a:cs typeface="+mn-cs"/>
            </a:rPr>
            <a:t>.</a:t>
          </a:r>
        </a:p>
      </dgm:t>
    </dgm:pt>
    <dgm:pt modelId="{43095378-8CF4-4C38-BDEC-A225146FB282}" type="parTrans" cxnId="{AE2C7617-B7E4-49F1-93AF-00E6BDB99E31}">
      <dgm:prSet/>
      <dgm:spPr/>
      <dgm:t>
        <a:bodyPr/>
        <a:lstStyle/>
        <a:p>
          <a:endParaRPr lang="en-US"/>
        </a:p>
      </dgm:t>
    </dgm:pt>
    <dgm:pt modelId="{DD3A904B-81F0-4748-9348-EC9C882A5CF0}" type="sibTrans" cxnId="{AE2C7617-B7E4-49F1-93AF-00E6BDB99E31}">
      <dgm:prSet/>
      <dgm:spPr/>
      <dgm:t>
        <a:bodyPr/>
        <a:lstStyle/>
        <a:p>
          <a:endParaRPr lang="en-US"/>
        </a:p>
      </dgm:t>
    </dgm:pt>
    <dgm:pt modelId="{9BF74392-C03A-4DE2-8F6A-23FB5ADE9177}">
      <dgm:prSet custT="1"/>
      <dgm:spPr>
        <a:xfrm rot="10800000">
          <a:off x="0" y="1401664"/>
          <a:ext cx="9604375" cy="1414804"/>
        </a:xfrm>
        <a:prstGeom prst="upArrowCallout">
          <a:avLst/>
        </a:prstGeom>
      </dgm:spPr>
      <dgm:t>
        <a:bodyPr/>
        <a:lstStyle/>
        <a:p>
          <a:pPr>
            <a:buNone/>
          </a:pPr>
          <a:r>
            <a:rPr lang="en-US" sz="2400" dirty="0">
              <a:latin typeface="+mn-lt"/>
              <a:ea typeface="+mn-ea"/>
              <a:cs typeface="+mn-cs"/>
            </a:rPr>
            <a:t>These devices collect samples of particulate matter from exhaust gases and analyze them for size distribution, mass concentration, and composition.</a:t>
          </a:r>
        </a:p>
      </dgm:t>
    </dgm:pt>
    <dgm:pt modelId="{610AAB1F-8215-4525-9C3F-6A310888E0F9}" type="parTrans" cxnId="{C8F7DDDD-0A6C-4025-9805-EAA5BB5F4C11}">
      <dgm:prSet/>
      <dgm:spPr/>
      <dgm:t>
        <a:bodyPr/>
        <a:lstStyle/>
        <a:p>
          <a:endParaRPr lang="en-US"/>
        </a:p>
      </dgm:t>
    </dgm:pt>
    <dgm:pt modelId="{DF165C45-5ADD-4BD2-8EB0-66B53C1FE592}" type="sibTrans" cxnId="{C8F7DDDD-0A6C-4025-9805-EAA5BB5F4C11}">
      <dgm:prSet/>
      <dgm:spPr/>
      <dgm:t>
        <a:bodyPr/>
        <a:lstStyle/>
        <a:p>
          <a:endParaRPr lang="en-US"/>
        </a:p>
      </dgm:t>
    </dgm:pt>
    <dgm:pt modelId="{D4A99655-F91F-46B0-A59B-B9AA30BDB20C}">
      <dgm:prSet custT="1"/>
      <dgm:spPr>
        <a:xfrm>
          <a:off x="0" y="2802670"/>
          <a:ext cx="9604375" cy="919898"/>
        </a:xfrm>
        <a:prstGeom prst="rect">
          <a:avLst/>
        </a:prstGeom>
      </dgm:spPr>
      <dgm:t>
        <a:bodyPr/>
        <a:lstStyle/>
        <a:p>
          <a:pPr>
            <a:buNone/>
          </a:pPr>
          <a:r>
            <a:rPr lang="en-US" sz="2400" dirty="0">
              <a:latin typeface="+mn-lt"/>
              <a:ea typeface="+mn-ea"/>
              <a:cs typeface="+mn-cs"/>
            </a:rPr>
            <a:t>Techniques such as beta attenuation, light scattering, and gravimetric analysis are employed for particulate matter monitoring.</a:t>
          </a:r>
        </a:p>
      </dgm:t>
    </dgm:pt>
    <dgm:pt modelId="{16E3A6E1-DB1D-4FD6-8B2F-8389DCA93767}" type="parTrans" cxnId="{1723A139-2127-4F14-B310-C602FD8899C2}">
      <dgm:prSet/>
      <dgm:spPr/>
      <dgm:t>
        <a:bodyPr/>
        <a:lstStyle/>
        <a:p>
          <a:endParaRPr lang="en-US"/>
        </a:p>
      </dgm:t>
    </dgm:pt>
    <dgm:pt modelId="{8289ADBB-3F87-4013-96DC-54D41BD686F2}" type="sibTrans" cxnId="{1723A139-2127-4F14-B310-C602FD8899C2}">
      <dgm:prSet/>
      <dgm:spPr/>
      <dgm:t>
        <a:bodyPr/>
        <a:lstStyle/>
        <a:p>
          <a:endParaRPr lang="en-US"/>
        </a:p>
      </dgm:t>
    </dgm:pt>
    <dgm:pt modelId="{8C2BE46B-39D2-43D9-BAC2-0F8303B08291}" type="pres">
      <dgm:prSet presAssocID="{F5D9BC10-845E-42F7-90D5-DBA8912022D6}" presName="Name0" presStyleCnt="0">
        <dgm:presLayoutVars>
          <dgm:dir/>
          <dgm:animLvl val="lvl"/>
          <dgm:resizeHandles val="exact"/>
        </dgm:presLayoutVars>
      </dgm:prSet>
      <dgm:spPr/>
    </dgm:pt>
    <dgm:pt modelId="{DDAA6651-30B7-492A-B656-5B739ADC674E}" type="pres">
      <dgm:prSet presAssocID="{D4A99655-F91F-46B0-A59B-B9AA30BDB20C}" presName="boxAndChildren" presStyleCnt="0"/>
      <dgm:spPr/>
    </dgm:pt>
    <dgm:pt modelId="{C8C9C610-B872-4F5B-AFE8-4925C3594EE2}" type="pres">
      <dgm:prSet presAssocID="{D4A99655-F91F-46B0-A59B-B9AA30BDB20C}" presName="parentTextBox" presStyleLbl="node1" presStyleIdx="0" presStyleCnt="3"/>
      <dgm:spPr/>
    </dgm:pt>
    <dgm:pt modelId="{4809E6AB-3968-430D-A03F-C38ABE361FA3}" type="pres">
      <dgm:prSet presAssocID="{DF165C45-5ADD-4BD2-8EB0-66B53C1FE592}" presName="sp" presStyleCnt="0"/>
      <dgm:spPr/>
    </dgm:pt>
    <dgm:pt modelId="{AB80D9C3-0123-4B92-95C9-9371A6297C9F}" type="pres">
      <dgm:prSet presAssocID="{9BF74392-C03A-4DE2-8F6A-23FB5ADE9177}" presName="arrowAndChildren" presStyleCnt="0"/>
      <dgm:spPr/>
    </dgm:pt>
    <dgm:pt modelId="{85DCD0A0-2FEC-4304-B3F1-F37356D66F1F}" type="pres">
      <dgm:prSet presAssocID="{9BF74392-C03A-4DE2-8F6A-23FB5ADE9177}" presName="parentTextArrow" presStyleLbl="node1" presStyleIdx="1" presStyleCnt="3"/>
      <dgm:spPr/>
    </dgm:pt>
    <dgm:pt modelId="{EA4A345C-DDFF-4CC9-ACA0-3E972C220AC9}" type="pres">
      <dgm:prSet presAssocID="{DD3A904B-81F0-4748-9348-EC9C882A5CF0}" presName="sp" presStyleCnt="0"/>
      <dgm:spPr/>
    </dgm:pt>
    <dgm:pt modelId="{51688D45-0ED2-46E8-B428-4D531D918810}" type="pres">
      <dgm:prSet presAssocID="{62EA4E67-B62F-4AB5-B47E-D0B4C16274FD}" presName="arrowAndChildren" presStyleCnt="0"/>
      <dgm:spPr/>
    </dgm:pt>
    <dgm:pt modelId="{9C6D8EDF-A49E-4362-9930-7E9E67A4C872}" type="pres">
      <dgm:prSet presAssocID="{62EA4E67-B62F-4AB5-B47E-D0B4C16274FD}" presName="parentTextArrow" presStyleLbl="node1" presStyleIdx="2" presStyleCnt="3"/>
      <dgm:spPr/>
    </dgm:pt>
  </dgm:ptLst>
  <dgm:cxnLst>
    <dgm:cxn modelId="{5674AB0A-75B1-4F00-B4DB-99AD72AC52B1}" type="presOf" srcId="{62EA4E67-B62F-4AB5-B47E-D0B4C16274FD}" destId="{9C6D8EDF-A49E-4362-9930-7E9E67A4C872}" srcOrd="0" destOrd="0" presId="urn:microsoft.com/office/officeart/2005/8/layout/process4"/>
    <dgm:cxn modelId="{DFB19E13-A092-43B0-A294-EE878810612C}" type="presOf" srcId="{9BF74392-C03A-4DE2-8F6A-23FB5ADE9177}" destId="{85DCD0A0-2FEC-4304-B3F1-F37356D66F1F}" srcOrd="0" destOrd="0" presId="urn:microsoft.com/office/officeart/2005/8/layout/process4"/>
    <dgm:cxn modelId="{AE2C7617-B7E4-49F1-93AF-00E6BDB99E31}" srcId="{F5D9BC10-845E-42F7-90D5-DBA8912022D6}" destId="{62EA4E67-B62F-4AB5-B47E-D0B4C16274FD}" srcOrd="0" destOrd="0" parTransId="{43095378-8CF4-4C38-BDEC-A225146FB282}" sibTransId="{DD3A904B-81F0-4748-9348-EC9C882A5CF0}"/>
    <dgm:cxn modelId="{3F648518-E371-4E41-87FA-027C262637DD}" type="presOf" srcId="{F5D9BC10-845E-42F7-90D5-DBA8912022D6}" destId="{8C2BE46B-39D2-43D9-BAC2-0F8303B08291}" srcOrd="0" destOrd="0" presId="urn:microsoft.com/office/officeart/2005/8/layout/process4"/>
    <dgm:cxn modelId="{1723A139-2127-4F14-B310-C602FD8899C2}" srcId="{F5D9BC10-845E-42F7-90D5-DBA8912022D6}" destId="{D4A99655-F91F-46B0-A59B-B9AA30BDB20C}" srcOrd="2" destOrd="0" parTransId="{16E3A6E1-DB1D-4FD6-8B2F-8389DCA93767}" sibTransId="{8289ADBB-3F87-4013-96DC-54D41BD686F2}"/>
    <dgm:cxn modelId="{8D256671-A049-4926-8F20-2A8F64C95D59}" type="presOf" srcId="{D4A99655-F91F-46B0-A59B-B9AA30BDB20C}" destId="{C8C9C610-B872-4F5B-AFE8-4925C3594EE2}" srcOrd="0" destOrd="0" presId="urn:microsoft.com/office/officeart/2005/8/layout/process4"/>
    <dgm:cxn modelId="{C8F7DDDD-0A6C-4025-9805-EAA5BB5F4C11}" srcId="{F5D9BC10-845E-42F7-90D5-DBA8912022D6}" destId="{9BF74392-C03A-4DE2-8F6A-23FB5ADE9177}" srcOrd="1" destOrd="0" parTransId="{610AAB1F-8215-4525-9C3F-6A310888E0F9}" sibTransId="{DF165C45-5ADD-4BD2-8EB0-66B53C1FE592}"/>
    <dgm:cxn modelId="{86560620-C217-4E1B-BE7B-8A15CDB635CD}" type="presParOf" srcId="{8C2BE46B-39D2-43D9-BAC2-0F8303B08291}" destId="{DDAA6651-30B7-492A-B656-5B739ADC674E}" srcOrd="0" destOrd="0" presId="urn:microsoft.com/office/officeart/2005/8/layout/process4"/>
    <dgm:cxn modelId="{E74ACAB4-8CDF-469A-B9B2-D81D4DE7D359}" type="presParOf" srcId="{DDAA6651-30B7-492A-B656-5B739ADC674E}" destId="{C8C9C610-B872-4F5B-AFE8-4925C3594EE2}" srcOrd="0" destOrd="0" presId="urn:microsoft.com/office/officeart/2005/8/layout/process4"/>
    <dgm:cxn modelId="{F5111467-D5C9-4931-AB24-4B3AB64413A1}" type="presParOf" srcId="{8C2BE46B-39D2-43D9-BAC2-0F8303B08291}" destId="{4809E6AB-3968-430D-A03F-C38ABE361FA3}" srcOrd="1" destOrd="0" presId="urn:microsoft.com/office/officeart/2005/8/layout/process4"/>
    <dgm:cxn modelId="{9D8AC427-32BC-480A-8777-DE9260968BBA}" type="presParOf" srcId="{8C2BE46B-39D2-43D9-BAC2-0F8303B08291}" destId="{AB80D9C3-0123-4B92-95C9-9371A6297C9F}" srcOrd="2" destOrd="0" presId="urn:microsoft.com/office/officeart/2005/8/layout/process4"/>
    <dgm:cxn modelId="{786583BC-B550-4687-A2C9-EA556A477CB3}" type="presParOf" srcId="{AB80D9C3-0123-4B92-95C9-9371A6297C9F}" destId="{85DCD0A0-2FEC-4304-B3F1-F37356D66F1F}" srcOrd="0" destOrd="0" presId="urn:microsoft.com/office/officeart/2005/8/layout/process4"/>
    <dgm:cxn modelId="{66786608-4A11-4C03-A48A-177AC409F1BB}" type="presParOf" srcId="{8C2BE46B-39D2-43D9-BAC2-0F8303B08291}" destId="{EA4A345C-DDFF-4CC9-ACA0-3E972C220AC9}" srcOrd="3" destOrd="0" presId="urn:microsoft.com/office/officeart/2005/8/layout/process4"/>
    <dgm:cxn modelId="{3A2B8EF1-FB73-4626-BDAF-9C83C32FC8E5}" type="presParOf" srcId="{8C2BE46B-39D2-43D9-BAC2-0F8303B08291}" destId="{51688D45-0ED2-46E8-B428-4D531D918810}" srcOrd="4" destOrd="0" presId="urn:microsoft.com/office/officeart/2005/8/layout/process4"/>
    <dgm:cxn modelId="{C8B3043B-7B75-4797-A80C-12797CD12132}" type="presParOf" srcId="{51688D45-0ED2-46E8-B428-4D531D918810}" destId="{9C6D8EDF-A49E-4362-9930-7E9E67A4C872}"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7234C9C-AE1B-47FC-A6D8-3A9366DCCBAC}" type="doc">
      <dgm:prSet loTypeId="urn:microsoft.com/office/officeart/2018/2/layout/IconVerticalSolidList" loCatId="icon" qsTypeId="urn:microsoft.com/office/officeart/2005/8/quickstyle/simple5" qsCatId="simple" csTypeId="urn:microsoft.com/office/officeart/2005/8/colors/accent0_3" csCatId="mainScheme" phldr="1"/>
      <dgm:spPr/>
      <dgm:t>
        <a:bodyPr/>
        <a:lstStyle/>
        <a:p>
          <a:endParaRPr lang="en-US"/>
        </a:p>
      </dgm:t>
    </dgm:pt>
    <dgm:pt modelId="{6C511909-F9BD-48B7-9BC9-55808E43C6F0}">
      <dgm:prSet custT="1"/>
      <dgm:spPr>
        <a:xfrm>
          <a:off x="1493381" y="552"/>
          <a:ext cx="8110993" cy="1292970"/>
        </a:xfrm>
        <a:prstGeom prst="rect">
          <a:avLst/>
        </a:prstGeom>
      </dgm:spPr>
      <dgm:t>
        <a:bodyPr/>
        <a:lstStyle/>
        <a:p>
          <a:pPr>
            <a:lnSpc>
              <a:spcPct val="100000"/>
            </a:lnSpc>
          </a:pPr>
          <a:r>
            <a:rPr lang="en-US" sz="2400" dirty="0">
              <a:latin typeface="+mn-lt"/>
              <a:ea typeface="+mn-ea"/>
              <a:cs typeface="Calibri" panose="020F0502020204030204" pitchFamily="34" charset="0"/>
            </a:rPr>
            <a:t>Collected emission data from CEMS, gas analyzers, and particulate matter monitors are stored and managed using a centralized data management system.</a:t>
          </a:r>
        </a:p>
      </dgm:t>
    </dgm:pt>
    <dgm:pt modelId="{D58AE4BD-B027-404B-AB91-723AA6D35DD1}" type="parTrans" cxnId="{21EF9DD5-7989-4B35-B7AB-EC1A3BBB0A4F}">
      <dgm:prSet/>
      <dgm:spPr/>
      <dgm:t>
        <a:bodyPr/>
        <a:lstStyle/>
        <a:p>
          <a:endParaRPr lang="en-US"/>
        </a:p>
      </dgm:t>
    </dgm:pt>
    <dgm:pt modelId="{DF141A44-0486-42E3-A784-4DB8D5476A52}" type="sibTrans" cxnId="{21EF9DD5-7989-4B35-B7AB-EC1A3BBB0A4F}">
      <dgm:prSet/>
      <dgm:spPr/>
      <dgm:t>
        <a:bodyPr/>
        <a:lstStyle/>
        <a:p>
          <a:endParaRPr lang="en-US"/>
        </a:p>
      </dgm:t>
    </dgm:pt>
    <dgm:pt modelId="{C8D07547-982E-4328-8859-6768B6D07142}">
      <dgm:prSet custT="1"/>
      <dgm:spPr>
        <a:xfrm>
          <a:off x="1493381" y="1616766"/>
          <a:ext cx="8110993" cy="1292970"/>
        </a:xfrm>
        <a:prstGeom prst="rect">
          <a:avLst/>
        </a:prstGeom>
      </dgm:spPr>
      <dgm:t>
        <a:bodyPr/>
        <a:lstStyle/>
        <a:p>
          <a:pPr>
            <a:lnSpc>
              <a:spcPct val="100000"/>
            </a:lnSpc>
          </a:pPr>
          <a:r>
            <a:rPr lang="en-US" sz="2400" dirty="0">
              <a:latin typeface="+mn-lt"/>
              <a:ea typeface="+mn-ea"/>
              <a:cs typeface="Calibri" panose="020F0502020204030204" pitchFamily="34" charset="0"/>
            </a:rPr>
            <a:t>Eskom's reporting system compiles emission data into comprehensive reports, detailing pollutant concentrations, emission rates, and compliance status.</a:t>
          </a:r>
        </a:p>
      </dgm:t>
    </dgm:pt>
    <dgm:pt modelId="{829AB048-018C-4C0C-A65C-6BC11F0566BB}" type="parTrans" cxnId="{016B9570-BCD7-4BBB-9930-683BCE770CA3}">
      <dgm:prSet/>
      <dgm:spPr/>
      <dgm:t>
        <a:bodyPr/>
        <a:lstStyle/>
        <a:p>
          <a:endParaRPr lang="en-US"/>
        </a:p>
      </dgm:t>
    </dgm:pt>
    <dgm:pt modelId="{33F485FF-BCE7-4542-8D1B-E757F4E465CF}" type="sibTrans" cxnId="{016B9570-BCD7-4BBB-9930-683BCE770CA3}">
      <dgm:prSet/>
      <dgm:spPr/>
      <dgm:t>
        <a:bodyPr/>
        <a:lstStyle/>
        <a:p>
          <a:endParaRPr lang="en-US"/>
        </a:p>
      </dgm:t>
    </dgm:pt>
    <dgm:pt modelId="{E2E66B46-5FC3-45E0-AA77-5939C44F42DD}">
      <dgm:prSet/>
      <dgm:spPr>
        <a:xfrm>
          <a:off x="1493381" y="3232979"/>
          <a:ext cx="8110993" cy="1292970"/>
        </a:xfrm>
        <a:prstGeom prst="rect">
          <a:avLst/>
        </a:prstGeom>
      </dgm:spPr>
      <dgm:t>
        <a:bodyPr/>
        <a:lstStyle/>
        <a:p>
          <a:pPr>
            <a:lnSpc>
              <a:spcPct val="100000"/>
            </a:lnSpc>
          </a:pPr>
          <a:r>
            <a:rPr lang="en-US" dirty="0">
              <a:latin typeface="+mn-lt"/>
              <a:ea typeface="+mn-ea"/>
              <a:cs typeface="Calibri" panose="020F0502020204030204" pitchFamily="34" charset="0"/>
            </a:rPr>
            <a:t>Reporting is conducted regularly to regulatory authorities, such as the Department of Environment, Forestry, and Fisheries (DEFF), under South Africa's National Environmental Management: Air Quality Act (NEM: AQA) and other relevant regulations.</a:t>
          </a:r>
        </a:p>
      </dgm:t>
    </dgm:pt>
    <dgm:pt modelId="{B135421D-3DEB-4BC4-A0F8-32EFA372DFD3}" type="parTrans" cxnId="{31ECA77A-BA5F-42A0-B871-6253704029DE}">
      <dgm:prSet/>
      <dgm:spPr/>
      <dgm:t>
        <a:bodyPr/>
        <a:lstStyle/>
        <a:p>
          <a:endParaRPr lang="en-US"/>
        </a:p>
      </dgm:t>
    </dgm:pt>
    <dgm:pt modelId="{E6FAE859-A04C-4041-83FE-B2F4F25F4B41}" type="sibTrans" cxnId="{31ECA77A-BA5F-42A0-B871-6253704029DE}">
      <dgm:prSet/>
      <dgm:spPr/>
      <dgm:t>
        <a:bodyPr/>
        <a:lstStyle/>
        <a:p>
          <a:endParaRPr lang="en-US"/>
        </a:p>
      </dgm:t>
    </dgm:pt>
    <dgm:pt modelId="{284E3083-3AD5-4A9D-8378-3817B5605A1F}" type="pres">
      <dgm:prSet presAssocID="{97234C9C-AE1B-47FC-A6D8-3A9366DCCBAC}" presName="root" presStyleCnt="0">
        <dgm:presLayoutVars>
          <dgm:dir/>
          <dgm:resizeHandles val="exact"/>
        </dgm:presLayoutVars>
      </dgm:prSet>
      <dgm:spPr/>
    </dgm:pt>
    <dgm:pt modelId="{F993FEC2-815B-4B5C-B7CA-4172401EF9BA}" type="pres">
      <dgm:prSet presAssocID="{6C511909-F9BD-48B7-9BC9-55808E43C6F0}" presName="compNode" presStyleCnt="0"/>
      <dgm:spPr/>
    </dgm:pt>
    <dgm:pt modelId="{5BF9A098-BC8D-4844-8E77-AD15D64FB9F6}" type="pres">
      <dgm:prSet presAssocID="{6C511909-F9BD-48B7-9BC9-55808E43C6F0}" presName="bgRect" presStyleLbl="bgShp" presStyleIdx="0" presStyleCnt="3"/>
      <dgm:spPr>
        <a:xfrm>
          <a:off x="0" y="552"/>
          <a:ext cx="9604375" cy="1292970"/>
        </a:xfrm>
        <a:prstGeom prst="roundRect">
          <a:avLst>
            <a:gd name="adj" fmla="val 10000"/>
          </a:avLst>
        </a:prstGeom>
      </dgm:spPr>
    </dgm:pt>
    <dgm:pt modelId="{D392EE71-21A7-4A08-AF68-D638EF110145}" type="pres">
      <dgm:prSet presAssocID="{6C511909-F9BD-48B7-9BC9-55808E43C6F0}" presName="iconRect" presStyleLbl="node1" presStyleIdx="0" presStyleCnt="3"/>
      <dgm:spPr>
        <a:xfrm>
          <a:off x="391123" y="291470"/>
          <a:ext cx="711133" cy="71113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erver"/>
        </a:ext>
      </dgm:extLst>
    </dgm:pt>
    <dgm:pt modelId="{2BDFD8BE-7FC6-4804-AE18-D8745EE40F7A}" type="pres">
      <dgm:prSet presAssocID="{6C511909-F9BD-48B7-9BC9-55808E43C6F0}" presName="spaceRect" presStyleCnt="0"/>
      <dgm:spPr/>
    </dgm:pt>
    <dgm:pt modelId="{DBF193F2-0B1D-4CC1-8D52-BBECBB687D73}" type="pres">
      <dgm:prSet presAssocID="{6C511909-F9BD-48B7-9BC9-55808E43C6F0}" presName="parTx" presStyleLbl="revTx" presStyleIdx="0" presStyleCnt="3">
        <dgm:presLayoutVars>
          <dgm:chMax val="0"/>
          <dgm:chPref val="0"/>
        </dgm:presLayoutVars>
      </dgm:prSet>
      <dgm:spPr/>
    </dgm:pt>
    <dgm:pt modelId="{3914446A-8D60-415E-BE85-7D1AAAA000E8}" type="pres">
      <dgm:prSet presAssocID="{DF141A44-0486-42E3-A784-4DB8D5476A52}" presName="sibTrans" presStyleCnt="0"/>
      <dgm:spPr/>
    </dgm:pt>
    <dgm:pt modelId="{40B9DF4F-C603-405D-BD8A-94A24A694156}" type="pres">
      <dgm:prSet presAssocID="{C8D07547-982E-4328-8859-6768B6D07142}" presName="compNode" presStyleCnt="0"/>
      <dgm:spPr/>
    </dgm:pt>
    <dgm:pt modelId="{45FDB5FA-133E-424F-905A-EB6E7662F3C7}" type="pres">
      <dgm:prSet presAssocID="{C8D07547-982E-4328-8859-6768B6D07142}" presName="bgRect" presStyleLbl="bgShp" presStyleIdx="1" presStyleCnt="3"/>
      <dgm:spPr>
        <a:xfrm>
          <a:off x="0" y="1616766"/>
          <a:ext cx="9604375" cy="1292970"/>
        </a:xfrm>
        <a:prstGeom prst="roundRect">
          <a:avLst>
            <a:gd name="adj" fmla="val 10000"/>
          </a:avLst>
        </a:prstGeom>
      </dgm:spPr>
    </dgm:pt>
    <dgm:pt modelId="{500AB230-503A-4476-BA4D-D6D9031F3BA0}" type="pres">
      <dgm:prSet presAssocID="{C8D07547-982E-4328-8859-6768B6D07142}" presName="iconRect" presStyleLbl="node1" presStyleIdx="1" presStyleCnt="3"/>
      <dgm:spPr>
        <a:xfrm>
          <a:off x="391123" y="1907684"/>
          <a:ext cx="711133" cy="71113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Flammable"/>
        </a:ext>
      </dgm:extLst>
    </dgm:pt>
    <dgm:pt modelId="{BBC075B2-DC89-4886-A365-C71E1F3D5D87}" type="pres">
      <dgm:prSet presAssocID="{C8D07547-982E-4328-8859-6768B6D07142}" presName="spaceRect" presStyleCnt="0"/>
      <dgm:spPr/>
    </dgm:pt>
    <dgm:pt modelId="{330D3230-E6FD-4684-8E81-FF3E31FFE616}" type="pres">
      <dgm:prSet presAssocID="{C8D07547-982E-4328-8859-6768B6D07142}" presName="parTx" presStyleLbl="revTx" presStyleIdx="1" presStyleCnt="3">
        <dgm:presLayoutVars>
          <dgm:chMax val="0"/>
          <dgm:chPref val="0"/>
        </dgm:presLayoutVars>
      </dgm:prSet>
      <dgm:spPr/>
    </dgm:pt>
    <dgm:pt modelId="{C2E60CB6-D966-498D-88E3-E8B23B4C64CF}" type="pres">
      <dgm:prSet presAssocID="{33F485FF-BCE7-4542-8D1B-E757F4E465CF}" presName="sibTrans" presStyleCnt="0"/>
      <dgm:spPr/>
    </dgm:pt>
    <dgm:pt modelId="{EF9E5D07-2948-4B0C-A094-15932C205DC1}" type="pres">
      <dgm:prSet presAssocID="{E2E66B46-5FC3-45E0-AA77-5939C44F42DD}" presName="compNode" presStyleCnt="0"/>
      <dgm:spPr/>
    </dgm:pt>
    <dgm:pt modelId="{33417957-0E8E-4B9D-A7C0-AE9BFA6BBEB6}" type="pres">
      <dgm:prSet presAssocID="{E2E66B46-5FC3-45E0-AA77-5939C44F42DD}" presName="bgRect" presStyleLbl="bgShp" presStyleIdx="2" presStyleCnt="3"/>
      <dgm:spPr>
        <a:xfrm>
          <a:off x="0" y="3232979"/>
          <a:ext cx="9604375" cy="1292970"/>
        </a:xfrm>
        <a:prstGeom prst="roundRect">
          <a:avLst>
            <a:gd name="adj" fmla="val 10000"/>
          </a:avLst>
        </a:prstGeom>
      </dgm:spPr>
    </dgm:pt>
    <dgm:pt modelId="{B04CA3B2-86B5-4E07-987F-57F683B54499}" type="pres">
      <dgm:prSet presAssocID="{E2E66B46-5FC3-45E0-AA77-5939C44F42DD}" presName="iconRect" presStyleLbl="node1" presStyleIdx="2" presStyleCnt="3"/>
      <dgm:spPr>
        <a:xfrm>
          <a:off x="391123" y="3523898"/>
          <a:ext cx="711133" cy="71113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Fir tree"/>
        </a:ext>
      </dgm:extLst>
    </dgm:pt>
    <dgm:pt modelId="{61A39C9D-DA57-4EF3-B462-2C9F242E9B66}" type="pres">
      <dgm:prSet presAssocID="{E2E66B46-5FC3-45E0-AA77-5939C44F42DD}" presName="spaceRect" presStyleCnt="0"/>
      <dgm:spPr/>
    </dgm:pt>
    <dgm:pt modelId="{28EBEC28-E3CD-4524-A5CC-5226A8CBA2C6}" type="pres">
      <dgm:prSet presAssocID="{E2E66B46-5FC3-45E0-AA77-5939C44F42DD}" presName="parTx" presStyleLbl="revTx" presStyleIdx="2" presStyleCnt="3">
        <dgm:presLayoutVars>
          <dgm:chMax val="0"/>
          <dgm:chPref val="0"/>
        </dgm:presLayoutVars>
      </dgm:prSet>
      <dgm:spPr/>
    </dgm:pt>
  </dgm:ptLst>
  <dgm:cxnLst>
    <dgm:cxn modelId="{C5EA231B-B9C8-425C-9FD4-8C83ED930E70}" type="presOf" srcId="{C8D07547-982E-4328-8859-6768B6D07142}" destId="{330D3230-E6FD-4684-8E81-FF3E31FFE616}" srcOrd="0" destOrd="0" presId="urn:microsoft.com/office/officeart/2018/2/layout/IconVerticalSolidList"/>
    <dgm:cxn modelId="{016B9570-BCD7-4BBB-9930-683BCE770CA3}" srcId="{97234C9C-AE1B-47FC-A6D8-3A9366DCCBAC}" destId="{C8D07547-982E-4328-8859-6768B6D07142}" srcOrd="1" destOrd="0" parTransId="{829AB048-018C-4C0C-A65C-6BC11F0566BB}" sibTransId="{33F485FF-BCE7-4542-8D1B-E757F4E465CF}"/>
    <dgm:cxn modelId="{31ECA77A-BA5F-42A0-B871-6253704029DE}" srcId="{97234C9C-AE1B-47FC-A6D8-3A9366DCCBAC}" destId="{E2E66B46-5FC3-45E0-AA77-5939C44F42DD}" srcOrd="2" destOrd="0" parTransId="{B135421D-3DEB-4BC4-A0F8-32EFA372DFD3}" sibTransId="{E6FAE859-A04C-4041-83FE-B2F4F25F4B41}"/>
    <dgm:cxn modelId="{9861F2CE-F412-4F35-B66E-6B6F798E710B}" type="presOf" srcId="{6C511909-F9BD-48B7-9BC9-55808E43C6F0}" destId="{DBF193F2-0B1D-4CC1-8D52-BBECBB687D73}" srcOrd="0" destOrd="0" presId="urn:microsoft.com/office/officeart/2018/2/layout/IconVerticalSolidList"/>
    <dgm:cxn modelId="{21EF9DD5-7989-4B35-B7AB-EC1A3BBB0A4F}" srcId="{97234C9C-AE1B-47FC-A6D8-3A9366DCCBAC}" destId="{6C511909-F9BD-48B7-9BC9-55808E43C6F0}" srcOrd="0" destOrd="0" parTransId="{D58AE4BD-B027-404B-AB91-723AA6D35DD1}" sibTransId="{DF141A44-0486-42E3-A784-4DB8D5476A52}"/>
    <dgm:cxn modelId="{EA15A8E3-874F-4305-B0B2-33A03FB823B8}" type="presOf" srcId="{97234C9C-AE1B-47FC-A6D8-3A9366DCCBAC}" destId="{284E3083-3AD5-4A9D-8378-3817B5605A1F}" srcOrd="0" destOrd="0" presId="urn:microsoft.com/office/officeart/2018/2/layout/IconVerticalSolidList"/>
    <dgm:cxn modelId="{DE6D30F4-88F3-484E-9CF0-A5EFA9E7BB21}" type="presOf" srcId="{E2E66B46-5FC3-45E0-AA77-5939C44F42DD}" destId="{28EBEC28-E3CD-4524-A5CC-5226A8CBA2C6}" srcOrd="0" destOrd="0" presId="urn:microsoft.com/office/officeart/2018/2/layout/IconVerticalSolidList"/>
    <dgm:cxn modelId="{3C7719FE-EEE1-4C0B-BA91-028B01DF14D3}" type="presParOf" srcId="{284E3083-3AD5-4A9D-8378-3817B5605A1F}" destId="{F993FEC2-815B-4B5C-B7CA-4172401EF9BA}" srcOrd="0" destOrd="0" presId="urn:microsoft.com/office/officeart/2018/2/layout/IconVerticalSolidList"/>
    <dgm:cxn modelId="{27BE52F8-3D0D-4185-9A21-AF55A181E04C}" type="presParOf" srcId="{F993FEC2-815B-4B5C-B7CA-4172401EF9BA}" destId="{5BF9A098-BC8D-4844-8E77-AD15D64FB9F6}" srcOrd="0" destOrd="0" presId="urn:microsoft.com/office/officeart/2018/2/layout/IconVerticalSolidList"/>
    <dgm:cxn modelId="{236E7293-CFA3-4D5B-BA7B-DB653149C1EF}" type="presParOf" srcId="{F993FEC2-815B-4B5C-B7CA-4172401EF9BA}" destId="{D392EE71-21A7-4A08-AF68-D638EF110145}" srcOrd="1" destOrd="0" presId="urn:microsoft.com/office/officeart/2018/2/layout/IconVerticalSolidList"/>
    <dgm:cxn modelId="{B03E20AF-74B1-44EE-9621-9826CCC74B24}" type="presParOf" srcId="{F993FEC2-815B-4B5C-B7CA-4172401EF9BA}" destId="{2BDFD8BE-7FC6-4804-AE18-D8745EE40F7A}" srcOrd="2" destOrd="0" presId="urn:microsoft.com/office/officeart/2018/2/layout/IconVerticalSolidList"/>
    <dgm:cxn modelId="{8A5EF407-A730-4C5C-8A93-7E3CA22059C9}" type="presParOf" srcId="{F993FEC2-815B-4B5C-B7CA-4172401EF9BA}" destId="{DBF193F2-0B1D-4CC1-8D52-BBECBB687D73}" srcOrd="3" destOrd="0" presId="urn:microsoft.com/office/officeart/2018/2/layout/IconVerticalSolidList"/>
    <dgm:cxn modelId="{1C419984-FA8E-4603-BFF7-6E2C7F99CE68}" type="presParOf" srcId="{284E3083-3AD5-4A9D-8378-3817B5605A1F}" destId="{3914446A-8D60-415E-BE85-7D1AAAA000E8}" srcOrd="1" destOrd="0" presId="urn:microsoft.com/office/officeart/2018/2/layout/IconVerticalSolidList"/>
    <dgm:cxn modelId="{48FBDD68-7BD5-41AE-B4D2-89DE5F0BA32F}" type="presParOf" srcId="{284E3083-3AD5-4A9D-8378-3817B5605A1F}" destId="{40B9DF4F-C603-405D-BD8A-94A24A694156}" srcOrd="2" destOrd="0" presId="urn:microsoft.com/office/officeart/2018/2/layout/IconVerticalSolidList"/>
    <dgm:cxn modelId="{10F08475-654E-4B18-87A3-0291E4B3790D}" type="presParOf" srcId="{40B9DF4F-C603-405D-BD8A-94A24A694156}" destId="{45FDB5FA-133E-424F-905A-EB6E7662F3C7}" srcOrd="0" destOrd="0" presId="urn:microsoft.com/office/officeart/2018/2/layout/IconVerticalSolidList"/>
    <dgm:cxn modelId="{B1D08D6C-E941-450A-AC77-BDC521D830ED}" type="presParOf" srcId="{40B9DF4F-C603-405D-BD8A-94A24A694156}" destId="{500AB230-503A-4476-BA4D-D6D9031F3BA0}" srcOrd="1" destOrd="0" presId="urn:microsoft.com/office/officeart/2018/2/layout/IconVerticalSolidList"/>
    <dgm:cxn modelId="{5E05AE59-9857-4E23-BCBB-E47733AD09E8}" type="presParOf" srcId="{40B9DF4F-C603-405D-BD8A-94A24A694156}" destId="{BBC075B2-DC89-4886-A365-C71E1F3D5D87}" srcOrd="2" destOrd="0" presId="urn:microsoft.com/office/officeart/2018/2/layout/IconVerticalSolidList"/>
    <dgm:cxn modelId="{7E34757A-A170-457C-8DB6-F629C3466183}" type="presParOf" srcId="{40B9DF4F-C603-405D-BD8A-94A24A694156}" destId="{330D3230-E6FD-4684-8E81-FF3E31FFE616}" srcOrd="3" destOrd="0" presId="urn:microsoft.com/office/officeart/2018/2/layout/IconVerticalSolidList"/>
    <dgm:cxn modelId="{C82A4343-3BB1-4BB1-A3BF-88C6B58403EA}" type="presParOf" srcId="{284E3083-3AD5-4A9D-8378-3817B5605A1F}" destId="{C2E60CB6-D966-498D-88E3-E8B23B4C64CF}" srcOrd="3" destOrd="0" presId="urn:microsoft.com/office/officeart/2018/2/layout/IconVerticalSolidList"/>
    <dgm:cxn modelId="{B60437E8-5B24-4666-8EC1-5E97A0280BC5}" type="presParOf" srcId="{284E3083-3AD5-4A9D-8378-3817B5605A1F}" destId="{EF9E5D07-2948-4B0C-A094-15932C205DC1}" srcOrd="4" destOrd="0" presId="urn:microsoft.com/office/officeart/2018/2/layout/IconVerticalSolidList"/>
    <dgm:cxn modelId="{FDB896C2-8550-4EB3-9B54-EE84C83FA73A}" type="presParOf" srcId="{EF9E5D07-2948-4B0C-A094-15932C205DC1}" destId="{33417957-0E8E-4B9D-A7C0-AE9BFA6BBEB6}" srcOrd="0" destOrd="0" presId="urn:microsoft.com/office/officeart/2018/2/layout/IconVerticalSolidList"/>
    <dgm:cxn modelId="{9041F6BE-6D58-4E06-BE90-B62825291B2D}" type="presParOf" srcId="{EF9E5D07-2948-4B0C-A094-15932C205DC1}" destId="{B04CA3B2-86B5-4E07-987F-57F683B54499}" srcOrd="1" destOrd="0" presId="urn:microsoft.com/office/officeart/2018/2/layout/IconVerticalSolidList"/>
    <dgm:cxn modelId="{D87CF1F4-9AEE-4085-A102-18BCF27E4AC5}" type="presParOf" srcId="{EF9E5D07-2948-4B0C-A094-15932C205DC1}" destId="{61A39C9D-DA57-4EF3-B462-2C9F242E9B66}" srcOrd="2" destOrd="0" presId="urn:microsoft.com/office/officeart/2018/2/layout/IconVerticalSolidList"/>
    <dgm:cxn modelId="{1054E708-BC5D-48E6-8930-F8FEDDC7E7C8}" type="presParOf" srcId="{EF9E5D07-2948-4B0C-A094-15932C205DC1}" destId="{28EBEC28-E3CD-4524-A5CC-5226A8CBA2C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5FD489-8DA3-420F-BC6E-F80D2EBAFEFB}">
      <dsp:nvSpPr>
        <dsp:cNvPr id="0" name=""/>
        <dsp:cNvSpPr/>
      </dsp:nvSpPr>
      <dsp:spPr>
        <a:xfrm>
          <a:off x="2364558" y="-17453"/>
          <a:ext cx="4873107" cy="4629432"/>
        </a:xfrm>
        <a:prstGeom prst="circularArrow">
          <a:avLst>
            <a:gd name="adj1" fmla="val 10980"/>
            <a:gd name="adj2" fmla="val 1142322"/>
            <a:gd name="adj3" fmla="val 4500000"/>
            <a:gd name="adj4" fmla="val 10800000"/>
            <a:gd name="adj5" fmla="val 12500"/>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EA340123-C0C4-4D50-8016-6E1F05E48D12}">
      <dsp:nvSpPr>
        <dsp:cNvPr id="0" name=""/>
        <dsp:cNvSpPr/>
      </dsp:nvSpPr>
      <dsp:spPr>
        <a:xfrm>
          <a:off x="3499591" y="1653995"/>
          <a:ext cx="2601359" cy="1300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t>Sustainability Targets</a:t>
          </a:r>
        </a:p>
        <a:p>
          <a:pPr marL="0" lvl="0" indent="0" algn="ctr" defTabSz="1066800">
            <a:lnSpc>
              <a:spcPct val="90000"/>
            </a:lnSpc>
            <a:spcBef>
              <a:spcPct val="0"/>
            </a:spcBef>
            <a:spcAft>
              <a:spcPct val="35000"/>
            </a:spcAft>
            <a:buNone/>
          </a:pPr>
          <a:r>
            <a:rPr lang="en-US" sz="2400" b="1" kern="1200" dirty="0">
              <a:solidFill>
                <a:srgbClr val="00B050"/>
              </a:solidFill>
            </a:rPr>
            <a:t>(Green Labels)</a:t>
          </a:r>
        </a:p>
      </dsp:txBody>
      <dsp:txXfrm>
        <a:off x="3499591" y="1653995"/>
        <a:ext cx="2601359" cy="1300525"/>
      </dsp:txXfrm>
    </dsp:sp>
    <dsp:sp modelId="{BAC49EE0-FB57-452D-A7E3-7BEBD2283700}">
      <dsp:nvSpPr>
        <dsp:cNvPr id="0" name=""/>
        <dsp:cNvSpPr/>
      </dsp:nvSpPr>
      <dsp:spPr>
        <a:xfrm>
          <a:off x="1349509" y="2888943"/>
          <a:ext cx="4012690" cy="4110320"/>
        </a:xfrm>
        <a:prstGeom prst="blockArc">
          <a:avLst>
            <a:gd name="adj1" fmla="val 0"/>
            <a:gd name="adj2" fmla="val 18900000"/>
            <a:gd name="adj3" fmla="val 12740"/>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540A0FA2-5DEE-439A-B681-414DEAC6E318}">
      <dsp:nvSpPr>
        <dsp:cNvPr id="0" name=""/>
        <dsp:cNvSpPr/>
      </dsp:nvSpPr>
      <dsp:spPr>
        <a:xfrm>
          <a:off x="1905738" y="4195532"/>
          <a:ext cx="2998326" cy="161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rial"/>
              <a:ea typeface="+mn-ea"/>
              <a:cs typeface="+mn-cs"/>
            </a:rPr>
            <a:t>Comply with Existing Laws and Regulations</a:t>
          </a:r>
        </a:p>
        <a:p>
          <a:pPr marL="0" lvl="0" indent="0" algn="ctr" defTabSz="1066800">
            <a:lnSpc>
              <a:spcPct val="90000"/>
            </a:lnSpc>
            <a:spcBef>
              <a:spcPct val="0"/>
            </a:spcBef>
            <a:spcAft>
              <a:spcPct val="35000"/>
            </a:spcAft>
            <a:buNone/>
          </a:pPr>
          <a:r>
            <a:rPr lang="en-US" sz="2400" b="1" kern="1200" dirty="0">
              <a:solidFill>
                <a:srgbClr val="1E64C8"/>
              </a:solidFill>
              <a:latin typeface="Arial"/>
              <a:ea typeface="+mn-ea"/>
              <a:cs typeface="+mn-cs"/>
            </a:rPr>
            <a:t>(Statutory Limits)</a:t>
          </a:r>
        </a:p>
      </dsp:txBody>
      <dsp:txXfrm>
        <a:off x="1905738" y="4195532"/>
        <a:ext cx="2998326" cy="16129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AFCE78-748F-4B8F-A6FF-E3A56F6CE74E}">
      <dsp:nvSpPr>
        <dsp:cNvPr id="0" name=""/>
        <dsp:cNvSpPr/>
      </dsp:nvSpPr>
      <dsp:spPr>
        <a:xfrm>
          <a:off x="0" y="726035"/>
          <a:ext cx="8720319" cy="5450199"/>
        </a:xfrm>
        <a:prstGeom prst="swooshArrow">
          <a:avLst>
            <a:gd name="adj1" fmla="val 25000"/>
            <a:gd name="adj2" fmla="val 25000"/>
          </a:avLst>
        </a:prstGeom>
        <a:solidFill>
          <a:schemeClr val="dk2">
            <a:tint val="4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07066276-83C9-4F06-B76A-CFEF8DB64CB6}">
      <dsp:nvSpPr>
        <dsp:cNvPr id="0" name=""/>
        <dsp:cNvSpPr/>
      </dsp:nvSpPr>
      <dsp:spPr>
        <a:xfrm>
          <a:off x="858951" y="4772372"/>
          <a:ext cx="200567" cy="200567"/>
        </a:xfrm>
        <a:prstGeom prst="ellipse">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3FDEAA4D-28DB-4200-8384-403FB828DB8C}">
      <dsp:nvSpPr>
        <dsp:cNvPr id="0" name=""/>
        <dsp:cNvSpPr/>
      </dsp:nvSpPr>
      <dsp:spPr>
        <a:xfrm>
          <a:off x="986814" y="4916648"/>
          <a:ext cx="1987004" cy="1170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276" tIns="0" rIns="0" bIns="0" numCol="1" spcCol="1270" anchor="t" anchorCtr="0">
          <a:noAutofit/>
        </a:bodyPr>
        <a:lstStyle/>
        <a:p>
          <a:pPr marL="0" lvl="0" indent="0" algn="l" defTabSz="889000">
            <a:lnSpc>
              <a:spcPct val="90000"/>
            </a:lnSpc>
            <a:spcBef>
              <a:spcPct val="0"/>
            </a:spcBef>
            <a:spcAft>
              <a:spcPct val="35000"/>
            </a:spcAft>
            <a:buNone/>
          </a:pPr>
          <a:r>
            <a:rPr lang="en-US" sz="2000" b="1" kern="1200" dirty="0">
              <a:latin typeface="Calibri" panose="020F0502020204030204" pitchFamily="34" charset="0"/>
              <a:cs typeface="Calibri" panose="020F0502020204030204" pitchFamily="34" charset="0"/>
            </a:rPr>
            <a:t>Founded in 1951. Part of the Lafarge group of companies </a:t>
          </a:r>
          <a:endParaRPr lang="en-GB" sz="2000" b="1" kern="1200" dirty="0">
            <a:latin typeface="Calibri" panose="020F0502020204030204" pitchFamily="34" charset="0"/>
            <a:cs typeface="Calibri" panose="020F0502020204030204" pitchFamily="34" charset="0"/>
          </a:endParaRPr>
        </a:p>
      </dsp:txBody>
      <dsp:txXfrm>
        <a:off x="986814" y="4916648"/>
        <a:ext cx="1987004" cy="1170195"/>
      </dsp:txXfrm>
    </dsp:sp>
    <dsp:sp modelId="{368E70DE-A2B4-4E88-93BA-7A6549666379}">
      <dsp:nvSpPr>
        <dsp:cNvPr id="0" name=""/>
        <dsp:cNvSpPr/>
      </dsp:nvSpPr>
      <dsp:spPr>
        <a:xfrm>
          <a:off x="2276003" y="3504656"/>
          <a:ext cx="348812" cy="348812"/>
        </a:xfrm>
        <a:prstGeom prst="ellipse">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1947966-6AA3-4F73-96BA-A4138C929BE3}">
      <dsp:nvSpPr>
        <dsp:cNvPr id="0" name=""/>
        <dsp:cNvSpPr/>
      </dsp:nvSpPr>
      <dsp:spPr>
        <a:xfrm>
          <a:off x="2611313" y="3671415"/>
          <a:ext cx="2176405" cy="2838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4829" tIns="0" rIns="0" bIns="0" numCol="1" spcCol="1270" anchor="t" anchorCtr="0">
          <a:noAutofit/>
        </a:bodyPr>
        <a:lstStyle/>
        <a:p>
          <a:pPr marL="0" lvl="0" indent="0" algn="l" defTabSz="889000">
            <a:lnSpc>
              <a:spcPct val="90000"/>
            </a:lnSpc>
            <a:spcBef>
              <a:spcPct val="0"/>
            </a:spcBef>
            <a:spcAft>
              <a:spcPct val="35000"/>
            </a:spcAft>
            <a:buNone/>
          </a:pPr>
          <a:r>
            <a:rPr lang="en-US" sz="2000" b="1" kern="1200" dirty="0">
              <a:latin typeface="Calibri" panose="020F0502020204030204" pitchFamily="34" charset="0"/>
              <a:cs typeface="Calibri" panose="020F0502020204030204" pitchFamily="34" charset="0"/>
            </a:rPr>
            <a:t>Manufacture cement and cement-related products</a:t>
          </a:r>
        </a:p>
      </dsp:txBody>
      <dsp:txXfrm>
        <a:off x="2611313" y="3671415"/>
        <a:ext cx="2176405" cy="2838149"/>
      </dsp:txXfrm>
    </dsp:sp>
    <dsp:sp modelId="{D97F6D0A-907E-4D5B-8B46-F30A58202479}">
      <dsp:nvSpPr>
        <dsp:cNvPr id="0" name=""/>
        <dsp:cNvSpPr/>
      </dsp:nvSpPr>
      <dsp:spPr>
        <a:xfrm>
          <a:off x="4085469" y="2570491"/>
          <a:ext cx="462176" cy="462176"/>
        </a:xfrm>
        <a:prstGeom prst="ellipse">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BDE2C27C-83DD-4DAB-BBAA-1FCDFFB88711}">
      <dsp:nvSpPr>
        <dsp:cNvPr id="0" name=""/>
        <dsp:cNvSpPr/>
      </dsp:nvSpPr>
      <dsp:spPr>
        <a:xfrm>
          <a:off x="4316557" y="2801580"/>
          <a:ext cx="1831266" cy="33682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898" tIns="0" rIns="0" bIns="0" numCol="1" spcCol="1270" anchor="t" anchorCtr="0">
          <a:noAutofit/>
        </a:bodyPr>
        <a:lstStyle/>
        <a:p>
          <a:pPr marL="0" lvl="0" indent="0" algn="l" defTabSz="1066800">
            <a:lnSpc>
              <a:spcPct val="90000"/>
            </a:lnSpc>
            <a:spcBef>
              <a:spcPct val="0"/>
            </a:spcBef>
            <a:spcAft>
              <a:spcPct val="35000"/>
            </a:spcAft>
            <a:buNone/>
          </a:pPr>
          <a:r>
            <a:rPr lang="en-US" sz="2000" b="1" kern="1200" dirty="0">
              <a:latin typeface="Calibri" panose="020F0502020204030204" pitchFamily="34" charset="0"/>
              <a:ea typeface="+mn-ea"/>
              <a:cs typeface="Calibri" panose="020F0502020204030204" pitchFamily="34" charset="0"/>
            </a:rPr>
            <a:t>Produces around 5000 tons per day</a:t>
          </a:r>
        </a:p>
      </dsp:txBody>
      <dsp:txXfrm>
        <a:off x="4316557" y="2801580"/>
        <a:ext cx="1831266" cy="3368223"/>
      </dsp:txXfrm>
    </dsp:sp>
    <dsp:sp modelId="{42CF45FD-EDCA-4861-B981-D96246C9B47D}">
      <dsp:nvSpPr>
        <dsp:cNvPr id="0" name=""/>
        <dsp:cNvSpPr/>
      </dsp:nvSpPr>
      <dsp:spPr>
        <a:xfrm>
          <a:off x="6056261" y="1952439"/>
          <a:ext cx="619142" cy="619142"/>
        </a:xfrm>
        <a:prstGeom prst="ellipse">
          <a:avLst/>
        </a:prstGeom>
        <a:solidFill>
          <a:schemeClr val="dk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4A6CC782-C1AA-48B0-B698-A5A326AFCA5F}">
      <dsp:nvSpPr>
        <dsp:cNvPr id="0" name=""/>
        <dsp:cNvSpPr/>
      </dsp:nvSpPr>
      <dsp:spPr>
        <a:xfrm>
          <a:off x="6329125" y="2438408"/>
          <a:ext cx="2345798" cy="39077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8071" tIns="0" rIns="0" bIns="0" numCol="1" spcCol="1270" anchor="t" anchorCtr="0">
          <a:noAutofit/>
        </a:bodyPr>
        <a:lstStyle/>
        <a:p>
          <a:pPr marL="0" lvl="0" indent="0" algn="l" defTabSz="889000">
            <a:lnSpc>
              <a:spcPct val="90000"/>
            </a:lnSpc>
            <a:spcBef>
              <a:spcPct val="0"/>
            </a:spcBef>
            <a:spcAft>
              <a:spcPct val="35000"/>
            </a:spcAft>
            <a:buNone/>
          </a:pPr>
          <a:r>
            <a:rPr lang="en-US" sz="2000" b="1" kern="1200" dirty="0">
              <a:latin typeface="Calibri" panose="020F0502020204030204" pitchFamily="34" charset="0"/>
              <a:ea typeface="+mn-ea"/>
              <a:cs typeface="Calibri" panose="020F0502020204030204" pitchFamily="34" charset="0"/>
            </a:rPr>
            <a:t>60% CO</a:t>
          </a:r>
          <a:r>
            <a:rPr lang="en-US" sz="2400" b="1" kern="1200" baseline="-25000" dirty="0">
              <a:latin typeface="Calibri" panose="020F0502020204030204" pitchFamily="34" charset="0"/>
              <a:ea typeface="+mn-ea"/>
              <a:cs typeface="Calibri" panose="020F0502020204030204" pitchFamily="34" charset="0"/>
            </a:rPr>
            <a:t>2</a:t>
          </a:r>
          <a:r>
            <a:rPr lang="en-US" sz="2000" b="1" kern="1200" dirty="0">
              <a:latin typeface="Calibri" panose="020F0502020204030204" pitchFamily="34" charset="0"/>
              <a:ea typeface="+mn-ea"/>
              <a:cs typeface="Calibri" panose="020F0502020204030204" pitchFamily="34" charset="0"/>
            </a:rPr>
            <a:t> emissions from Material transformation, and 40% flue gas and PM from coal combustion to supply heat</a:t>
          </a:r>
        </a:p>
      </dsp:txBody>
      <dsp:txXfrm>
        <a:off x="6329125" y="2438408"/>
        <a:ext cx="2345798" cy="39077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2AAEAE-8812-4D01-8D6E-42FBAE3EB72F}">
      <dsp:nvSpPr>
        <dsp:cNvPr id="0" name=""/>
        <dsp:cNvSpPr/>
      </dsp:nvSpPr>
      <dsp:spPr>
        <a:xfrm>
          <a:off x="214237" y="1375875"/>
          <a:ext cx="1714901" cy="171490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7DEC5F1-0F2B-4B34-97B8-490D1B2044D3}">
      <dsp:nvSpPr>
        <dsp:cNvPr id="0" name=""/>
        <dsp:cNvSpPr/>
      </dsp:nvSpPr>
      <dsp:spPr>
        <a:xfrm>
          <a:off x="574366" y="1736004"/>
          <a:ext cx="994642" cy="99464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2FC1BC7F-5AD9-470F-883F-F8C5DE038B18}">
      <dsp:nvSpPr>
        <dsp:cNvPr id="0" name=""/>
        <dsp:cNvSpPr/>
      </dsp:nvSpPr>
      <dsp:spPr>
        <a:xfrm>
          <a:off x="2296617" y="1375875"/>
          <a:ext cx="4042267" cy="1714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0" kern="1200" dirty="0">
              <a:latin typeface="+mn-lt"/>
              <a:cs typeface="Calibri" panose="020F0502020204030204" pitchFamily="34" charset="0"/>
            </a:rPr>
            <a:t>The EMS system in the plant monitors NOx, SOx, and Dust (PM). </a:t>
          </a:r>
        </a:p>
      </dsp:txBody>
      <dsp:txXfrm>
        <a:off x="2296617" y="1375875"/>
        <a:ext cx="4042267" cy="1714901"/>
      </dsp:txXfrm>
    </dsp:sp>
    <dsp:sp modelId="{688661D4-8DA3-4580-B749-07BE200D0C1A}">
      <dsp:nvSpPr>
        <dsp:cNvPr id="0" name=""/>
        <dsp:cNvSpPr/>
      </dsp:nvSpPr>
      <dsp:spPr>
        <a:xfrm>
          <a:off x="7043219" y="1375875"/>
          <a:ext cx="1714901" cy="171490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E2A79E9-F37D-49FB-A531-0FFB13C4ADC5}">
      <dsp:nvSpPr>
        <dsp:cNvPr id="0" name=""/>
        <dsp:cNvSpPr/>
      </dsp:nvSpPr>
      <dsp:spPr>
        <a:xfrm>
          <a:off x="7403348" y="1736004"/>
          <a:ext cx="994642" cy="99464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073EB8E-01B0-4B52-8E7C-D73411DD7D7E}">
      <dsp:nvSpPr>
        <dsp:cNvPr id="0" name=""/>
        <dsp:cNvSpPr/>
      </dsp:nvSpPr>
      <dsp:spPr>
        <a:xfrm>
          <a:off x="8814182" y="1375875"/>
          <a:ext cx="4665099" cy="1714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mn-lt"/>
              <a:cs typeface="Calibri" panose="020F0502020204030204" pitchFamily="34" charset="0"/>
            </a:rPr>
            <a:t>The NOx , SOx, including dioxins, furans, and VOC, are released in tiny and unpredictable quantities from the combustion fuels. </a:t>
          </a:r>
        </a:p>
      </dsp:txBody>
      <dsp:txXfrm>
        <a:off x="8814182" y="1375875"/>
        <a:ext cx="4665099" cy="1714901"/>
      </dsp:txXfrm>
    </dsp:sp>
    <dsp:sp modelId="{732B64B3-7986-4F3E-B303-FE0F5BADB160}">
      <dsp:nvSpPr>
        <dsp:cNvPr id="0" name=""/>
        <dsp:cNvSpPr/>
      </dsp:nvSpPr>
      <dsp:spPr>
        <a:xfrm>
          <a:off x="214237" y="4356878"/>
          <a:ext cx="1714901" cy="171490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146D93B0-238B-4586-ADBF-07F84CE3EDCB}">
      <dsp:nvSpPr>
        <dsp:cNvPr id="0" name=""/>
        <dsp:cNvSpPr/>
      </dsp:nvSpPr>
      <dsp:spPr>
        <a:xfrm>
          <a:off x="574366" y="4717007"/>
          <a:ext cx="994642" cy="99464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86AB893-78D7-4AA1-9118-F47C3B264AE2}">
      <dsp:nvSpPr>
        <dsp:cNvPr id="0" name=""/>
        <dsp:cNvSpPr/>
      </dsp:nvSpPr>
      <dsp:spPr>
        <a:xfrm>
          <a:off x="2296617" y="4356878"/>
          <a:ext cx="4042267" cy="1714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mn-lt"/>
              <a:cs typeface="Calibri" panose="020F0502020204030204" pitchFamily="34" charset="0"/>
            </a:rPr>
            <a:t>The dust from the company arises from combustion kilns </a:t>
          </a:r>
        </a:p>
      </dsp:txBody>
      <dsp:txXfrm>
        <a:off x="2296617" y="4356878"/>
        <a:ext cx="4042267" cy="1714901"/>
      </dsp:txXfrm>
    </dsp:sp>
    <dsp:sp modelId="{9BECF592-3B20-4450-B2F8-D9D2163AF6FC}">
      <dsp:nvSpPr>
        <dsp:cNvPr id="0" name=""/>
        <dsp:cNvSpPr/>
      </dsp:nvSpPr>
      <dsp:spPr>
        <a:xfrm>
          <a:off x="7043219" y="4356878"/>
          <a:ext cx="1714901" cy="171490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A51CBE4-338E-4618-9773-479705DE825F}">
      <dsp:nvSpPr>
        <dsp:cNvPr id="0" name=""/>
        <dsp:cNvSpPr/>
      </dsp:nvSpPr>
      <dsp:spPr>
        <a:xfrm>
          <a:off x="7403348" y="4717007"/>
          <a:ext cx="994642" cy="99464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0C2CA0BB-C310-4856-A8CF-9616637F26C4}">
      <dsp:nvSpPr>
        <dsp:cNvPr id="0" name=""/>
        <dsp:cNvSpPr/>
      </dsp:nvSpPr>
      <dsp:spPr>
        <a:xfrm>
          <a:off x="9125599" y="4356878"/>
          <a:ext cx="4042267" cy="17149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mn-lt"/>
              <a:cs typeface="Calibri" panose="020F0502020204030204" pitchFamily="34" charset="0"/>
            </a:rPr>
            <a:t>The plant uses an </a:t>
          </a:r>
          <a:r>
            <a:rPr lang="en-US" sz="2400" kern="1200" dirty="0">
              <a:solidFill>
                <a:srgbClr val="0070C0"/>
              </a:solidFill>
              <a:latin typeface="+mn-lt"/>
              <a:cs typeface="Calibri" panose="020F0502020204030204" pitchFamily="34" charset="0"/>
            </a:rPr>
            <a:t>automated real-time</a:t>
          </a:r>
          <a:r>
            <a:rPr lang="en-US" sz="2400" kern="1200" dirty="0">
              <a:latin typeface="+mn-lt"/>
              <a:cs typeface="Calibri" panose="020F0502020204030204" pitchFamily="34" charset="0"/>
            </a:rPr>
            <a:t> monitoring system. </a:t>
          </a:r>
        </a:p>
      </dsp:txBody>
      <dsp:txXfrm>
        <a:off x="9125599" y="4356878"/>
        <a:ext cx="4042267" cy="17149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CE8A99-BF7F-4FCE-9358-16035E22D013}">
      <dsp:nvSpPr>
        <dsp:cNvPr id="0" name=""/>
        <dsp:cNvSpPr/>
      </dsp:nvSpPr>
      <dsp:spPr>
        <a:xfrm>
          <a:off x="10590723" y="1343333"/>
          <a:ext cx="3969263" cy="39144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D23CA8-518A-4BF4-A3DE-001E83D21B52}">
      <dsp:nvSpPr>
        <dsp:cNvPr id="0" name=""/>
        <dsp:cNvSpPr/>
      </dsp:nvSpPr>
      <dsp:spPr>
        <a:xfrm>
          <a:off x="11114251" y="1540867"/>
          <a:ext cx="3266030" cy="3462527"/>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n-lt"/>
              <a:cs typeface="Calibri" panose="020F0502020204030204" pitchFamily="34" charset="0"/>
            </a:rPr>
            <a:t>The processed data is used for reporting emission status </a:t>
          </a:r>
          <a:endParaRPr lang="en-GB" sz="2400" kern="1200" dirty="0">
            <a:latin typeface="+mn-lt"/>
            <a:cs typeface="Calibri" panose="020F0502020204030204" pitchFamily="34" charset="0"/>
          </a:endParaRPr>
        </a:p>
      </dsp:txBody>
      <dsp:txXfrm>
        <a:off x="11581152" y="2035607"/>
        <a:ext cx="2332228" cy="2473047"/>
      </dsp:txXfrm>
    </dsp:sp>
    <dsp:sp modelId="{B3C3BE85-9899-4F44-9F21-3717947F0657}">
      <dsp:nvSpPr>
        <dsp:cNvPr id="0" name=""/>
        <dsp:cNvSpPr/>
      </dsp:nvSpPr>
      <dsp:spPr>
        <a:xfrm rot="2700000">
          <a:off x="6545804" y="1217601"/>
          <a:ext cx="4186160" cy="4186160"/>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549AE5-2B44-4D51-9DF5-913E34364C45}">
      <dsp:nvSpPr>
        <dsp:cNvPr id="0" name=""/>
        <dsp:cNvSpPr/>
      </dsp:nvSpPr>
      <dsp:spPr>
        <a:xfrm>
          <a:off x="6926802" y="1359604"/>
          <a:ext cx="3720154" cy="382505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n-lt"/>
              <a:cs typeface="Calibri" panose="020F0502020204030204" pitchFamily="34" charset="0"/>
            </a:rPr>
            <a:t>The system uses various probes to extract stack samples and transmit them to the TIS analyzer. </a:t>
          </a:r>
          <a:endParaRPr lang="en-GB" sz="2400" kern="1200" dirty="0">
            <a:latin typeface="+mn-lt"/>
            <a:cs typeface="Calibri" panose="020F0502020204030204" pitchFamily="34" charset="0"/>
          </a:endParaRPr>
        </a:p>
      </dsp:txBody>
      <dsp:txXfrm>
        <a:off x="7458623" y="1906143"/>
        <a:ext cx="2656511" cy="2731975"/>
      </dsp:txXfrm>
    </dsp:sp>
    <dsp:sp modelId="{F7405CDE-420E-4306-8AB0-8C8FF5AC508B}">
      <dsp:nvSpPr>
        <dsp:cNvPr id="0" name=""/>
        <dsp:cNvSpPr/>
      </dsp:nvSpPr>
      <dsp:spPr>
        <a:xfrm rot="2700000">
          <a:off x="2272802" y="1099587"/>
          <a:ext cx="4345059" cy="4345059"/>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F19F30-C3E2-4781-8F30-7DCCCBB7A4C5}">
      <dsp:nvSpPr>
        <dsp:cNvPr id="0" name=""/>
        <dsp:cNvSpPr/>
      </dsp:nvSpPr>
      <dsp:spPr>
        <a:xfrm>
          <a:off x="2376961" y="1331263"/>
          <a:ext cx="4136740" cy="3882358"/>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n-lt"/>
              <a:cs typeface="Calibri" panose="020F0502020204030204" pitchFamily="34" charset="0"/>
            </a:rPr>
            <a:t>The system employs a Technical Information System (TIS) for analysis and display of Stack data. </a:t>
          </a:r>
          <a:endParaRPr lang="en-GB" sz="2400" kern="1200" dirty="0">
            <a:latin typeface="+mn-lt"/>
            <a:cs typeface="Calibri" panose="020F0502020204030204" pitchFamily="34" charset="0"/>
          </a:endParaRPr>
        </a:p>
      </dsp:txBody>
      <dsp:txXfrm>
        <a:off x="2968336" y="1885990"/>
        <a:ext cx="2953990" cy="27729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12AA25-262E-4F9C-B5B2-43CFCC4EDF16}">
      <dsp:nvSpPr>
        <dsp:cNvPr id="0" name=""/>
        <dsp:cNvSpPr/>
      </dsp:nvSpPr>
      <dsp:spPr>
        <a:xfrm rot="5400000">
          <a:off x="879503" y="2415648"/>
          <a:ext cx="2619968" cy="4359567"/>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434610-470E-4A0C-82F4-6AF88A9D4027}">
      <dsp:nvSpPr>
        <dsp:cNvPr id="0" name=""/>
        <dsp:cNvSpPr/>
      </dsp:nvSpPr>
      <dsp:spPr>
        <a:xfrm>
          <a:off x="442165" y="3718220"/>
          <a:ext cx="3935842" cy="3449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mn-lt"/>
              <a:cs typeface="Calibri" panose="020F0502020204030204" pitchFamily="34" charset="0"/>
            </a:rPr>
            <a:t>QA/QC procedures are regularly carried out to ascertain the quality and accuracy of data sampled from stacks.</a:t>
          </a:r>
          <a:endParaRPr lang="en-GB" sz="2400" kern="1200" dirty="0">
            <a:latin typeface="+mn-lt"/>
            <a:cs typeface="Calibri" panose="020F0502020204030204" pitchFamily="34" charset="0"/>
          </a:endParaRPr>
        </a:p>
      </dsp:txBody>
      <dsp:txXfrm>
        <a:off x="442165" y="3718220"/>
        <a:ext cx="3935842" cy="3449996"/>
      </dsp:txXfrm>
    </dsp:sp>
    <dsp:sp modelId="{236766A1-6FA6-4485-ABD1-D01CB41685E4}">
      <dsp:nvSpPr>
        <dsp:cNvPr id="0" name=""/>
        <dsp:cNvSpPr/>
      </dsp:nvSpPr>
      <dsp:spPr>
        <a:xfrm>
          <a:off x="3635396" y="2094692"/>
          <a:ext cx="742611" cy="742611"/>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B245BF-9530-4DAD-95A2-B0769EAA9D54}">
      <dsp:nvSpPr>
        <dsp:cNvPr id="0" name=""/>
        <dsp:cNvSpPr/>
      </dsp:nvSpPr>
      <dsp:spPr>
        <a:xfrm rot="5400000">
          <a:off x="5480079" y="1033707"/>
          <a:ext cx="3434620" cy="4738893"/>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37A7CC-438C-47A0-A57B-E1835277F86E}">
      <dsp:nvSpPr>
        <dsp:cNvPr id="0" name=""/>
        <dsp:cNvSpPr/>
      </dsp:nvSpPr>
      <dsp:spPr>
        <a:xfrm>
          <a:off x="5395399" y="2299726"/>
          <a:ext cx="3935842" cy="3449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mn-lt"/>
              <a:cs typeface="Calibri" panose="020F0502020204030204" pitchFamily="34" charset="0"/>
            </a:rPr>
            <a:t>Involves regular maintenance and calibration of probes and analyzers. </a:t>
          </a:r>
          <a:endParaRPr lang="en-GB" sz="2400" kern="1200" dirty="0">
            <a:latin typeface="+mn-lt"/>
            <a:cs typeface="Calibri" panose="020F0502020204030204" pitchFamily="34" charset="0"/>
          </a:endParaRPr>
        </a:p>
      </dsp:txBody>
      <dsp:txXfrm>
        <a:off x="5395399" y="2299726"/>
        <a:ext cx="3935842" cy="3449996"/>
      </dsp:txXfrm>
    </dsp:sp>
    <dsp:sp modelId="{89857B9F-697D-4AEB-9151-A941FFDB7FDD}">
      <dsp:nvSpPr>
        <dsp:cNvPr id="0" name=""/>
        <dsp:cNvSpPr/>
      </dsp:nvSpPr>
      <dsp:spPr>
        <a:xfrm>
          <a:off x="8643299" y="902414"/>
          <a:ext cx="742611" cy="742611"/>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E22C67-3390-4094-85DC-85464012A337}">
      <dsp:nvSpPr>
        <dsp:cNvPr id="0" name=""/>
        <dsp:cNvSpPr/>
      </dsp:nvSpPr>
      <dsp:spPr>
        <a:xfrm rot="5400000">
          <a:off x="10131534" y="-24656"/>
          <a:ext cx="4014550" cy="4985253"/>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306CF5-28F9-4D20-A062-5CFFB068DA3D}">
      <dsp:nvSpPr>
        <dsp:cNvPr id="0" name=""/>
        <dsp:cNvSpPr/>
      </dsp:nvSpPr>
      <dsp:spPr>
        <a:xfrm>
          <a:off x="10357325" y="1147502"/>
          <a:ext cx="3935842" cy="2935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mn-lt"/>
              <a:cs typeface="Calibri" panose="020F0502020204030204" pitchFamily="34" charset="0"/>
            </a:rPr>
            <a:t>It also includes cross-stack and homogenous extractive sampling to obtain </a:t>
          </a:r>
          <a:r>
            <a:rPr lang="en-US" sz="2400" b="1" i="1" kern="1200" dirty="0">
              <a:latin typeface="+mn-lt"/>
              <a:cs typeface="Calibri" panose="020F0502020204030204" pitchFamily="34" charset="0"/>
            </a:rPr>
            <a:t>the most representative</a:t>
          </a:r>
          <a:r>
            <a:rPr lang="en-US" sz="2400" kern="1200" dirty="0">
              <a:latin typeface="+mn-lt"/>
              <a:cs typeface="Calibri" panose="020F0502020204030204" pitchFamily="34" charset="0"/>
            </a:rPr>
            <a:t> snapshot of stack emissions.</a:t>
          </a:r>
          <a:endParaRPr lang="en-GB" sz="2400" kern="1200" dirty="0">
            <a:latin typeface="+mn-lt"/>
            <a:cs typeface="Calibri" panose="020F0502020204030204" pitchFamily="34" charset="0"/>
          </a:endParaRPr>
        </a:p>
      </dsp:txBody>
      <dsp:txXfrm>
        <a:off x="10357325" y="1147502"/>
        <a:ext cx="3935842" cy="293580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AFCE78-748F-4B8F-A6FF-E3A56F6CE74E}">
      <dsp:nvSpPr>
        <dsp:cNvPr id="0" name=""/>
        <dsp:cNvSpPr/>
      </dsp:nvSpPr>
      <dsp:spPr>
        <a:xfrm>
          <a:off x="0" y="133860"/>
          <a:ext cx="8859124" cy="6449995"/>
        </a:xfrm>
        <a:prstGeom prst="swooshArrow">
          <a:avLst>
            <a:gd name="adj1" fmla="val 25000"/>
            <a:gd name="adj2" fmla="val 25000"/>
          </a:avLst>
        </a:prstGeom>
        <a:solidFill>
          <a:schemeClr val="accent4">
            <a:tint val="55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sp>
    <dsp:sp modelId="{07066276-83C9-4F06-B76A-CFEF8DB64CB6}">
      <dsp:nvSpPr>
        <dsp:cNvPr id="0" name=""/>
        <dsp:cNvSpPr/>
      </dsp:nvSpPr>
      <dsp:spPr>
        <a:xfrm>
          <a:off x="872623" y="4880357"/>
          <a:ext cx="203759" cy="203759"/>
        </a:xfrm>
        <a:prstGeom prst="ellipse">
          <a:avLst/>
        </a:prstGeom>
        <a:solidFill>
          <a:schemeClr val="accent4">
            <a:shade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3FDEAA4D-28DB-4200-8384-403FB828DB8C}">
      <dsp:nvSpPr>
        <dsp:cNvPr id="0" name=""/>
        <dsp:cNvSpPr/>
      </dsp:nvSpPr>
      <dsp:spPr>
        <a:xfrm>
          <a:off x="990910" y="5078680"/>
          <a:ext cx="1522727" cy="1188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68" tIns="0" rIns="0" bIns="0" numCol="1" spcCol="1270" anchor="t" anchorCtr="0">
          <a:noAutofit/>
        </a:bodyPr>
        <a:lstStyle/>
        <a:p>
          <a:pPr marL="0" lvl="0" indent="0" algn="l" defTabSz="889000">
            <a:lnSpc>
              <a:spcPct val="90000"/>
            </a:lnSpc>
            <a:spcBef>
              <a:spcPct val="0"/>
            </a:spcBef>
            <a:spcAft>
              <a:spcPct val="35000"/>
            </a:spcAft>
            <a:buNone/>
          </a:pPr>
          <a:r>
            <a:rPr lang="en-US" sz="2000" b="1" kern="1200" dirty="0">
              <a:latin typeface="Calibri" panose="020F0502020204030204" pitchFamily="34" charset="0"/>
              <a:cs typeface="Calibri" panose="020F0502020204030204" pitchFamily="34" charset="0"/>
            </a:rPr>
            <a:t>Eskom is a state-owned electricity provider.</a:t>
          </a:r>
          <a:endParaRPr lang="en-GB" sz="2000" b="1" kern="1200" dirty="0">
            <a:latin typeface="Calibri" panose="020F0502020204030204" pitchFamily="34" charset="0"/>
            <a:cs typeface="Calibri" panose="020F0502020204030204" pitchFamily="34" charset="0"/>
          </a:endParaRPr>
        </a:p>
      </dsp:txBody>
      <dsp:txXfrm>
        <a:off x="990910" y="5078680"/>
        <a:ext cx="1522727" cy="1188822"/>
      </dsp:txXfrm>
    </dsp:sp>
    <dsp:sp modelId="{368E70DE-A2B4-4E88-93BA-7A6549666379}">
      <dsp:nvSpPr>
        <dsp:cNvPr id="0" name=""/>
        <dsp:cNvSpPr/>
      </dsp:nvSpPr>
      <dsp:spPr>
        <a:xfrm>
          <a:off x="2312231" y="3592462"/>
          <a:ext cx="354364" cy="354364"/>
        </a:xfrm>
        <a:prstGeom prst="ellipse">
          <a:avLst/>
        </a:prstGeom>
        <a:solidFill>
          <a:schemeClr val="accent4">
            <a:shade val="50000"/>
            <a:hueOff val="201220"/>
            <a:satOff val="660"/>
            <a:lumOff val="20642"/>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1947966-6AA3-4F73-96BA-A4138C929BE3}">
      <dsp:nvSpPr>
        <dsp:cNvPr id="0" name=""/>
        <dsp:cNvSpPr/>
      </dsp:nvSpPr>
      <dsp:spPr>
        <a:xfrm>
          <a:off x="2466781" y="4022582"/>
          <a:ext cx="1847969" cy="1872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71" tIns="0" rIns="0" bIns="0" numCol="1" spcCol="1270" anchor="t" anchorCtr="0">
          <a:noAutofit/>
        </a:bodyPr>
        <a:lstStyle/>
        <a:p>
          <a:pPr marL="0" lvl="0" indent="0" algn="l" defTabSz="889000">
            <a:lnSpc>
              <a:spcPct val="90000"/>
            </a:lnSpc>
            <a:spcBef>
              <a:spcPct val="0"/>
            </a:spcBef>
            <a:spcAft>
              <a:spcPct val="35000"/>
            </a:spcAft>
            <a:buNone/>
          </a:pPr>
          <a:r>
            <a:rPr lang="en-US" sz="2000" b="1" kern="1200" dirty="0">
              <a:latin typeface="Calibri" panose="020F0502020204030204" pitchFamily="34" charset="0"/>
              <a:cs typeface="Calibri" panose="020F0502020204030204" pitchFamily="34" charset="0"/>
            </a:rPr>
            <a:t>Eskom generates about 95% of the electricity used in SA.</a:t>
          </a:r>
        </a:p>
      </dsp:txBody>
      <dsp:txXfrm>
        <a:off x="2466781" y="4022582"/>
        <a:ext cx="1847969" cy="1872587"/>
      </dsp:txXfrm>
    </dsp:sp>
    <dsp:sp modelId="{D97F6D0A-907E-4D5B-8B46-F30A58202479}">
      <dsp:nvSpPr>
        <dsp:cNvPr id="0" name=""/>
        <dsp:cNvSpPr/>
      </dsp:nvSpPr>
      <dsp:spPr>
        <a:xfrm>
          <a:off x="4150499" y="2643428"/>
          <a:ext cx="469533" cy="469533"/>
        </a:xfrm>
        <a:prstGeom prst="ellipse">
          <a:avLst/>
        </a:prstGeom>
        <a:solidFill>
          <a:schemeClr val="accent4">
            <a:shade val="50000"/>
            <a:hueOff val="402439"/>
            <a:satOff val="1321"/>
            <a:lumOff val="41284"/>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BDE2C27C-83DD-4DAB-BBAA-1FCDFFB88711}">
      <dsp:nvSpPr>
        <dsp:cNvPr id="0" name=""/>
        <dsp:cNvSpPr/>
      </dsp:nvSpPr>
      <dsp:spPr>
        <a:xfrm>
          <a:off x="4377629" y="2954947"/>
          <a:ext cx="2138715" cy="3421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796" tIns="0" rIns="0" bIns="0" numCol="1" spcCol="1270" anchor="t" anchorCtr="0">
          <a:noAutofit/>
        </a:bodyPr>
        <a:lstStyle/>
        <a:p>
          <a:pPr marL="0" lvl="0" indent="0" algn="l" defTabSz="1066800">
            <a:lnSpc>
              <a:spcPct val="90000"/>
            </a:lnSpc>
            <a:spcBef>
              <a:spcPct val="0"/>
            </a:spcBef>
            <a:spcAft>
              <a:spcPct val="35000"/>
            </a:spcAft>
            <a:buNone/>
          </a:pPr>
          <a:r>
            <a:rPr lang="en-US" sz="2000" b="1" kern="1200" dirty="0">
              <a:latin typeface="Calibri" panose="020F0502020204030204" pitchFamily="34" charset="0"/>
              <a:cs typeface="Calibri" panose="020F0502020204030204" pitchFamily="34" charset="0"/>
            </a:rPr>
            <a:t>95% of Eskom’s generating capacity comes from coal-fired plants. </a:t>
          </a:r>
          <a:endParaRPr lang="en-US" sz="2000" b="1" kern="1200" dirty="0">
            <a:latin typeface="Calibri" panose="020F0502020204030204" pitchFamily="34" charset="0"/>
            <a:ea typeface="+mn-ea"/>
            <a:cs typeface="Calibri" panose="020F0502020204030204" pitchFamily="34" charset="0"/>
          </a:endParaRPr>
        </a:p>
      </dsp:txBody>
      <dsp:txXfrm>
        <a:off x="4377629" y="2954947"/>
        <a:ext cx="2138715" cy="3421836"/>
      </dsp:txXfrm>
    </dsp:sp>
    <dsp:sp modelId="{42CF45FD-EDCA-4861-B981-D96246C9B47D}">
      <dsp:nvSpPr>
        <dsp:cNvPr id="0" name=""/>
        <dsp:cNvSpPr/>
      </dsp:nvSpPr>
      <dsp:spPr>
        <a:xfrm>
          <a:off x="6152661" y="2015538"/>
          <a:ext cx="628997" cy="628997"/>
        </a:xfrm>
        <a:prstGeom prst="ellipse">
          <a:avLst/>
        </a:prstGeom>
        <a:solidFill>
          <a:schemeClr val="accent4">
            <a:shade val="50000"/>
            <a:hueOff val="201220"/>
            <a:satOff val="660"/>
            <a:lumOff val="20642"/>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4A6CC782-C1AA-48B0-B698-A5A326AFCA5F}">
      <dsp:nvSpPr>
        <dsp:cNvPr id="0" name=""/>
        <dsp:cNvSpPr/>
      </dsp:nvSpPr>
      <dsp:spPr>
        <a:xfrm>
          <a:off x="6394994" y="2496062"/>
          <a:ext cx="2334450" cy="36039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293" tIns="0" rIns="0" bIns="0" numCol="1" spcCol="1270" anchor="t" anchorCtr="0">
          <a:noAutofit/>
        </a:bodyPr>
        <a:lstStyle/>
        <a:p>
          <a:pPr marL="0" lvl="0" indent="0" algn="l" defTabSz="889000">
            <a:lnSpc>
              <a:spcPct val="90000"/>
            </a:lnSpc>
            <a:spcBef>
              <a:spcPct val="0"/>
            </a:spcBef>
            <a:spcAft>
              <a:spcPct val="35000"/>
            </a:spcAft>
            <a:buNone/>
          </a:pPr>
          <a:r>
            <a:rPr lang="en-US" sz="2000" b="1" kern="1200" dirty="0">
              <a:latin typeface="Calibri" panose="020F0502020204030204" pitchFamily="34" charset="0"/>
              <a:cs typeface="Calibri" panose="020F0502020204030204" pitchFamily="34" charset="0"/>
            </a:rPr>
            <a:t>Emission monitoring systems confirm that about 5 of Eskom’s coal plants exceed statutory emission levels.</a:t>
          </a:r>
          <a:endParaRPr lang="en-US" sz="2000" b="1" kern="1200" dirty="0">
            <a:latin typeface="Calibri" panose="020F0502020204030204" pitchFamily="34" charset="0"/>
            <a:ea typeface="+mn-ea"/>
            <a:cs typeface="Calibri" panose="020F0502020204030204" pitchFamily="34" charset="0"/>
          </a:endParaRPr>
        </a:p>
      </dsp:txBody>
      <dsp:txXfrm>
        <a:off x="6394994" y="2496062"/>
        <a:ext cx="2334450" cy="360396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3D5B7-C799-40A0-9E5E-E5548B6D7617}">
      <dsp:nvSpPr>
        <dsp:cNvPr id="0" name=""/>
        <dsp:cNvSpPr/>
      </dsp:nvSpPr>
      <dsp:spPr>
        <a:xfrm>
          <a:off x="0" y="709"/>
          <a:ext cx="13057797" cy="165972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8D874F-3AB7-41E9-B26D-B52BEDFEE0FE}">
      <dsp:nvSpPr>
        <dsp:cNvPr id="0" name=""/>
        <dsp:cNvSpPr/>
      </dsp:nvSpPr>
      <dsp:spPr>
        <a:xfrm>
          <a:off x="502066" y="374147"/>
          <a:ext cx="912848" cy="9128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6B515D1-0096-48E6-8269-E29E8525EBD2}">
      <dsp:nvSpPr>
        <dsp:cNvPr id="0" name=""/>
        <dsp:cNvSpPr/>
      </dsp:nvSpPr>
      <dsp:spPr>
        <a:xfrm>
          <a:off x="1916982" y="709"/>
          <a:ext cx="11140814" cy="1659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5654" tIns="175654" rIns="175654" bIns="175654" numCol="1" spcCol="1270" anchor="ctr" anchorCtr="0">
          <a:noAutofit/>
        </a:bodyPr>
        <a:lstStyle/>
        <a:p>
          <a:pPr marL="0" lvl="0" indent="0" algn="l" defTabSz="1066800">
            <a:lnSpc>
              <a:spcPct val="100000"/>
            </a:lnSpc>
            <a:spcBef>
              <a:spcPct val="0"/>
            </a:spcBef>
            <a:spcAft>
              <a:spcPct val="35000"/>
            </a:spcAft>
            <a:buNone/>
          </a:pPr>
          <a:r>
            <a:rPr lang="en-US" sz="2400" kern="1200" dirty="0"/>
            <a:t>The system utilizes Continuous Emission Monitoring Systems (CEMS) to track emissions of pollutants (oxides of sulfur, nitrogen oxides, and particulate matter).</a:t>
          </a:r>
        </a:p>
      </dsp:txBody>
      <dsp:txXfrm>
        <a:off x="1916982" y="709"/>
        <a:ext cx="11140814" cy="1659724"/>
      </dsp:txXfrm>
    </dsp:sp>
    <dsp:sp modelId="{D51A0527-ED4F-4FFB-B741-5CA5B2B0CB92}">
      <dsp:nvSpPr>
        <dsp:cNvPr id="0" name=""/>
        <dsp:cNvSpPr/>
      </dsp:nvSpPr>
      <dsp:spPr>
        <a:xfrm>
          <a:off x="0" y="2120211"/>
          <a:ext cx="13057797" cy="165972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9E3355-E81F-4050-8815-CEEB75D5451F}">
      <dsp:nvSpPr>
        <dsp:cNvPr id="0" name=""/>
        <dsp:cNvSpPr/>
      </dsp:nvSpPr>
      <dsp:spPr>
        <a:xfrm>
          <a:off x="502066" y="2448803"/>
          <a:ext cx="912848" cy="9128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073FE09-F3B8-46E2-BA3D-560BBD31254C}">
      <dsp:nvSpPr>
        <dsp:cNvPr id="0" name=""/>
        <dsp:cNvSpPr/>
      </dsp:nvSpPr>
      <dsp:spPr>
        <a:xfrm>
          <a:off x="1916982" y="2075365"/>
          <a:ext cx="11140814" cy="1659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5654" tIns="175654" rIns="175654" bIns="175654" numCol="1" spcCol="1270" anchor="ctr" anchorCtr="0">
          <a:noAutofit/>
        </a:bodyPr>
        <a:lstStyle/>
        <a:p>
          <a:pPr marL="0" lvl="0" indent="0" algn="l" defTabSz="1066800">
            <a:lnSpc>
              <a:spcPct val="100000"/>
            </a:lnSpc>
            <a:spcBef>
              <a:spcPct val="0"/>
            </a:spcBef>
            <a:spcAft>
              <a:spcPct val="35000"/>
            </a:spcAft>
            <a:buNone/>
          </a:pPr>
          <a:r>
            <a:rPr lang="en-US" sz="2400" kern="1200" dirty="0"/>
            <a:t>Data collected from CEMS is analyzed and reported quarterly to regulatory authority to check for compliance with statutory limits and environmental regulations.</a:t>
          </a:r>
        </a:p>
      </dsp:txBody>
      <dsp:txXfrm>
        <a:off x="1916982" y="2075365"/>
        <a:ext cx="11140814" cy="1659724"/>
      </dsp:txXfrm>
    </dsp:sp>
    <dsp:sp modelId="{A70E6327-C89F-4FBF-925C-645F56E54F2D}">
      <dsp:nvSpPr>
        <dsp:cNvPr id="0" name=""/>
        <dsp:cNvSpPr/>
      </dsp:nvSpPr>
      <dsp:spPr>
        <a:xfrm>
          <a:off x="0" y="4150731"/>
          <a:ext cx="13057797" cy="165972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864611-20B9-4709-9D96-3FD5334A69C1}">
      <dsp:nvSpPr>
        <dsp:cNvPr id="0" name=""/>
        <dsp:cNvSpPr/>
      </dsp:nvSpPr>
      <dsp:spPr>
        <a:xfrm>
          <a:off x="502066" y="4523459"/>
          <a:ext cx="912848" cy="91284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8A6669C-BD88-4268-B846-B51121AA952D}">
      <dsp:nvSpPr>
        <dsp:cNvPr id="0" name=""/>
        <dsp:cNvSpPr/>
      </dsp:nvSpPr>
      <dsp:spPr>
        <a:xfrm>
          <a:off x="1916982" y="4150021"/>
          <a:ext cx="11140814" cy="16597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5654" tIns="175654" rIns="175654" bIns="175654" numCol="1" spcCol="1270" anchor="ctr" anchorCtr="0">
          <a:noAutofit/>
        </a:bodyPr>
        <a:lstStyle/>
        <a:p>
          <a:pPr marL="0" lvl="0" indent="0" algn="l" defTabSz="1066800">
            <a:lnSpc>
              <a:spcPct val="100000"/>
            </a:lnSpc>
            <a:spcBef>
              <a:spcPct val="0"/>
            </a:spcBef>
            <a:spcAft>
              <a:spcPct val="35000"/>
            </a:spcAft>
            <a:buNone/>
          </a:pPr>
          <a:r>
            <a:rPr lang="en-US" sz="2400" kern="1200" dirty="0"/>
            <a:t>Eskom's proactive approach to emission monitoring has contributed to improved ambient air quality in coal-fired plants’ sites</a:t>
          </a:r>
        </a:p>
      </dsp:txBody>
      <dsp:txXfrm>
        <a:off x="1916982" y="4150021"/>
        <a:ext cx="11140814" cy="165972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7AF203-B6C0-4AC7-ADD1-60C69C8CF27E}">
      <dsp:nvSpPr>
        <dsp:cNvPr id="0" name=""/>
        <dsp:cNvSpPr/>
      </dsp:nvSpPr>
      <dsp:spPr>
        <a:xfrm>
          <a:off x="-7965866" y="-1217738"/>
          <a:ext cx="9483955" cy="9483955"/>
        </a:xfrm>
        <a:prstGeom prst="blockArc">
          <a:avLst>
            <a:gd name="adj1" fmla="val 18900000"/>
            <a:gd name="adj2" fmla="val 2700000"/>
            <a:gd name="adj3" fmla="val 228"/>
          </a:avLst>
        </a:prstGeom>
        <a:noFill/>
        <a:ln w="12700" cap="flat" cmpd="sng" algn="ctr">
          <a:solidFill>
            <a:schemeClr val="accent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D1104E81-5386-4ED4-8C51-7C908F4CD0BB}">
      <dsp:nvSpPr>
        <dsp:cNvPr id="0" name=""/>
        <dsp:cNvSpPr/>
      </dsp:nvSpPr>
      <dsp:spPr>
        <a:xfrm>
          <a:off x="978328" y="704847"/>
          <a:ext cx="11850625" cy="1409695"/>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18946" tIns="60960" rIns="60960" bIns="60960" numCol="1" spcCol="1270" anchor="ctr" anchorCtr="0">
          <a:noAutofit/>
        </a:bodyPr>
        <a:lstStyle/>
        <a:p>
          <a:pPr marL="0" lvl="0" indent="0" algn="l" defTabSz="1066800">
            <a:lnSpc>
              <a:spcPct val="90000"/>
            </a:lnSpc>
            <a:spcBef>
              <a:spcPct val="0"/>
            </a:spcBef>
            <a:spcAft>
              <a:spcPct val="35000"/>
            </a:spcAft>
            <a:buNone/>
          </a:pPr>
          <a:r>
            <a:rPr lang="en-US" sz="2400" b="0" kern="1200" dirty="0">
              <a:latin typeface="+mn-lt"/>
              <a:cs typeface="Calibri" panose="020F0502020204030204" pitchFamily="34" charset="0"/>
            </a:rPr>
            <a:t>CEMS consists of advanced instrumentation and sensors installed at emission points (stacks and flues) to measure pollutant concentrations in exhaust gases.</a:t>
          </a:r>
          <a:endParaRPr lang="en-GB" sz="2400" kern="1200" dirty="0">
            <a:latin typeface="+mn-lt"/>
          </a:endParaRPr>
        </a:p>
      </dsp:txBody>
      <dsp:txXfrm>
        <a:off x="978328" y="704847"/>
        <a:ext cx="11850625" cy="1409695"/>
      </dsp:txXfrm>
    </dsp:sp>
    <dsp:sp modelId="{D3D52E47-5DD8-459A-A845-C41144B48998}">
      <dsp:nvSpPr>
        <dsp:cNvPr id="0" name=""/>
        <dsp:cNvSpPr/>
      </dsp:nvSpPr>
      <dsp:spPr>
        <a:xfrm>
          <a:off x="97269" y="528635"/>
          <a:ext cx="1762119" cy="1762119"/>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477CAB58-90E6-44E7-BDF1-341050EB7303}">
      <dsp:nvSpPr>
        <dsp:cNvPr id="0" name=""/>
        <dsp:cNvSpPr/>
      </dsp:nvSpPr>
      <dsp:spPr>
        <a:xfrm>
          <a:off x="1490753" y="2819391"/>
          <a:ext cx="11338200" cy="1409695"/>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18946"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n-lt"/>
              <a:cs typeface="Calibri" panose="020F0502020204030204" pitchFamily="34" charset="0"/>
            </a:rPr>
            <a:t>Real-time data collected by CEMS is transmitted to a central monitoring station, for analysis and recording. </a:t>
          </a:r>
          <a:endParaRPr lang="en-GB" sz="2400" kern="1200" dirty="0">
            <a:latin typeface="+mn-lt"/>
          </a:endParaRPr>
        </a:p>
      </dsp:txBody>
      <dsp:txXfrm>
        <a:off x="1490753" y="2819391"/>
        <a:ext cx="11338200" cy="1409695"/>
      </dsp:txXfrm>
    </dsp:sp>
    <dsp:sp modelId="{543FD0AB-DC2E-4AD7-8B9F-2FDEF16DA724}">
      <dsp:nvSpPr>
        <dsp:cNvPr id="0" name=""/>
        <dsp:cNvSpPr/>
      </dsp:nvSpPr>
      <dsp:spPr>
        <a:xfrm>
          <a:off x="609693" y="2643179"/>
          <a:ext cx="1762119" cy="1762119"/>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C0A4F35F-E35D-40B1-AB0A-961D77C88085}">
      <dsp:nvSpPr>
        <dsp:cNvPr id="0" name=""/>
        <dsp:cNvSpPr/>
      </dsp:nvSpPr>
      <dsp:spPr>
        <a:xfrm>
          <a:off x="978328" y="4933935"/>
          <a:ext cx="11850625" cy="1409695"/>
        </a:xfrm>
        <a:prstGeom prst="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18946"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n-lt"/>
              <a:cs typeface="Calibri" panose="020F0502020204030204" pitchFamily="34" charset="0"/>
            </a:rPr>
            <a:t>Based on emission reports, the Atmospheric Emission License is awarded/renewed by the Coordinating authority. </a:t>
          </a:r>
          <a:endParaRPr lang="en-GB" sz="2400" kern="1200" dirty="0">
            <a:latin typeface="+mn-lt"/>
          </a:endParaRPr>
        </a:p>
      </dsp:txBody>
      <dsp:txXfrm>
        <a:off x="978328" y="4933935"/>
        <a:ext cx="11850625" cy="1409695"/>
      </dsp:txXfrm>
    </dsp:sp>
    <dsp:sp modelId="{7AD5269D-AFC3-43FA-992A-46B084CD0ACA}">
      <dsp:nvSpPr>
        <dsp:cNvPr id="0" name=""/>
        <dsp:cNvSpPr/>
      </dsp:nvSpPr>
      <dsp:spPr>
        <a:xfrm>
          <a:off x="97269" y="4757723"/>
          <a:ext cx="1762119" cy="1762119"/>
        </a:xfrm>
        <a:prstGeom prst="ellipse">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25A1AE-2D45-4E14-8BCD-74D5BD6AED3A}">
      <dsp:nvSpPr>
        <dsp:cNvPr id="0" name=""/>
        <dsp:cNvSpPr/>
      </dsp:nvSpPr>
      <dsp:spPr>
        <a:xfrm>
          <a:off x="0" y="1064166"/>
          <a:ext cx="13652313" cy="196461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1833EF-5B07-49E6-AC9C-2913AD5F175F}">
      <dsp:nvSpPr>
        <dsp:cNvPr id="0" name=""/>
        <dsp:cNvSpPr/>
      </dsp:nvSpPr>
      <dsp:spPr>
        <a:xfrm>
          <a:off x="594296" y="1506204"/>
          <a:ext cx="1080538" cy="10805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5B5D26-0A7A-40DE-B07C-37C42B95A960}">
      <dsp:nvSpPr>
        <dsp:cNvPr id="0" name=""/>
        <dsp:cNvSpPr/>
      </dsp:nvSpPr>
      <dsp:spPr>
        <a:xfrm>
          <a:off x="2269130" y="1064166"/>
          <a:ext cx="11383182" cy="1964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7922" tIns="207922" rIns="207922" bIns="207922" numCol="1" spcCol="1270" anchor="ctr" anchorCtr="0">
          <a:noAutofit/>
        </a:bodyPr>
        <a:lstStyle/>
        <a:p>
          <a:pPr marL="0" lvl="0" indent="0" algn="l" defTabSz="1066800">
            <a:lnSpc>
              <a:spcPct val="100000"/>
            </a:lnSpc>
            <a:spcBef>
              <a:spcPct val="0"/>
            </a:spcBef>
            <a:spcAft>
              <a:spcPct val="35000"/>
            </a:spcAft>
            <a:buNone/>
          </a:pPr>
          <a:r>
            <a:rPr lang="en-US" sz="2400" kern="1200" dirty="0"/>
            <a:t>Gas analyzers are employed within CEMS to measure concentrations of specific pollutants, including SO2 and NOx, with high accuracy and precision.</a:t>
          </a:r>
        </a:p>
      </dsp:txBody>
      <dsp:txXfrm>
        <a:off x="2269130" y="1064166"/>
        <a:ext cx="11383182" cy="1964615"/>
      </dsp:txXfrm>
    </dsp:sp>
    <dsp:sp modelId="{62AEF3A4-2DF0-423E-A84E-4773ABB09460}">
      <dsp:nvSpPr>
        <dsp:cNvPr id="0" name=""/>
        <dsp:cNvSpPr/>
      </dsp:nvSpPr>
      <dsp:spPr>
        <a:xfrm>
          <a:off x="0" y="3519935"/>
          <a:ext cx="13652313" cy="1964615"/>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E8B4C5-0866-45C5-B423-69D5C8A65949}">
      <dsp:nvSpPr>
        <dsp:cNvPr id="0" name=""/>
        <dsp:cNvSpPr/>
      </dsp:nvSpPr>
      <dsp:spPr>
        <a:xfrm>
          <a:off x="594296" y="3961973"/>
          <a:ext cx="1080538" cy="108053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2E2033-3189-4EC4-9B9D-CB6EB23F21FA}">
      <dsp:nvSpPr>
        <dsp:cNvPr id="0" name=""/>
        <dsp:cNvSpPr/>
      </dsp:nvSpPr>
      <dsp:spPr>
        <a:xfrm>
          <a:off x="2269130" y="3519935"/>
          <a:ext cx="11383182" cy="1964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7922" tIns="207922" rIns="207922" bIns="207922" numCol="1" spcCol="1270" anchor="ctr" anchorCtr="0">
          <a:noAutofit/>
        </a:bodyPr>
        <a:lstStyle/>
        <a:p>
          <a:pPr marL="0" lvl="0" indent="0" algn="l" defTabSz="1066800">
            <a:lnSpc>
              <a:spcPct val="100000"/>
            </a:lnSpc>
            <a:spcBef>
              <a:spcPct val="0"/>
            </a:spcBef>
            <a:spcAft>
              <a:spcPct val="35000"/>
            </a:spcAft>
            <a:buNone/>
          </a:pPr>
          <a:r>
            <a:rPr lang="en-US" sz="2400" kern="1200" dirty="0"/>
            <a:t>These analyzers utilize techniques such as infrared absorption, chemiluminescence, and ultraviolet fluorescence to detect and quantify pollutant concentrations in emissions.</a:t>
          </a:r>
        </a:p>
      </dsp:txBody>
      <dsp:txXfrm>
        <a:off x="2269130" y="3519935"/>
        <a:ext cx="11383182" cy="196461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9C610-B872-4F5B-AFE8-4925C3594EE2}">
      <dsp:nvSpPr>
        <dsp:cNvPr id="0" name=""/>
        <dsp:cNvSpPr/>
      </dsp:nvSpPr>
      <dsp:spPr>
        <a:xfrm>
          <a:off x="0" y="4632138"/>
          <a:ext cx="12196249" cy="1520371"/>
        </a:xfrm>
        <a:prstGeom prst="rect">
          <a:avLst/>
        </a:prstGeom>
        <a:solidFill>
          <a:schemeClr val="accent4">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ea typeface="+mn-ea"/>
              <a:cs typeface="+mn-cs"/>
            </a:rPr>
            <a:t>Techniques such as beta attenuation, light scattering, and gravimetric analysis are employed for particulate matter monitoring.</a:t>
          </a:r>
        </a:p>
      </dsp:txBody>
      <dsp:txXfrm>
        <a:off x="0" y="4632138"/>
        <a:ext cx="12196249" cy="1520371"/>
      </dsp:txXfrm>
    </dsp:sp>
    <dsp:sp modelId="{85DCD0A0-2FEC-4304-B3F1-F37356D66F1F}">
      <dsp:nvSpPr>
        <dsp:cNvPr id="0" name=""/>
        <dsp:cNvSpPr/>
      </dsp:nvSpPr>
      <dsp:spPr>
        <a:xfrm rot="10800000">
          <a:off x="0" y="2316612"/>
          <a:ext cx="12196249" cy="2338330"/>
        </a:xfrm>
        <a:prstGeom prst="upArrowCallout">
          <a:avLst/>
        </a:prstGeom>
        <a:solidFill>
          <a:schemeClr val="accent4">
            <a:shade val="50000"/>
            <a:hueOff val="268293"/>
            <a:satOff val="881"/>
            <a:lumOff val="275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ea typeface="+mn-ea"/>
              <a:cs typeface="+mn-cs"/>
            </a:rPr>
            <a:t>These devices collect samples of particulate matter from exhaust gases and analyze them for size distribution, mass concentration, and composition.</a:t>
          </a:r>
        </a:p>
      </dsp:txBody>
      <dsp:txXfrm rot="10800000">
        <a:off x="0" y="2316612"/>
        <a:ext cx="12196249" cy="1519377"/>
      </dsp:txXfrm>
    </dsp:sp>
    <dsp:sp modelId="{9C6D8EDF-A49E-4362-9930-7E9E67A4C872}">
      <dsp:nvSpPr>
        <dsp:cNvPr id="0" name=""/>
        <dsp:cNvSpPr/>
      </dsp:nvSpPr>
      <dsp:spPr>
        <a:xfrm rot="10800000">
          <a:off x="0" y="1087"/>
          <a:ext cx="12196249" cy="2338330"/>
        </a:xfrm>
        <a:prstGeom prst="upArrowCallout">
          <a:avLst/>
        </a:prstGeom>
        <a:solidFill>
          <a:schemeClr val="accent4">
            <a:shade val="50000"/>
            <a:hueOff val="268293"/>
            <a:satOff val="881"/>
            <a:lumOff val="275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ea typeface="+mn-ea"/>
              <a:cs typeface="+mn-cs"/>
            </a:rPr>
            <a:t>Particulate matter emissions from Eskom's power plants are monitored using particulate matter samplers and analyzers</a:t>
          </a:r>
          <a:r>
            <a:rPr lang="en-US" sz="2800" kern="1200" dirty="0">
              <a:latin typeface="Gill Sans MT" panose="020B0502020104020203"/>
              <a:ea typeface="+mn-ea"/>
              <a:cs typeface="+mn-cs"/>
            </a:rPr>
            <a:t>.</a:t>
          </a:r>
        </a:p>
      </dsp:txBody>
      <dsp:txXfrm rot="10800000">
        <a:off x="0" y="1087"/>
        <a:ext cx="12196249" cy="151937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F9A098-BC8D-4844-8E77-AD15D64FB9F6}">
      <dsp:nvSpPr>
        <dsp:cNvPr id="0" name=""/>
        <dsp:cNvSpPr/>
      </dsp:nvSpPr>
      <dsp:spPr>
        <a:xfrm>
          <a:off x="0" y="801"/>
          <a:ext cx="11430000" cy="1874446"/>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392EE71-21A7-4A08-AF68-D638EF110145}">
      <dsp:nvSpPr>
        <dsp:cNvPr id="0" name=""/>
        <dsp:cNvSpPr/>
      </dsp:nvSpPr>
      <dsp:spPr>
        <a:xfrm>
          <a:off x="567020" y="422551"/>
          <a:ext cx="1030945" cy="103094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DBF193F2-0B1D-4CC1-8D52-BBECBB687D73}">
      <dsp:nvSpPr>
        <dsp:cNvPr id="0" name=""/>
        <dsp:cNvSpPr/>
      </dsp:nvSpPr>
      <dsp:spPr>
        <a:xfrm>
          <a:off x="2164985" y="801"/>
          <a:ext cx="9265014" cy="187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379" tIns="198379" rIns="198379" bIns="198379"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mn-lt"/>
              <a:ea typeface="+mn-ea"/>
              <a:cs typeface="Calibri" panose="020F0502020204030204" pitchFamily="34" charset="0"/>
            </a:rPr>
            <a:t>Collected emission data from CEMS, gas analyzers, and particulate matter monitors are stored and managed using a centralized data management system.</a:t>
          </a:r>
        </a:p>
      </dsp:txBody>
      <dsp:txXfrm>
        <a:off x="2164985" y="801"/>
        <a:ext cx="9265014" cy="1874446"/>
      </dsp:txXfrm>
    </dsp:sp>
    <dsp:sp modelId="{45FDB5FA-133E-424F-905A-EB6E7662F3C7}">
      <dsp:nvSpPr>
        <dsp:cNvPr id="0" name=""/>
        <dsp:cNvSpPr/>
      </dsp:nvSpPr>
      <dsp:spPr>
        <a:xfrm>
          <a:off x="0" y="2343859"/>
          <a:ext cx="11430000" cy="1874446"/>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500AB230-503A-4476-BA4D-D6D9031F3BA0}">
      <dsp:nvSpPr>
        <dsp:cNvPr id="0" name=""/>
        <dsp:cNvSpPr/>
      </dsp:nvSpPr>
      <dsp:spPr>
        <a:xfrm>
          <a:off x="567020" y="2765609"/>
          <a:ext cx="1030945" cy="103094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330D3230-E6FD-4684-8E81-FF3E31FFE616}">
      <dsp:nvSpPr>
        <dsp:cNvPr id="0" name=""/>
        <dsp:cNvSpPr/>
      </dsp:nvSpPr>
      <dsp:spPr>
        <a:xfrm>
          <a:off x="2164985" y="2343859"/>
          <a:ext cx="9265014" cy="187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379" tIns="198379" rIns="198379" bIns="198379"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mn-lt"/>
              <a:ea typeface="+mn-ea"/>
              <a:cs typeface="Calibri" panose="020F0502020204030204" pitchFamily="34" charset="0"/>
            </a:rPr>
            <a:t>Eskom's reporting system compiles emission data into comprehensive reports, detailing pollutant concentrations, emission rates, and compliance status.</a:t>
          </a:r>
        </a:p>
      </dsp:txBody>
      <dsp:txXfrm>
        <a:off x="2164985" y="2343859"/>
        <a:ext cx="9265014" cy="1874446"/>
      </dsp:txXfrm>
    </dsp:sp>
    <dsp:sp modelId="{33417957-0E8E-4B9D-A7C0-AE9BFA6BBEB6}">
      <dsp:nvSpPr>
        <dsp:cNvPr id="0" name=""/>
        <dsp:cNvSpPr/>
      </dsp:nvSpPr>
      <dsp:spPr>
        <a:xfrm>
          <a:off x="0" y="4686917"/>
          <a:ext cx="11430000" cy="1874446"/>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B04CA3B2-86B5-4E07-987F-57F683B54499}">
      <dsp:nvSpPr>
        <dsp:cNvPr id="0" name=""/>
        <dsp:cNvSpPr/>
      </dsp:nvSpPr>
      <dsp:spPr>
        <a:xfrm>
          <a:off x="567020" y="5108667"/>
          <a:ext cx="1030945" cy="103094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28EBEC28-E3CD-4524-A5CC-5226A8CBA2C6}">
      <dsp:nvSpPr>
        <dsp:cNvPr id="0" name=""/>
        <dsp:cNvSpPr/>
      </dsp:nvSpPr>
      <dsp:spPr>
        <a:xfrm>
          <a:off x="2164985" y="4686917"/>
          <a:ext cx="9265014" cy="187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379" tIns="198379" rIns="198379" bIns="198379" numCol="1" spcCol="1270" anchor="ctr" anchorCtr="0">
          <a:noAutofit/>
        </a:bodyPr>
        <a:lstStyle/>
        <a:p>
          <a:pPr marL="0" lvl="0" indent="0" algn="l" defTabSz="1022350">
            <a:lnSpc>
              <a:spcPct val="100000"/>
            </a:lnSpc>
            <a:spcBef>
              <a:spcPct val="0"/>
            </a:spcBef>
            <a:spcAft>
              <a:spcPct val="35000"/>
            </a:spcAft>
            <a:buNone/>
          </a:pPr>
          <a:r>
            <a:rPr lang="en-US" sz="2300" kern="1200" dirty="0">
              <a:latin typeface="+mn-lt"/>
              <a:ea typeface="+mn-ea"/>
              <a:cs typeface="Calibri" panose="020F0502020204030204" pitchFamily="34" charset="0"/>
            </a:rPr>
            <a:t>Reporting is conducted regularly to regulatory authorities, such as the Department of Environment, Forestry, and Fisheries (DEFF), under South Africa's National Environmental Management: Air Quality Act (NEM: AQA) and other relevant regulations.</a:t>
          </a:r>
        </a:p>
      </dsp:txBody>
      <dsp:txXfrm>
        <a:off x="2164985" y="4686917"/>
        <a:ext cx="9265014" cy="1874446"/>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680C0C-85DF-417F-8238-DB0D15743621}" type="datetimeFigureOut">
              <a:rPr lang="en-GB" smtClean="0"/>
              <a:t>07/03/2024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9A0A48-EDB1-4AFE-B1B7-10CE2A416496}" type="slidenum">
              <a:rPr lang="en-GB" smtClean="0"/>
              <a:t>‹#›</a:t>
            </a:fld>
            <a:endParaRPr lang="en-GB"/>
          </a:p>
        </p:txBody>
      </p:sp>
    </p:spTree>
    <p:extLst>
      <p:ext uri="{BB962C8B-B14F-4D97-AF65-F5344CB8AC3E}">
        <p14:creationId xmlns:p14="http://schemas.microsoft.com/office/powerpoint/2010/main" val="326201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539A0A48-EDB1-4AFE-B1B7-10CE2A416496}" type="slidenum">
              <a:rPr lang="en-GB" smtClean="0"/>
              <a:t>1</a:t>
            </a:fld>
            <a:endParaRPr lang="en-GB"/>
          </a:p>
        </p:txBody>
      </p:sp>
    </p:spTree>
    <p:extLst>
      <p:ext uri="{BB962C8B-B14F-4D97-AF65-F5344CB8AC3E}">
        <p14:creationId xmlns:p14="http://schemas.microsoft.com/office/powerpoint/2010/main" val="2715938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39A0A48-EDB1-4AFE-B1B7-10CE2A416496}" type="slidenum">
              <a:rPr lang="en-GB" smtClean="0"/>
              <a:t>2</a:t>
            </a:fld>
            <a:endParaRPr lang="en-GB"/>
          </a:p>
        </p:txBody>
      </p:sp>
    </p:spTree>
    <p:extLst>
      <p:ext uri="{BB962C8B-B14F-4D97-AF65-F5344CB8AC3E}">
        <p14:creationId xmlns:p14="http://schemas.microsoft.com/office/powerpoint/2010/main" val="2507746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39A0A48-EDB1-4AFE-B1B7-10CE2A416496}" type="slidenum">
              <a:rPr lang="en-GB" smtClean="0"/>
              <a:t>6</a:t>
            </a:fld>
            <a:endParaRPr lang="en-GB"/>
          </a:p>
        </p:txBody>
      </p:sp>
    </p:spTree>
    <p:extLst>
      <p:ext uri="{BB962C8B-B14F-4D97-AF65-F5344CB8AC3E}">
        <p14:creationId xmlns:p14="http://schemas.microsoft.com/office/powerpoint/2010/main" val="1688870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BE" sz="1800" dirty="0">
              <a:effectLst/>
              <a:latin typeface="Times New Roman" panose="02020603050405020304" pitchFamily="18" charset="0"/>
              <a:ea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39A0A48-EDB1-4AFE-B1B7-10CE2A416496}" type="slidenum">
              <a:rPr lang="en-GB" smtClean="0"/>
              <a:t>7</a:t>
            </a:fld>
            <a:endParaRPr lang="en-GB"/>
          </a:p>
        </p:txBody>
      </p:sp>
    </p:spTree>
    <p:extLst>
      <p:ext uri="{BB962C8B-B14F-4D97-AF65-F5344CB8AC3E}">
        <p14:creationId xmlns:p14="http://schemas.microsoft.com/office/powerpoint/2010/main" val="1299556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BE" sz="1800" dirty="0">
              <a:effectLst/>
              <a:latin typeface="Times New Roman" panose="02020603050405020304" pitchFamily="18" charset="0"/>
              <a:ea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39A0A48-EDB1-4AFE-B1B7-10CE2A416496}" type="slidenum">
              <a:rPr lang="en-GB" smtClean="0"/>
              <a:t>8</a:t>
            </a:fld>
            <a:endParaRPr lang="en-GB"/>
          </a:p>
        </p:txBody>
      </p:sp>
    </p:spTree>
    <p:extLst>
      <p:ext uri="{BB962C8B-B14F-4D97-AF65-F5344CB8AC3E}">
        <p14:creationId xmlns:p14="http://schemas.microsoft.com/office/powerpoint/2010/main" val="24550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BE" sz="1800" dirty="0">
              <a:effectLst/>
              <a:latin typeface="Times New Roman" panose="02020603050405020304" pitchFamily="18" charset="0"/>
              <a:ea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39A0A48-EDB1-4AFE-B1B7-10CE2A416496}" type="slidenum">
              <a:rPr lang="en-GB" smtClean="0"/>
              <a:t>9</a:t>
            </a:fld>
            <a:endParaRPr lang="en-GB"/>
          </a:p>
        </p:txBody>
      </p:sp>
    </p:spTree>
    <p:extLst>
      <p:ext uri="{BB962C8B-B14F-4D97-AF65-F5344CB8AC3E}">
        <p14:creationId xmlns:p14="http://schemas.microsoft.com/office/powerpoint/2010/main" val="115506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BE" sz="1800" dirty="0">
              <a:effectLst/>
              <a:latin typeface="Times New Roman" panose="02020603050405020304" pitchFamily="18" charset="0"/>
              <a:ea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39A0A48-EDB1-4AFE-B1B7-10CE2A416496}" type="slidenum">
              <a:rPr lang="en-GB" smtClean="0"/>
              <a:t>10</a:t>
            </a:fld>
            <a:endParaRPr lang="en-GB"/>
          </a:p>
        </p:txBody>
      </p:sp>
    </p:spTree>
    <p:extLst>
      <p:ext uri="{BB962C8B-B14F-4D97-AF65-F5344CB8AC3E}">
        <p14:creationId xmlns:p14="http://schemas.microsoft.com/office/powerpoint/2010/main" val="7725612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Corporate Logo">
    <p:spTree>
      <p:nvGrpSpPr>
        <p:cNvPr id="1" name=""/>
        <p:cNvGrpSpPr/>
        <p:nvPr/>
      </p:nvGrpSpPr>
      <p:grpSpPr>
        <a:xfrm>
          <a:off x="0" y="0"/>
          <a:ext cx="0" cy="0"/>
          <a:chOff x="0" y="0"/>
          <a:chExt cx="0" cy="0"/>
        </a:xfrm>
      </p:grpSpPr>
      <p:pic>
        <p:nvPicPr>
          <p:cNvPr id="2052" name="Picture 4" descr="UCT Prague's logo for download - University of Chemistry and Technology,  Prague">
            <a:extLst>
              <a:ext uri="{FF2B5EF4-FFF2-40B4-BE49-F238E27FC236}">
                <a16:creationId xmlns:a16="http://schemas.microsoft.com/office/drawing/2014/main" id="{46DBD17F-7AA8-0E74-7E79-6FB65ABC8F4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36688" y="3511550"/>
            <a:ext cx="14465300" cy="273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436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Slide">
    <p:spTree>
      <p:nvGrpSpPr>
        <p:cNvPr id="1" name=""/>
        <p:cNvGrpSpPr/>
        <p:nvPr/>
      </p:nvGrpSpPr>
      <p:grpSpPr>
        <a:xfrm>
          <a:off x="0" y="0"/>
          <a:ext cx="0" cy="0"/>
          <a:chOff x="0" y="0"/>
          <a:chExt cx="0" cy="0"/>
        </a:xfrm>
      </p:grpSpPr>
      <p:sp>
        <p:nvSpPr>
          <p:cNvPr id="7" name="Rectangle 6"/>
          <p:cNvSpPr/>
          <p:nvPr userDrawn="1"/>
        </p:nvSpPr>
        <p:spPr>
          <a:xfrm>
            <a:off x="914400" y="0"/>
            <a:ext cx="16424275" cy="7898400"/>
          </a:xfrm>
          <a:prstGeom prst="rect">
            <a:avLst/>
          </a:prstGeom>
          <a:solidFill>
            <a:srgbClr val="E14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bwMode="white">
          <a:xfrm>
            <a:off x="1291074" y="2286000"/>
            <a:ext cx="15183366" cy="4436316"/>
          </a:xfrm>
        </p:spPr>
        <p:txBody>
          <a:bodyPr anchor="b">
            <a:noAutofit/>
          </a:bodyPr>
          <a:lstStyle>
            <a:lvl1pPr algn="l">
              <a:lnSpc>
                <a:spcPts val="11000"/>
              </a:lnSpc>
              <a:defRPr sz="10000" u="sng" baseline="0">
                <a:solidFill>
                  <a:schemeClr val="bg1"/>
                </a:solidFill>
                <a:uFill>
                  <a:solidFill>
                    <a:schemeClr val="bg1"/>
                  </a:solidFill>
                </a:uFill>
              </a:defRPr>
            </a:lvl1pPr>
          </a:lstStyle>
          <a:p>
            <a:r>
              <a:rPr lang="en-GB" noProof="0"/>
              <a:t>Click to edit Master title style</a:t>
            </a:r>
          </a:p>
        </p:txBody>
      </p:sp>
      <p:sp>
        <p:nvSpPr>
          <p:cNvPr id="3" name="Subtitle 2"/>
          <p:cNvSpPr>
            <a:spLocks noGrp="1"/>
          </p:cNvSpPr>
          <p:nvPr>
            <p:ph type="subTitle" idx="1" hasCustomPrompt="1"/>
          </p:nvPr>
        </p:nvSpPr>
        <p:spPr bwMode="white">
          <a:xfrm>
            <a:off x="1283414" y="6874716"/>
            <a:ext cx="15191026" cy="583200"/>
          </a:xfrm>
        </p:spPr>
        <p:txBody>
          <a:bodyPr>
            <a:normAutofit/>
          </a:bodyPr>
          <a:lstStyle>
            <a:lvl1pPr marL="0" indent="0" algn="l">
              <a:lnSpc>
                <a:spcPts val="3600"/>
              </a:lnSpc>
              <a:buNone/>
              <a:defRPr sz="3000">
                <a:solidFill>
                  <a:schemeClr val="tx1"/>
                </a:solidFill>
              </a:defRPr>
            </a:lvl1pPr>
            <a:lvl2pPr marL="650184" indent="0" algn="ctr">
              <a:buNone/>
              <a:defRPr sz="2844"/>
            </a:lvl2pPr>
            <a:lvl3pPr marL="1300368" indent="0" algn="ctr">
              <a:buNone/>
              <a:defRPr sz="2560"/>
            </a:lvl3pPr>
            <a:lvl4pPr marL="1950552" indent="0" algn="ctr">
              <a:buNone/>
              <a:defRPr sz="2275"/>
            </a:lvl4pPr>
            <a:lvl5pPr marL="2600736" indent="0" algn="ctr">
              <a:buNone/>
              <a:defRPr sz="2275"/>
            </a:lvl5pPr>
            <a:lvl6pPr marL="3250921" indent="0" algn="ctr">
              <a:buNone/>
              <a:defRPr sz="2275"/>
            </a:lvl6pPr>
            <a:lvl7pPr marL="3901105" indent="0" algn="ctr">
              <a:buNone/>
              <a:defRPr sz="2275"/>
            </a:lvl7pPr>
            <a:lvl8pPr marL="4551289" indent="0" algn="ctr">
              <a:buNone/>
              <a:defRPr sz="2275"/>
            </a:lvl8pPr>
            <a:lvl9pPr marL="5201473" indent="0" algn="ctr">
              <a:buNone/>
              <a:defRPr sz="2275"/>
            </a:lvl9pPr>
          </a:lstStyle>
          <a:p>
            <a:r>
              <a:rPr lang="en-GB" noProof="0"/>
              <a:t>Click to add subtitle / presenter / date [</a:t>
            </a:r>
            <a:r>
              <a:rPr lang="en-GB" noProof="0" err="1"/>
              <a:t>dd</a:t>
            </a:r>
            <a:r>
              <a:rPr lang="en-GB" noProof="0"/>
              <a:t>-mm-</a:t>
            </a:r>
            <a:r>
              <a:rPr lang="en-GB" noProof="0" err="1"/>
              <a:t>yyyy</a:t>
            </a:r>
            <a:r>
              <a:rPr lang="en-GB" noProof="0"/>
              <a:t>]</a:t>
            </a:r>
          </a:p>
        </p:txBody>
      </p:sp>
      <p:sp>
        <p:nvSpPr>
          <p:cNvPr id="8" name="Titles positoning box" hidden="1"/>
          <p:cNvSpPr/>
          <p:nvPr userDrawn="1"/>
        </p:nvSpPr>
        <p:spPr>
          <a:xfrm>
            <a:off x="1371600" y="6408000"/>
            <a:ext cx="15012000" cy="576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9"/>
          <p:cNvSpPr>
            <a:spLocks noGrp="1"/>
          </p:cNvSpPr>
          <p:nvPr>
            <p:ph type="body" sz="quarter" idx="10" hasCustomPrompt="1"/>
          </p:nvPr>
        </p:nvSpPr>
        <p:spPr bwMode="white">
          <a:xfrm>
            <a:off x="1291074" y="266218"/>
            <a:ext cx="15183366" cy="567930"/>
          </a:xfrm>
        </p:spPr>
        <p:txBody>
          <a:bodyPr anchor="b" anchorCtr="0">
            <a:normAutofit/>
          </a:bodyPr>
          <a:lstStyle>
            <a:lvl1pPr>
              <a:lnSpc>
                <a:spcPts val="1700"/>
              </a:lnSpc>
              <a:defRPr sz="1400" b="1" i="0" u="sng" cap="all" baseline="0">
                <a:solidFill>
                  <a:schemeClr val="bg1"/>
                </a:solidFill>
                <a:uFill>
                  <a:solidFill>
                    <a:schemeClr val="bg1"/>
                  </a:solidFill>
                </a:uFill>
              </a:defRPr>
            </a:lvl1pPr>
            <a:lvl2pPr marL="0" indent="0">
              <a:lnSpc>
                <a:spcPts val="1700"/>
              </a:lnSpc>
              <a:buNone/>
              <a:defRPr sz="1400" cap="all" baseline="0">
                <a:solidFill>
                  <a:schemeClr val="bg1"/>
                </a:solidFill>
              </a:defRPr>
            </a:lvl2pPr>
          </a:lstStyle>
          <a:p>
            <a:pPr lvl="0"/>
            <a:r>
              <a:rPr lang="en-GB" noProof="0"/>
              <a:t>Click to edit organisation styles</a:t>
            </a:r>
          </a:p>
          <a:p>
            <a:pPr lvl="1"/>
            <a:r>
              <a:rPr lang="en-GB" noProof="0"/>
              <a:t>Second level</a:t>
            </a:r>
          </a:p>
        </p:txBody>
      </p:sp>
      <p:sp>
        <p:nvSpPr>
          <p:cNvPr id="12" name="Picture Placeholder 11"/>
          <p:cNvSpPr>
            <a:spLocks noGrp="1"/>
          </p:cNvSpPr>
          <p:nvPr>
            <p:ph type="pic" sz="quarter" idx="11" hasCustomPrompt="1"/>
          </p:nvPr>
        </p:nvSpPr>
        <p:spPr>
          <a:xfrm>
            <a:off x="3200400" y="8366400"/>
            <a:ext cx="2286000" cy="928800"/>
          </a:xfrm>
        </p:spPr>
        <p:txBody>
          <a:bodyPr/>
          <a:lstStyle>
            <a:lvl1pPr>
              <a:defRPr sz="1600">
                <a:solidFill>
                  <a:schemeClr val="bg1">
                    <a:lumMod val="50000"/>
                  </a:schemeClr>
                </a:solidFill>
              </a:defRPr>
            </a:lvl1pPr>
          </a:lstStyle>
          <a:p>
            <a:r>
              <a:rPr lang="en-GB" noProof="0"/>
              <a:t>Partner Logo 1</a:t>
            </a:r>
          </a:p>
        </p:txBody>
      </p:sp>
      <p:sp>
        <p:nvSpPr>
          <p:cNvPr id="13" name="Picture Placeholder 11"/>
          <p:cNvSpPr>
            <a:spLocks noGrp="1"/>
          </p:cNvSpPr>
          <p:nvPr>
            <p:ph type="pic" sz="quarter" idx="12" hasCustomPrompt="1"/>
          </p:nvPr>
        </p:nvSpPr>
        <p:spPr>
          <a:xfrm>
            <a:off x="5713200" y="8366400"/>
            <a:ext cx="2286000" cy="928800"/>
          </a:xfrm>
        </p:spPr>
        <p:txBody>
          <a:bodyPr/>
          <a:lstStyle>
            <a:lvl1pPr>
              <a:defRPr sz="1600">
                <a:solidFill>
                  <a:schemeClr val="bg1">
                    <a:lumMod val="50000"/>
                  </a:schemeClr>
                </a:solidFill>
              </a:defRPr>
            </a:lvl1pPr>
          </a:lstStyle>
          <a:p>
            <a:r>
              <a:rPr lang="en-GB" noProof="0"/>
              <a:t>Partner Logo 2</a:t>
            </a:r>
          </a:p>
        </p:txBody>
      </p:sp>
      <p:sp>
        <p:nvSpPr>
          <p:cNvPr id="14" name="Picture Placeholder 11"/>
          <p:cNvSpPr>
            <a:spLocks noGrp="1"/>
          </p:cNvSpPr>
          <p:nvPr>
            <p:ph type="pic" sz="quarter" idx="13" hasCustomPrompt="1"/>
          </p:nvPr>
        </p:nvSpPr>
        <p:spPr>
          <a:xfrm>
            <a:off x="8229600" y="8366400"/>
            <a:ext cx="2322000" cy="928800"/>
          </a:xfrm>
        </p:spPr>
        <p:txBody>
          <a:bodyPr/>
          <a:lstStyle>
            <a:lvl1pPr>
              <a:defRPr sz="1600">
                <a:solidFill>
                  <a:schemeClr val="bg1">
                    <a:lumMod val="50000"/>
                  </a:schemeClr>
                </a:solidFill>
              </a:defRPr>
            </a:lvl1pPr>
          </a:lstStyle>
          <a:p>
            <a:r>
              <a:rPr lang="en-GB" noProof="0"/>
              <a:t>Partner Logo 3</a:t>
            </a:r>
          </a:p>
        </p:txBody>
      </p:sp>
      <p:sp>
        <p:nvSpPr>
          <p:cNvPr id="15" name="Picture Placeholder 11"/>
          <p:cNvSpPr>
            <a:spLocks noGrp="1"/>
          </p:cNvSpPr>
          <p:nvPr>
            <p:ph type="pic" sz="quarter" idx="14" hasCustomPrompt="1"/>
          </p:nvPr>
        </p:nvSpPr>
        <p:spPr>
          <a:xfrm>
            <a:off x="10746000" y="8366400"/>
            <a:ext cx="2322000" cy="928800"/>
          </a:xfrm>
        </p:spPr>
        <p:txBody>
          <a:bodyPr/>
          <a:lstStyle>
            <a:lvl1pPr>
              <a:defRPr sz="1600">
                <a:solidFill>
                  <a:schemeClr val="bg1">
                    <a:lumMod val="50000"/>
                  </a:schemeClr>
                </a:solidFill>
              </a:defRPr>
            </a:lvl1pPr>
          </a:lstStyle>
          <a:p>
            <a:r>
              <a:rPr lang="en-GB" noProof="0"/>
              <a:t>Partner Logo 4</a:t>
            </a:r>
          </a:p>
        </p:txBody>
      </p:sp>
    </p:spTree>
    <p:extLst>
      <p:ext uri="{BB962C8B-B14F-4D97-AF65-F5344CB8AC3E}">
        <p14:creationId xmlns:p14="http://schemas.microsoft.com/office/powerpoint/2010/main" val="941814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7" name="Rectangle 6"/>
          <p:cNvSpPr/>
          <p:nvPr userDrawn="1"/>
        </p:nvSpPr>
        <p:spPr>
          <a:xfrm>
            <a:off x="914400" y="0"/>
            <a:ext cx="16424275" cy="7898400"/>
          </a:xfrm>
          <a:prstGeom prst="rect">
            <a:avLst/>
          </a:prstGeom>
          <a:solidFill>
            <a:srgbClr val="E14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hasCustomPrompt="1"/>
          </p:nvPr>
        </p:nvSpPr>
        <p:spPr bwMode="white">
          <a:xfrm>
            <a:off x="1291074" y="3246120"/>
            <a:ext cx="15183366" cy="4436316"/>
          </a:xfrm>
        </p:spPr>
        <p:txBody>
          <a:bodyPr anchor="b">
            <a:noAutofit/>
          </a:bodyPr>
          <a:lstStyle>
            <a:lvl1pPr algn="l">
              <a:lnSpc>
                <a:spcPts val="11000"/>
              </a:lnSpc>
              <a:defRPr sz="10000" u="sng" baseline="0">
                <a:solidFill>
                  <a:schemeClr val="bg1"/>
                </a:solidFill>
                <a:uFill>
                  <a:solidFill>
                    <a:schemeClr val="bg1"/>
                  </a:solidFill>
                </a:uFill>
              </a:defRPr>
            </a:lvl1pPr>
          </a:lstStyle>
          <a:p>
            <a:r>
              <a:rPr lang="en-GB" noProof="0"/>
              <a:t>Click to add chapter title</a:t>
            </a:r>
          </a:p>
        </p:txBody>
      </p:sp>
      <p:sp>
        <p:nvSpPr>
          <p:cNvPr id="8" name="Titles positoning box" hidden="1"/>
          <p:cNvSpPr/>
          <p:nvPr userDrawn="1"/>
        </p:nvSpPr>
        <p:spPr>
          <a:xfrm>
            <a:off x="1371600" y="7344000"/>
            <a:ext cx="15012000" cy="576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1E64C8"/>
                </a:solidFill>
              </a:defRPr>
            </a:lvl1pPr>
          </a:lstStyle>
          <a:p>
            <a:fld id="{7AE184E0-0BD4-4705-A12B-9B71DDE63301}" type="slidenum">
              <a:rPr lang="en-GB" noProof="0" smtClean="0"/>
              <a:pPr/>
              <a:t>‹#›</a:t>
            </a:fld>
            <a:endParaRPr lang="en-GB" noProof="0"/>
          </a:p>
        </p:txBody>
      </p:sp>
    </p:spTree>
    <p:extLst>
      <p:ext uri="{BB962C8B-B14F-4D97-AF65-F5344CB8AC3E}">
        <p14:creationId xmlns:p14="http://schemas.microsoft.com/office/powerpoint/2010/main" val="1294732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u="none">
                <a:solidFill>
                  <a:srgbClr val="FF0000"/>
                </a:solidFill>
              </a:defRPr>
            </a:lvl1pPr>
          </a:lstStyle>
          <a:p>
            <a:r>
              <a:rPr lang="en-GB" noProof="0"/>
              <a:t>Click to edit Master title style</a:t>
            </a:r>
          </a:p>
        </p:txBody>
      </p:sp>
      <p:sp>
        <p:nvSpPr>
          <p:cNvPr id="3" name="Content Placeholder 2"/>
          <p:cNvSpPr>
            <a:spLocks noGrp="1"/>
          </p:cNvSpPr>
          <p:nvPr>
            <p:ph idx="1"/>
          </p:nvPr>
        </p:nvSpPr>
        <p:spPr>
          <a:xfrm>
            <a:off x="835825" y="1194364"/>
            <a:ext cx="15699575" cy="6696000"/>
          </a:xfrm>
        </p:spPr>
        <p:txBody>
          <a:bodyPr/>
          <a:lstStyle>
            <a:lvl1pPr marL="536400" indent="-450000" defTabSz="457200">
              <a:lnSpc>
                <a:spcPct val="120000"/>
              </a:lnSpc>
              <a:buFont typeface="Arial" panose="020B0604020202020204" pitchFamily="34" charset="0"/>
              <a:buChar char="̶"/>
              <a:defRPr/>
            </a:lvl1pPr>
            <a:lvl2pPr marL="1170000" indent="-450000">
              <a:lnSpc>
                <a:spcPct val="120000"/>
              </a:lnSpc>
              <a:defRPr/>
            </a:lvl2pPr>
            <a:lvl3pPr marL="1756800" indent="-450000" defTabSz="457200">
              <a:lnSpc>
                <a:spcPct val="120000"/>
              </a:lnSpc>
              <a:defRPr/>
            </a:lvl3pPr>
            <a:lvl4pPr marL="2329200" indent="-550800" defTabSz="457200">
              <a:lnSpc>
                <a:spcPct val="120000"/>
              </a:lnSpc>
              <a:defRPr/>
            </a:lvl4pPr>
            <a:lvl5pPr marL="2962800" indent="-442800" defTabSz="457200">
              <a:lnSpc>
                <a:spcPct val="120000"/>
              </a:lnSpc>
              <a:buFont typeface="Arial" panose="020B0604020202020204" pitchFamily="34" charset="0"/>
              <a:buChar cha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Slide Number Placeholder 5"/>
          <p:cNvSpPr>
            <a:spLocks noGrp="1"/>
          </p:cNvSpPr>
          <p:nvPr>
            <p:ph type="sldNum" sz="quarter" idx="12"/>
          </p:nvPr>
        </p:nvSpPr>
        <p:spPr/>
        <p:txBody>
          <a:bodyPr/>
          <a:lstStyle/>
          <a:p>
            <a:fld id="{7AE184E0-0BD4-4705-A12B-9B71DDE63301}" type="slidenum">
              <a:rPr lang="en-GB" noProof="0" smtClean="0"/>
              <a:t>‹#›</a:t>
            </a:fld>
            <a:endParaRPr lang="en-GB" noProof="0"/>
          </a:p>
        </p:txBody>
      </p:sp>
      <p:sp>
        <p:nvSpPr>
          <p:cNvPr id="4" name="Date Placeholder 3">
            <a:extLst>
              <a:ext uri="{FF2B5EF4-FFF2-40B4-BE49-F238E27FC236}">
                <a16:creationId xmlns:a16="http://schemas.microsoft.com/office/drawing/2014/main" id="{98C7B514-F2C8-138C-2E06-BBC1C38592C7}"/>
              </a:ext>
            </a:extLst>
          </p:cNvPr>
          <p:cNvSpPr>
            <a:spLocks noGrp="1"/>
          </p:cNvSpPr>
          <p:nvPr>
            <p:ph type="dt" sz="half" idx="13"/>
          </p:nvPr>
        </p:nvSpPr>
        <p:spPr/>
        <p:txBody>
          <a:bodyPr/>
          <a:lstStyle/>
          <a:p>
            <a:fld id="{985F13D4-45B1-5145-ABFF-1B9D78BFDD66}" type="datetimeFigureOut">
              <a:rPr lang="en-BE" smtClean="0"/>
              <a:t>03/07/2024</a:t>
            </a:fld>
            <a:endParaRPr lang="en-BE"/>
          </a:p>
        </p:txBody>
      </p:sp>
    </p:spTree>
    <p:extLst>
      <p:ext uri="{BB962C8B-B14F-4D97-AF65-F5344CB8AC3E}">
        <p14:creationId xmlns:p14="http://schemas.microsoft.com/office/powerpoint/2010/main" val="3081577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ue textbox over picture">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2" hasCustomPrompt="1"/>
          </p:nvPr>
        </p:nvSpPr>
        <p:spPr>
          <a:xfrm>
            <a:off x="914400" y="0"/>
            <a:ext cx="16424275" cy="7920000"/>
          </a:xfrm>
        </p:spPr>
        <p:txBody>
          <a:bodyPr/>
          <a:lstStyle>
            <a:lvl1pPr marL="85725" indent="0">
              <a:buNone/>
              <a:defRPr>
                <a:solidFill>
                  <a:schemeClr val="bg1">
                    <a:lumMod val="50000"/>
                  </a:schemeClr>
                </a:solidFill>
              </a:defRPr>
            </a:lvl1pPr>
          </a:lstStyle>
          <a:p>
            <a:r>
              <a:rPr lang="nl-BE" noProof="0"/>
              <a:t>Picture</a:t>
            </a:r>
          </a:p>
        </p:txBody>
      </p:sp>
      <p:sp>
        <p:nvSpPr>
          <p:cNvPr id="8" name="Tijdelijke aanduiding voor tekst 7">
            <a:extLst>
              <a:ext uri="{FF2B5EF4-FFF2-40B4-BE49-F238E27FC236}">
                <a16:creationId xmlns:a16="http://schemas.microsoft.com/office/drawing/2014/main" id="{0301F6D1-3E66-4198-8305-F0FF1745CC94}"/>
              </a:ext>
            </a:extLst>
          </p:cNvPr>
          <p:cNvSpPr>
            <a:spLocks noGrp="1"/>
          </p:cNvSpPr>
          <p:nvPr>
            <p:ph type="body" sz="quarter" idx="13" hasCustomPrompt="1"/>
          </p:nvPr>
        </p:nvSpPr>
        <p:spPr>
          <a:xfrm>
            <a:off x="914400" y="2691979"/>
            <a:ext cx="6764400" cy="5230800"/>
          </a:xfrm>
          <a:solidFill>
            <a:srgbClr val="E14023"/>
          </a:solidFill>
        </p:spPr>
        <p:txBody>
          <a:bodyPr anchor="b" anchorCtr="0">
            <a:noAutofit/>
          </a:bodyPr>
          <a:lstStyle>
            <a:lvl1pPr marL="85725" indent="0">
              <a:buNone/>
              <a:defRPr sz="10000" u="sng" cap="all" baseline="0">
                <a:solidFill>
                  <a:schemeClr val="bg1"/>
                </a:solidFill>
              </a:defRPr>
            </a:lvl1pPr>
            <a:lvl2pPr marL="984250" indent="-625475">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Click to add  text</a:t>
            </a:r>
          </a:p>
        </p:txBody>
      </p:sp>
    </p:spTree>
    <p:extLst>
      <p:ext uri="{BB962C8B-B14F-4D97-AF65-F5344CB8AC3E}">
        <p14:creationId xmlns:p14="http://schemas.microsoft.com/office/powerpoint/2010/main" val="1645989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7" name="Rectangle 6"/>
          <p:cNvSpPr/>
          <p:nvPr userDrawn="1"/>
        </p:nvSpPr>
        <p:spPr>
          <a:xfrm>
            <a:off x="914400" y="0"/>
            <a:ext cx="16424275" cy="7898400"/>
          </a:xfrm>
          <a:prstGeom prst="rect">
            <a:avLst/>
          </a:prstGeom>
          <a:solidFill>
            <a:srgbClr val="E140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Title 1"/>
          <p:cNvSpPr>
            <a:spLocks noGrp="1"/>
          </p:cNvSpPr>
          <p:nvPr>
            <p:ph type="ctrTitle" hasCustomPrompt="1"/>
          </p:nvPr>
        </p:nvSpPr>
        <p:spPr bwMode="white">
          <a:xfrm>
            <a:off x="1291074" y="1743240"/>
            <a:ext cx="7416000" cy="5769600"/>
          </a:xfrm>
        </p:spPr>
        <p:txBody>
          <a:bodyPr anchor="t" anchorCtr="0">
            <a:noAutofit/>
          </a:bodyPr>
          <a:lstStyle>
            <a:lvl1pPr algn="l" defTabSz="539750">
              <a:lnSpc>
                <a:spcPts val="3500"/>
              </a:lnSpc>
              <a:defRPr sz="2500" u="none" cap="none" baseline="0">
                <a:solidFill>
                  <a:schemeClr val="bg1"/>
                </a:solidFill>
                <a:uFill>
                  <a:solidFill>
                    <a:schemeClr val="bg1"/>
                  </a:solidFill>
                </a:uFill>
                <a:latin typeface="+mn-lt"/>
              </a:defRPr>
            </a:lvl1pPr>
          </a:lstStyle>
          <a:p>
            <a:r>
              <a:rPr lang="en-GB" noProof="0"/>
              <a:t>Click to add presenters contact data</a:t>
            </a:r>
          </a:p>
        </p:txBody>
      </p:sp>
      <p:sp>
        <p:nvSpPr>
          <p:cNvPr id="8" name="Titles positoning box" hidden="1"/>
          <p:cNvSpPr/>
          <p:nvPr userDrawn="1"/>
        </p:nvSpPr>
        <p:spPr>
          <a:xfrm>
            <a:off x="1371600" y="1828800"/>
            <a:ext cx="15012000" cy="599976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jdelijke aanduiding voor tekst 4"/>
          <p:cNvSpPr>
            <a:spLocks noGrp="1"/>
          </p:cNvSpPr>
          <p:nvPr>
            <p:ph type="body" sz="quarter" idx="10" hasCustomPrompt="1"/>
          </p:nvPr>
        </p:nvSpPr>
        <p:spPr bwMode="white">
          <a:xfrm>
            <a:off x="9215999" y="3095999"/>
            <a:ext cx="7257600" cy="2099844"/>
          </a:xfrm>
        </p:spPr>
        <p:txBody>
          <a:bodyPr>
            <a:normAutofit/>
          </a:bodyPr>
          <a:lstStyle>
            <a:lvl1pPr>
              <a:lnSpc>
                <a:spcPts val="3500"/>
              </a:lnSpc>
              <a:defRPr sz="2400">
                <a:solidFill>
                  <a:schemeClr val="bg1"/>
                </a:solidFill>
              </a:defRPr>
            </a:lvl1pPr>
          </a:lstStyle>
          <a:p>
            <a:pPr lvl="0"/>
            <a:r>
              <a:rPr lang="en-GB" noProof="0"/>
              <a:t>Click to add social media names</a:t>
            </a:r>
            <a:endParaRPr lang="nl-NL"/>
          </a:p>
        </p:txBody>
      </p:sp>
    </p:spTree>
    <p:extLst>
      <p:ext uri="{BB962C8B-B14F-4D97-AF65-F5344CB8AC3E}">
        <p14:creationId xmlns:p14="http://schemas.microsoft.com/office/powerpoint/2010/main" val="310378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0118" y="252000"/>
            <a:ext cx="15705282" cy="863693"/>
          </a:xfrm>
          <a:prstGeom prst="rect">
            <a:avLst/>
          </a:prstGeom>
        </p:spPr>
        <p:txBody>
          <a:bodyPr vert="horz" lIns="91440" tIns="45720" rIns="91440" bIns="45720" rtlCol="0" anchor="t" anchorCtr="0">
            <a:noAutofit/>
          </a:bodyPr>
          <a:lstStyle/>
          <a:p>
            <a:endParaRPr lang="en-GB" noProof="0"/>
          </a:p>
        </p:txBody>
      </p:sp>
      <p:sp>
        <p:nvSpPr>
          <p:cNvPr id="3" name="Text Placeholder 2"/>
          <p:cNvSpPr>
            <a:spLocks noGrp="1"/>
          </p:cNvSpPr>
          <p:nvPr>
            <p:ph type="body" idx="1"/>
          </p:nvPr>
        </p:nvSpPr>
        <p:spPr>
          <a:xfrm>
            <a:off x="835825" y="1194364"/>
            <a:ext cx="15699575" cy="6696000"/>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Slide Number Placeholder 5"/>
          <p:cNvSpPr>
            <a:spLocks noGrp="1"/>
          </p:cNvSpPr>
          <p:nvPr>
            <p:ph type="sldNum" sz="quarter" idx="4"/>
          </p:nvPr>
        </p:nvSpPr>
        <p:spPr>
          <a:xfrm>
            <a:off x="15590520" y="8948703"/>
            <a:ext cx="921880" cy="519289"/>
          </a:xfrm>
          <a:prstGeom prst="rect">
            <a:avLst/>
          </a:prstGeom>
        </p:spPr>
        <p:txBody>
          <a:bodyPr vert="horz" lIns="91440" tIns="45720" rIns="91440" bIns="45720" rtlCol="0" anchor="ctr"/>
          <a:lstStyle>
            <a:lvl1pPr algn="r">
              <a:defRPr sz="1707">
                <a:solidFill>
                  <a:srgbClr val="FF0000"/>
                </a:solidFill>
              </a:defRPr>
            </a:lvl1pPr>
          </a:lstStyle>
          <a:p>
            <a:fld id="{7AE184E0-0BD4-4705-A12B-9B71DDE63301}" type="slidenum">
              <a:rPr lang="en-GB" smtClean="0"/>
              <a:pPr/>
              <a:t>‹#›</a:t>
            </a:fld>
            <a:endParaRPr lang="en-GB"/>
          </a:p>
        </p:txBody>
      </p:sp>
      <p:sp>
        <p:nvSpPr>
          <p:cNvPr id="7" name="Title positioning box" hidden="1"/>
          <p:cNvSpPr/>
          <p:nvPr userDrawn="1"/>
        </p:nvSpPr>
        <p:spPr>
          <a:xfrm>
            <a:off x="927265" y="367200"/>
            <a:ext cx="15480000" cy="4636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ositoning box" hidden="1"/>
          <p:cNvSpPr/>
          <p:nvPr userDrawn="1"/>
        </p:nvSpPr>
        <p:spPr>
          <a:xfrm>
            <a:off x="927265" y="1584000"/>
            <a:ext cx="8229600" cy="6300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Logo positioning box" hidden="1"/>
          <p:cNvSpPr/>
          <p:nvPr userDrawn="1"/>
        </p:nvSpPr>
        <p:spPr>
          <a:xfrm flipV="1">
            <a:off x="928800" y="7878842"/>
            <a:ext cx="15478465" cy="141635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 positoning box" hidden="1"/>
          <p:cNvSpPr/>
          <p:nvPr userDrawn="1"/>
        </p:nvSpPr>
        <p:spPr>
          <a:xfrm>
            <a:off x="9172105" y="1584000"/>
            <a:ext cx="914400" cy="63000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ositoning box" hidden="1"/>
          <p:cNvSpPr/>
          <p:nvPr userDrawn="1"/>
        </p:nvSpPr>
        <p:spPr>
          <a:xfrm>
            <a:off x="10099369" y="1356360"/>
            <a:ext cx="6307895" cy="652764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8" name="Picture 4" descr="School of Business UCT Prague | Prague">
            <a:extLst>
              <a:ext uri="{FF2B5EF4-FFF2-40B4-BE49-F238E27FC236}">
                <a16:creationId xmlns:a16="http://schemas.microsoft.com/office/drawing/2014/main" id="{1A63F11F-9B60-1DA0-37B0-14A3AC9ED177}"/>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929267" y="8072414"/>
            <a:ext cx="1395578" cy="1395578"/>
          </a:xfrm>
          <a:prstGeom prst="rect">
            <a:avLst/>
          </a:prstGeom>
          <a:noFill/>
          <a:extLst>
            <a:ext uri="{909E8E84-426E-40DD-AFC4-6F175D3DCCD1}">
              <a14:hiddenFill xmlns:a14="http://schemas.microsoft.com/office/drawing/2010/main">
                <a:solidFill>
                  <a:srgbClr val="FFFFFF"/>
                </a:solidFill>
              </a14:hiddenFill>
            </a:ext>
          </a:extLst>
        </p:spPr>
      </p:pic>
      <p:sp>
        <p:nvSpPr>
          <p:cNvPr id="16" name="Date Placeholder 15">
            <a:extLst>
              <a:ext uri="{FF2B5EF4-FFF2-40B4-BE49-F238E27FC236}">
                <a16:creationId xmlns:a16="http://schemas.microsoft.com/office/drawing/2014/main" id="{A6C2BAAD-2BA7-9440-AB2C-3F9C6F64EB01}"/>
              </a:ext>
            </a:extLst>
          </p:cNvPr>
          <p:cNvSpPr>
            <a:spLocks noGrp="1"/>
          </p:cNvSpPr>
          <p:nvPr>
            <p:ph type="dt" sz="half" idx="2"/>
          </p:nvPr>
        </p:nvSpPr>
        <p:spPr>
          <a:xfrm>
            <a:off x="2563813" y="8948703"/>
            <a:ext cx="3900487" cy="519112"/>
          </a:xfrm>
          <a:prstGeom prst="rect">
            <a:avLst/>
          </a:prstGeom>
        </p:spPr>
        <p:txBody>
          <a:bodyPr vert="horz" lIns="91440" tIns="45720" rIns="91440" bIns="45720" rtlCol="0" anchor="ctr"/>
          <a:lstStyle>
            <a:lvl1pPr algn="l">
              <a:defRPr sz="1600">
                <a:solidFill>
                  <a:schemeClr val="tx1">
                    <a:tint val="75000"/>
                  </a:schemeClr>
                </a:solidFill>
              </a:defRPr>
            </a:lvl1pPr>
          </a:lstStyle>
          <a:p>
            <a:fld id="{985F13D4-45B1-5145-ABFF-1B9D78BFDD66}" type="datetimeFigureOut">
              <a:rPr lang="en-BE" smtClean="0"/>
              <a:pPr/>
              <a:t>03/07/2024</a:t>
            </a:fld>
            <a:endParaRPr lang="en-BE"/>
          </a:p>
        </p:txBody>
      </p:sp>
    </p:spTree>
    <p:extLst>
      <p:ext uri="{BB962C8B-B14F-4D97-AF65-F5344CB8AC3E}">
        <p14:creationId xmlns:p14="http://schemas.microsoft.com/office/powerpoint/2010/main" val="3770589907"/>
      </p:ext>
    </p:extLst>
  </p:cSld>
  <p:clrMap bg1="lt1" tx1="dk1" bg2="lt2" tx2="dk2" accent1="accent1" accent2="accent2" accent3="accent3" accent4="accent4" accent5="accent5" accent6="accent6" hlink="hlink" folHlink="folHlink"/>
  <p:sldLayoutIdLst>
    <p:sldLayoutId id="2147483672" r:id="rId1"/>
    <p:sldLayoutId id="2147483661" r:id="rId2"/>
    <p:sldLayoutId id="2147483673" r:id="rId3"/>
    <p:sldLayoutId id="2147483662" r:id="rId4"/>
    <p:sldLayoutId id="2147483679" r:id="rId5"/>
    <p:sldLayoutId id="2147483676" r:id="rId6"/>
  </p:sldLayoutIdLst>
  <p:hf hdr="0"/>
  <p:txStyles>
    <p:titleStyle>
      <a:lvl1pPr algn="l" defTabSz="1300368" rtl="0" eaLnBrk="1" latinLnBrk="0" hangingPunct="1">
        <a:lnSpc>
          <a:spcPct val="90000"/>
        </a:lnSpc>
        <a:spcBef>
          <a:spcPct val="0"/>
        </a:spcBef>
        <a:buNone/>
        <a:defRPr sz="5400" u="none" kern="1200" cap="none" baseline="0">
          <a:solidFill>
            <a:srgbClr val="FF0000"/>
          </a:solidFill>
          <a:uFill>
            <a:solidFill>
              <a:srgbClr val="1E64C8"/>
            </a:solidFill>
          </a:uFill>
          <a:latin typeface="+mj-lt"/>
          <a:ea typeface="+mj-ea"/>
          <a:cs typeface="+mj-cs"/>
        </a:defRPr>
      </a:lvl1pPr>
    </p:titleStyle>
    <p:bodyStyle>
      <a:lvl1pPr marL="0" indent="0" algn="l" defTabSz="1300368" rtl="0" eaLnBrk="1" latinLnBrk="0" hangingPunct="1">
        <a:lnSpc>
          <a:spcPct val="120000"/>
        </a:lnSpc>
        <a:spcBef>
          <a:spcPts val="0"/>
        </a:spcBef>
        <a:buFont typeface="Arial" panose="020B0604020202020204" pitchFamily="34" charset="0"/>
        <a:buNone/>
        <a:defRPr sz="4800" kern="1200">
          <a:solidFill>
            <a:schemeClr val="tx1"/>
          </a:solidFill>
          <a:latin typeface="+mn-lt"/>
          <a:ea typeface="+mn-ea"/>
          <a:cs typeface="+mn-cs"/>
        </a:defRPr>
      </a:lvl1pPr>
      <a:lvl2pPr marL="457200" indent="-36000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mn-lt"/>
          <a:ea typeface="+mn-ea"/>
          <a:cs typeface="+mn-cs"/>
        </a:defRPr>
      </a:lvl2pPr>
      <a:lvl3pPr marL="900113" indent="-458788"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3pPr>
      <a:lvl4pPr marL="1441450" indent="-541338" algn="l" defTabSz="1300368"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4pPr>
      <a:lvl5pPr marL="2600325" indent="-1158875" algn="l" defTabSz="1300368" rtl="0" eaLnBrk="1" latinLnBrk="0" hangingPunct="1">
        <a:lnSpc>
          <a:spcPct val="120000"/>
        </a:lnSpc>
        <a:spcBef>
          <a:spcPts val="0"/>
        </a:spcBef>
        <a:buFont typeface="Arial" panose="020B0604020202020204" pitchFamily="34" charset="0"/>
        <a:buNone/>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368" rtl="0" eaLnBrk="1" latinLnBrk="0" hangingPunct="1">
        <a:defRPr sz="2560" kern="1200">
          <a:solidFill>
            <a:schemeClr val="tx1"/>
          </a:solidFill>
          <a:latin typeface="+mn-lt"/>
          <a:ea typeface="+mn-ea"/>
          <a:cs typeface="+mn-cs"/>
        </a:defRPr>
      </a:lvl1pPr>
      <a:lvl2pPr marL="650184" algn="l" defTabSz="1300368" rtl="0" eaLnBrk="1" latinLnBrk="0" hangingPunct="1">
        <a:defRPr sz="2560" kern="1200">
          <a:solidFill>
            <a:schemeClr val="tx1"/>
          </a:solidFill>
          <a:latin typeface="+mn-lt"/>
          <a:ea typeface="+mn-ea"/>
          <a:cs typeface="+mn-cs"/>
        </a:defRPr>
      </a:lvl2pPr>
      <a:lvl3pPr marL="1300368" algn="l" defTabSz="1300368" rtl="0" eaLnBrk="1" latinLnBrk="0" hangingPunct="1">
        <a:defRPr sz="2560" kern="1200">
          <a:solidFill>
            <a:schemeClr val="tx1"/>
          </a:solidFill>
          <a:latin typeface="+mn-lt"/>
          <a:ea typeface="+mn-ea"/>
          <a:cs typeface="+mn-cs"/>
        </a:defRPr>
      </a:lvl3pPr>
      <a:lvl4pPr marL="1950552" algn="l" defTabSz="1300368" rtl="0" eaLnBrk="1" latinLnBrk="0" hangingPunct="1">
        <a:defRPr sz="2560" kern="1200">
          <a:solidFill>
            <a:schemeClr val="tx1"/>
          </a:solidFill>
          <a:latin typeface="+mn-lt"/>
          <a:ea typeface="+mn-ea"/>
          <a:cs typeface="+mn-cs"/>
        </a:defRPr>
      </a:lvl4pPr>
      <a:lvl5pPr marL="2600736" algn="l" defTabSz="1300368" rtl="0" eaLnBrk="1" latinLnBrk="0" hangingPunct="1">
        <a:defRPr sz="2560" kern="1200">
          <a:solidFill>
            <a:schemeClr val="tx1"/>
          </a:solidFill>
          <a:latin typeface="+mn-lt"/>
          <a:ea typeface="+mn-ea"/>
          <a:cs typeface="+mn-cs"/>
        </a:defRPr>
      </a:lvl5pPr>
      <a:lvl6pPr marL="3250921" algn="l" defTabSz="1300368" rtl="0" eaLnBrk="1" latinLnBrk="0" hangingPunct="1">
        <a:defRPr sz="2560" kern="1200">
          <a:solidFill>
            <a:schemeClr val="tx1"/>
          </a:solidFill>
          <a:latin typeface="+mn-lt"/>
          <a:ea typeface="+mn-ea"/>
          <a:cs typeface="+mn-cs"/>
        </a:defRPr>
      </a:lvl6pPr>
      <a:lvl7pPr marL="3901105" algn="l" defTabSz="1300368" rtl="0" eaLnBrk="1" latinLnBrk="0" hangingPunct="1">
        <a:defRPr sz="2560" kern="1200">
          <a:solidFill>
            <a:schemeClr val="tx1"/>
          </a:solidFill>
          <a:latin typeface="+mn-lt"/>
          <a:ea typeface="+mn-ea"/>
          <a:cs typeface="+mn-cs"/>
        </a:defRPr>
      </a:lvl7pPr>
      <a:lvl8pPr marL="4551289" algn="l" defTabSz="1300368" rtl="0" eaLnBrk="1" latinLnBrk="0" hangingPunct="1">
        <a:defRPr sz="2560" kern="1200">
          <a:solidFill>
            <a:schemeClr val="tx1"/>
          </a:solidFill>
          <a:latin typeface="+mn-lt"/>
          <a:ea typeface="+mn-ea"/>
          <a:cs typeface="+mn-cs"/>
        </a:defRPr>
      </a:lvl8pPr>
      <a:lvl9pPr marL="5201473" algn="l" defTabSz="1300368"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9.png"/><Relationship Id="rId7" Type="http://schemas.openxmlformats.org/officeDocument/2006/relationships/diagramColors" Target="../diagrams/colors2.xml"/><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microsoft.com/office/2018/10/relationships/comments" Target="../comments/modernComment_11E_E659A7E3.xm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8" Type="http://schemas.microsoft.com/office/2018/10/relationships/comments" Target="../comments/modernComment_129_5058E1A2.xm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microsoft.com/office/2018/10/relationships/comments" Target="../comments/modernComment_131_E799668E.xml"/><Relationship Id="rId4" Type="http://schemas.openxmlformats.org/officeDocument/2006/relationships/hyperlink" Target="https://www.horiba.com/int/process-and-environmental/products/detail/action/show/Product/cems-1561/" TargetMode="External"/></Relationships>
</file>

<file path=ppt/slides/_rels/slide10.xml.rels><?xml version="1.0" encoding="UTF-8" standalone="yes"?>
<Relationships xmlns="http://schemas.openxmlformats.org/package/2006/relationships"><Relationship Id="rId8" Type="http://schemas.microsoft.com/office/2018/10/relationships/comments" Target="../comments/modernComment_134_771F93E4.xml"/><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diagramLayout" Target="../diagrams/layout6.xml"/><Relationship Id="rId7" Type="http://schemas.openxmlformats.org/officeDocument/2006/relationships/hyperlink" Target="https://www.reuters.com/business/energy/south-african-utility-eskom-pollutes-more-bid-keep-lights-2023-09-27/" TargetMode="Externa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 Id="rId9"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4.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a:xfrm>
            <a:off x="2111188" y="734349"/>
            <a:ext cx="13931153" cy="2292957"/>
          </a:xfrm>
        </p:spPr>
        <p:txBody>
          <a:bodyPr/>
          <a:lstStyle/>
          <a:p>
            <a:pPr algn="ctr">
              <a:lnSpc>
                <a:spcPct val="100000"/>
              </a:lnSpc>
            </a:pPr>
            <a:r>
              <a:rPr lang="en-US" sz="5400" u="none" dirty="0">
                <a:latin typeface="Arial Black" panose="020B0A04020102020204" pitchFamily="34" charset="0"/>
              </a:rPr>
              <a:t>Stationary Emission Monitoring and Reporting in Kenya and South Africa</a:t>
            </a:r>
            <a:endParaRPr lang="nl-NL" sz="4200" b="1" i="1" u="none" dirty="0">
              <a:uFill>
                <a:solidFill>
                  <a:prstClr val="white"/>
                </a:solidFill>
              </a:uFill>
              <a:cs typeface="Arial"/>
            </a:endParaRPr>
          </a:p>
        </p:txBody>
      </p:sp>
      <p:sp>
        <p:nvSpPr>
          <p:cNvPr id="4" name="Ondertitel 3"/>
          <p:cNvSpPr>
            <a:spLocks noGrp="1"/>
          </p:cNvSpPr>
          <p:nvPr>
            <p:ph type="subTitle" idx="1"/>
          </p:nvPr>
        </p:nvSpPr>
        <p:spPr>
          <a:xfrm>
            <a:off x="8669337" y="8370504"/>
            <a:ext cx="6792673" cy="648841"/>
          </a:xfrm>
        </p:spPr>
        <p:txBody>
          <a:bodyPr vert="horz" lIns="91440" tIns="45720" rIns="91440" bIns="45720" rtlCol="0" anchor="t">
            <a:normAutofit fontScale="92500"/>
          </a:bodyPr>
          <a:lstStyle/>
          <a:p>
            <a:pPr algn="ctr"/>
            <a:r>
              <a:rPr lang="nl-NL" sz="3200" b="1" dirty="0">
                <a:latin typeface="Calibri"/>
                <a:ea typeface="Calibri"/>
                <a:cs typeface="Calibri"/>
              </a:rPr>
              <a:t>Presenters: Joas Koech and Yvonne Ouma</a:t>
            </a:r>
            <a:endParaRPr lang="nl-NL" sz="3200" b="1" dirty="0">
              <a:latin typeface="Calibri"/>
              <a:ea typeface="Calibri"/>
              <a:cs typeface="Arial"/>
            </a:endParaRPr>
          </a:p>
          <a:p>
            <a:pPr algn="r"/>
            <a:endParaRPr lang="en" sz="1200" b="1" dirty="0">
              <a:cs typeface="Arial"/>
            </a:endParaRPr>
          </a:p>
        </p:txBody>
      </p:sp>
      <p:pic>
        <p:nvPicPr>
          <p:cNvPr id="5" name="Picture 4" descr="A close-up of a sign&#10;&#10;Description automatically generated">
            <a:extLst>
              <a:ext uri="{FF2B5EF4-FFF2-40B4-BE49-F238E27FC236}">
                <a16:creationId xmlns:a16="http://schemas.microsoft.com/office/drawing/2014/main" id="{0411732C-B82D-0012-15BF-744A34F39C32}"/>
              </a:ext>
            </a:extLst>
          </p:cNvPr>
          <p:cNvPicPr>
            <a:picLocks noChangeAspect="1"/>
          </p:cNvPicPr>
          <p:nvPr/>
        </p:nvPicPr>
        <p:blipFill>
          <a:blip r:embed="rId3"/>
          <a:stretch>
            <a:fillRect/>
          </a:stretch>
        </p:blipFill>
        <p:spPr>
          <a:xfrm>
            <a:off x="2444747" y="8044420"/>
            <a:ext cx="5298851" cy="1301011"/>
          </a:xfrm>
          <a:prstGeom prst="rect">
            <a:avLst/>
          </a:prstGeom>
        </p:spPr>
      </p:pic>
      <p:pic>
        <p:nvPicPr>
          <p:cNvPr id="11" name="Picture 10">
            <a:extLst>
              <a:ext uri="{FF2B5EF4-FFF2-40B4-BE49-F238E27FC236}">
                <a16:creationId xmlns:a16="http://schemas.microsoft.com/office/drawing/2014/main" id="{C2E39B0F-38D3-45AA-83FF-ADE78FF6D0A4}"/>
              </a:ext>
            </a:extLst>
          </p:cNvPr>
          <p:cNvPicPr>
            <a:picLocks noChangeAspect="1"/>
          </p:cNvPicPr>
          <p:nvPr/>
        </p:nvPicPr>
        <p:blipFill>
          <a:blip r:embed="rId4"/>
          <a:stretch>
            <a:fillRect/>
          </a:stretch>
        </p:blipFill>
        <p:spPr>
          <a:xfrm>
            <a:off x="4510046" y="3027306"/>
            <a:ext cx="8318581" cy="4227733"/>
          </a:xfrm>
          <a:prstGeom prst="rect">
            <a:avLst/>
          </a:prstGeom>
        </p:spPr>
      </p:pic>
      <p:sp>
        <p:nvSpPr>
          <p:cNvPr id="12" name="TextBox 11">
            <a:extLst>
              <a:ext uri="{FF2B5EF4-FFF2-40B4-BE49-F238E27FC236}">
                <a16:creationId xmlns:a16="http://schemas.microsoft.com/office/drawing/2014/main" id="{85900AEB-8645-4C4C-AE9D-A53177AF600F}"/>
              </a:ext>
            </a:extLst>
          </p:cNvPr>
          <p:cNvSpPr txBox="1"/>
          <p:nvPr/>
        </p:nvSpPr>
        <p:spPr>
          <a:xfrm>
            <a:off x="3223278" y="7327494"/>
            <a:ext cx="10892118" cy="572016"/>
          </a:xfrm>
          <a:prstGeom prst="rect">
            <a:avLst/>
          </a:prstGeom>
          <a:noFill/>
        </p:spPr>
        <p:txBody>
          <a:bodyPr wrap="square" rtlCol="0">
            <a:spAutoFit/>
          </a:bodyPr>
          <a:lstStyle/>
          <a:p>
            <a:pPr>
              <a:lnSpc>
                <a:spcPct val="120000"/>
              </a:lnSpc>
            </a:pPr>
            <a:r>
              <a:rPr lang="en-US" sz="2800" i="1" dirty="0">
                <a:solidFill>
                  <a:srgbClr val="FFFF00"/>
                </a:solidFill>
                <a:latin typeface="Arial Black" panose="020B0A04020102020204" pitchFamily="34" charset="0"/>
              </a:rPr>
              <a:t>Case Study of Bamburi Cement (</a:t>
            </a:r>
            <a:r>
              <a:rPr lang="en-US" sz="2800" i="1" dirty="0" err="1">
                <a:solidFill>
                  <a:srgbClr val="FFFF00"/>
                </a:solidFill>
                <a:latin typeface="Arial Black" panose="020B0A04020102020204" pitchFamily="34" charset="0"/>
              </a:rPr>
              <a:t>Ke</a:t>
            </a:r>
            <a:r>
              <a:rPr lang="en-US" sz="2800" i="1" dirty="0">
                <a:solidFill>
                  <a:srgbClr val="FFFF00"/>
                </a:solidFill>
                <a:latin typeface="Arial Black" panose="020B0A04020102020204" pitchFamily="34" charset="0"/>
              </a:rPr>
              <a:t>) and Eskom (SA)</a:t>
            </a:r>
            <a:endParaRPr lang="en-GB" sz="2500" i="1" dirty="0">
              <a:solidFill>
                <a:srgbClr val="FFFF00"/>
              </a:solidFill>
            </a:endParaRPr>
          </a:p>
        </p:txBody>
      </p:sp>
    </p:spTree>
    <p:extLst>
      <p:ext uri="{BB962C8B-B14F-4D97-AF65-F5344CB8AC3E}">
        <p14:creationId xmlns:p14="http://schemas.microsoft.com/office/powerpoint/2010/main" val="3355618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A106DD-5978-7CD1-F704-89EE67F06BD8}"/>
              </a:ext>
            </a:extLst>
          </p:cNvPr>
          <p:cNvSpPr/>
          <p:nvPr/>
        </p:nvSpPr>
        <p:spPr>
          <a:xfrm>
            <a:off x="793610" y="261957"/>
            <a:ext cx="15738148" cy="832610"/>
          </a:xfrm>
          <a:prstGeom prst="rect">
            <a:avLst/>
          </a:prstGeom>
          <a:solidFill>
            <a:srgbClr val="E14023"/>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rgbClr val="FFFFFF"/>
              </a:solidFill>
              <a:highlight>
                <a:srgbClr val="FFFF00"/>
              </a:highlight>
            </a:endParaRPr>
          </a:p>
        </p:txBody>
      </p:sp>
      <p:sp>
        <p:nvSpPr>
          <p:cNvPr id="4" name="Slide Number Placeholder 3">
            <a:extLst>
              <a:ext uri="{FF2B5EF4-FFF2-40B4-BE49-F238E27FC236}">
                <a16:creationId xmlns:a16="http://schemas.microsoft.com/office/drawing/2014/main" id="{4C304643-05FE-47CD-EE50-BD38424BE0FB}"/>
              </a:ext>
            </a:extLst>
          </p:cNvPr>
          <p:cNvSpPr>
            <a:spLocks noGrp="1"/>
          </p:cNvSpPr>
          <p:nvPr>
            <p:ph type="sldNum" sz="quarter" idx="12"/>
          </p:nvPr>
        </p:nvSpPr>
        <p:spPr/>
        <p:txBody>
          <a:bodyPr/>
          <a:lstStyle/>
          <a:p>
            <a:fld id="{7AE184E0-0BD4-4705-A12B-9B71DDE63301}" type="slidenum">
              <a:rPr lang="en-GB" noProof="0" smtClean="0"/>
              <a:t>2</a:t>
            </a:fld>
            <a:endParaRPr lang="en-GB" noProof="0"/>
          </a:p>
        </p:txBody>
      </p:sp>
      <p:sp>
        <p:nvSpPr>
          <p:cNvPr id="5" name="Date Placeholder 4">
            <a:extLst>
              <a:ext uri="{FF2B5EF4-FFF2-40B4-BE49-F238E27FC236}">
                <a16:creationId xmlns:a16="http://schemas.microsoft.com/office/drawing/2014/main" id="{0CF641C7-3CB5-B868-06A9-934D5145EA4F}"/>
              </a:ext>
            </a:extLst>
          </p:cNvPr>
          <p:cNvSpPr>
            <a:spLocks noGrp="1"/>
          </p:cNvSpPr>
          <p:nvPr>
            <p:ph type="dt" sz="half" idx="13"/>
          </p:nvPr>
        </p:nvSpPr>
        <p:spPr>
          <a:xfrm>
            <a:off x="2604154" y="8994975"/>
            <a:ext cx="3900487" cy="519112"/>
          </a:xfrm>
        </p:spPr>
        <p:txBody>
          <a:bodyPr/>
          <a:lstStyle/>
          <a:p>
            <a:fld id="{4B4DCBA4-15AF-9242-A01B-D0E1D411027E}" type="datetime1">
              <a:rPr lang="en-BE" smtClean="0"/>
              <a:t>03/07/2024</a:t>
            </a:fld>
            <a:endParaRPr lang="en-BE" dirty="0"/>
          </a:p>
        </p:txBody>
      </p:sp>
      <p:sp>
        <p:nvSpPr>
          <p:cNvPr id="10" name="Title 9">
            <a:extLst>
              <a:ext uri="{FF2B5EF4-FFF2-40B4-BE49-F238E27FC236}">
                <a16:creationId xmlns:a16="http://schemas.microsoft.com/office/drawing/2014/main" id="{6E6B448C-D96E-8D03-841C-2780EDC639A6}"/>
              </a:ext>
            </a:extLst>
          </p:cNvPr>
          <p:cNvSpPr>
            <a:spLocks noGrp="1"/>
          </p:cNvSpPr>
          <p:nvPr>
            <p:ph type="title"/>
          </p:nvPr>
        </p:nvSpPr>
        <p:spPr>
          <a:xfrm>
            <a:off x="789290" y="333919"/>
            <a:ext cx="15755775" cy="1047722"/>
          </a:xfrm>
        </p:spPr>
        <p:txBody>
          <a:bodyPr/>
          <a:lstStyle/>
          <a:p>
            <a:r>
              <a:rPr lang="en-US" sz="4400" dirty="0">
                <a:solidFill>
                  <a:schemeClr val="bg1"/>
                </a:solidFill>
                <a:latin typeface="Arial Black" panose="020B0A04020102020204" pitchFamily="34" charset="0"/>
                <a:ea typeface="Calibri"/>
                <a:cs typeface="Arial"/>
              </a:rPr>
              <a:t>Why EM and Reporting in Stationary Sources</a:t>
            </a:r>
          </a:p>
        </p:txBody>
      </p:sp>
      <p:graphicFrame>
        <p:nvGraphicFramePr>
          <p:cNvPr id="9" name="Content Placeholder 2">
            <a:extLst>
              <a:ext uri="{FF2B5EF4-FFF2-40B4-BE49-F238E27FC236}">
                <a16:creationId xmlns:a16="http://schemas.microsoft.com/office/drawing/2014/main" id="{17F6751F-4B92-4E84-B743-A0F4C085763F}"/>
              </a:ext>
            </a:extLst>
          </p:cNvPr>
          <p:cNvGraphicFramePr>
            <a:graphicFrameLocks noGrp="1"/>
          </p:cNvGraphicFramePr>
          <p:nvPr>
            <p:ph idx="1"/>
            <p:extLst/>
          </p:nvPr>
        </p:nvGraphicFramePr>
        <p:xfrm>
          <a:off x="658066" y="1166529"/>
          <a:ext cx="8741428" cy="69958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a:extLst>
              <a:ext uri="{FF2B5EF4-FFF2-40B4-BE49-F238E27FC236}">
                <a16:creationId xmlns:a16="http://schemas.microsoft.com/office/drawing/2014/main" id="{6AF5ED9B-FAF4-4113-943B-50DB19A54668}"/>
              </a:ext>
            </a:extLst>
          </p:cNvPr>
          <p:cNvPicPr>
            <a:picLocks noChangeAspect="1"/>
          </p:cNvPicPr>
          <p:nvPr/>
        </p:nvPicPr>
        <p:blipFill>
          <a:blip r:embed="rId8"/>
          <a:stretch>
            <a:fillRect/>
          </a:stretch>
        </p:blipFill>
        <p:spPr>
          <a:xfrm>
            <a:off x="10180786" y="1273862"/>
            <a:ext cx="5409734" cy="3604235"/>
          </a:xfrm>
          <a:prstGeom prst="rect">
            <a:avLst/>
          </a:prstGeom>
        </p:spPr>
      </p:pic>
      <p:pic>
        <p:nvPicPr>
          <p:cNvPr id="3" name="Picture 2">
            <a:extLst>
              <a:ext uri="{FF2B5EF4-FFF2-40B4-BE49-F238E27FC236}">
                <a16:creationId xmlns:a16="http://schemas.microsoft.com/office/drawing/2014/main" id="{C6F9B4F7-5EDF-41F9-9768-A398DA7DEA5C}"/>
              </a:ext>
            </a:extLst>
          </p:cNvPr>
          <p:cNvPicPr>
            <a:picLocks noChangeAspect="1"/>
          </p:cNvPicPr>
          <p:nvPr/>
        </p:nvPicPr>
        <p:blipFill>
          <a:blip r:embed="rId9"/>
          <a:stretch>
            <a:fillRect/>
          </a:stretch>
        </p:blipFill>
        <p:spPr>
          <a:xfrm>
            <a:off x="10728081" y="4957602"/>
            <a:ext cx="4315143" cy="4795998"/>
          </a:xfrm>
          <a:prstGeom prst="rect">
            <a:avLst/>
          </a:prstGeom>
        </p:spPr>
      </p:pic>
    </p:spTree>
    <p:extLst>
      <p:ext uri="{BB962C8B-B14F-4D97-AF65-F5344CB8AC3E}">
        <p14:creationId xmlns:p14="http://schemas.microsoft.com/office/powerpoint/2010/main" val="3203983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A106DD-5978-7CD1-F704-89EE67F06BD8}"/>
              </a:ext>
            </a:extLst>
          </p:cNvPr>
          <p:cNvSpPr/>
          <p:nvPr/>
        </p:nvSpPr>
        <p:spPr>
          <a:xfrm>
            <a:off x="793610" y="261957"/>
            <a:ext cx="15738148" cy="832610"/>
          </a:xfrm>
          <a:prstGeom prst="rect">
            <a:avLst/>
          </a:prstGeom>
          <a:solidFill>
            <a:srgbClr val="E14023"/>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rgbClr val="FFFFFF"/>
              </a:solidFill>
              <a:highlight>
                <a:srgbClr val="FFFF00"/>
              </a:highlight>
            </a:endParaRPr>
          </a:p>
        </p:txBody>
      </p:sp>
      <p:sp>
        <p:nvSpPr>
          <p:cNvPr id="4" name="Slide Number Placeholder 3">
            <a:extLst>
              <a:ext uri="{FF2B5EF4-FFF2-40B4-BE49-F238E27FC236}">
                <a16:creationId xmlns:a16="http://schemas.microsoft.com/office/drawing/2014/main" id="{4C304643-05FE-47CD-EE50-BD38424BE0FB}"/>
              </a:ext>
            </a:extLst>
          </p:cNvPr>
          <p:cNvSpPr>
            <a:spLocks noGrp="1"/>
          </p:cNvSpPr>
          <p:nvPr>
            <p:ph type="sldNum" sz="quarter" idx="12"/>
          </p:nvPr>
        </p:nvSpPr>
        <p:spPr/>
        <p:txBody>
          <a:bodyPr/>
          <a:lstStyle/>
          <a:p>
            <a:fld id="{7AE184E0-0BD4-4705-A12B-9B71DDE63301}" type="slidenum">
              <a:rPr lang="en-GB" noProof="0" smtClean="0"/>
              <a:t>3</a:t>
            </a:fld>
            <a:endParaRPr lang="en-GB" noProof="0"/>
          </a:p>
        </p:txBody>
      </p:sp>
      <p:sp>
        <p:nvSpPr>
          <p:cNvPr id="5" name="Date Placeholder 4">
            <a:extLst>
              <a:ext uri="{FF2B5EF4-FFF2-40B4-BE49-F238E27FC236}">
                <a16:creationId xmlns:a16="http://schemas.microsoft.com/office/drawing/2014/main" id="{0CF641C7-3CB5-B868-06A9-934D5145EA4F}"/>
              </a:ext>
            </a:extLst>
          </p:cNvPr>
          <p:cNvSpPr>
            <a:spLocks noGrp="1"/>
          </p:cNvSpPr>
          <p:nvPr>
            <p:ph type="dt" sz="half" idx="13"/>
          </p:nvPr>
        </p:nvSpPr>
        <p:spPr/>
        <p:txBody>
          <a:bodyPr/>
          <a:lstStyle/>
          <a:p>
            <a:fld id="{4B4DCBA4-15AF-9242-A01B-D0E1D411027E}" type="datetime1">
              <a:rPr lang="en-BE" smtClean="0"/>
              <a:t>03/07/2024</a:t>
            </a:fld>
            <a:endParaRPr lang="en-BE"/>
          </a:p>
        </p:txBody>
      </p:sp>
      <p:sp>
        <p:nvSpPr>
          <p:cNvPr id="10" name="Title 9">
            <a:extLst>
              <a:ext uri="{FF2B5EF4-FFF2-40B4-BE49-F238E27FC236}">
                <a16:creationId xmlns:a16="http://schemas.microsoft.com/office/drawing/2014/main" id="{6E6B448C-D96E-8D03-841C-2780EDC639A6}"/>
              </a:ext>
            </a:extLst>
          </p:cNvPr>
          <p:cNvSpPr>
            <a:spLocks noGrp="1"/>
          </p:cNvSpPr>
          <p:nvPr>
            <p:ph type="title"/>
          </p:nvPr>
        </p:nvSpPr>
        <p:spPr>
          <a:xfrm>
            <a:off x="789290" y="333919"/>
            <a:ext cx="15717893" cy="760648"/>
          </a:xfrm>
        </p:spPr>
        <p:txBody>
          <a:bodyPr/>
          <a:lstStyle/>
          <a:p>
            <a:r>
              <a:rPr lang="en-US" sz="4400" dirty="0">
                <a:solidFill>
                  <a:schemeClr val="bg1"/>
                </a:solidFill>
                <a:latin typeface="Arial Black" panose="020B0A04020102020204" pitchFamily="34" charset="0"/>
                <a:cs typeface="Arial"/>
              </a:rPr>
              <a:t>Institutional and Regulatory Framework in Kenya</a:t>
            </a:r>
            <a:endParaRPr lang="en-US" sz="4400" dirty="0">
              <a:solidFill>
                <a:schemeClr val="bg1"/>
              </a:solidFill>
              <a:latin typeface="Arial Black" panose="020B0A04020102020204" pitchFamily="34" charset="0"/>
              <a:ea typeface="Calibri"/>
              <a:cs typeface="Calibri"/>
            </a:endParaRPr>
          </a:p>
        </p:txBody>
      </p:sp>
      <p:pic>
        <p:nvPicPr>
          <p:cNvPr id="7" name="Picture 6">
            <a:extLst>
              <a:ext uri="{FF2B5EF4-FFF2-40B4-BE49-F238E27FC236}">
                <a16:creationId xmlns:a16="http://schemas.microsoft.com/office/drawing/2014/main" id="{8C8CEC74-83A3-4468-8AC6-68877894D2FB}"/>
              </a:ext>
            </a:extLst>
          </p:cNvPr>
          <p:cNvPicPr>
            <a:picLocks noChangeAspect="1"/>
          </p:cNvPicPr>
          <p:nvPr/>
        </p:nvPicPr>
        <p:blipFill>
          <a:blip r:embed="rId2"/>
          <a:stretch>
            <a:fillRect/>
          </a:stretch>
        </p:blipFill>
        <p:spPr>
          <a:xfrm>
            <a:off x="789290" y="1743591"/>
            <a:ext cx="15717893" cy="6203621"/>
          </a:xfrm>
          <a:prstGeom prst="rect">
            <a:avLst/>
          </a:prstGeom>
        </p:spPr>
      </p:pic>
      <p:sp>
        <p:nvSpPr>
          <p:cNvPr id="2" name="TextBox 1">
            <a:extLst>
              <a:ext uri="{FF2B5EF4-FFF2-40B4-BE49-F238E27FC236}">
                <a16:creationId xmlns:a16="http://schemas.microsoft.com/office/drawing/2014/main" id="{D39143A1-070A-4DEC-A25C-8820A28C45FE}"/>
              </a:ext>
            </a:extLst>
          </p:cNvPr>
          <p:cNvSpPr txBox="1"/>
          <p:nvPr/>
        </p:nvSpPr>
        <p:spPr>
          <a:xfrm>
            <a:off x="7121525" y="8948703"/>
            <a:ext cx="4886325" cy="360612"/>
          </a:xfrm>
          <a:prstGeom prst="rect">
            <a:avLst/>
          </a:prstGeom>
          <a:noFill/>
        </p:spPr>
        <p:txBody>
          <a:bodyPr wrap="square" rtlCol="0">
            <a:spAutoFit/>
          </a:bodyPr>
          <a:lstStyle/>
          <a:p>
            <a:pPr algn="l">
              <a:lnSpc>
                <a:spcPct val="120000"/>
              </a:lnSpc>
            </a:pPr>
            <a:r>
              <a:rPr lang="en-US" sz="1600" i="1" dirty="0"/>
              <a:t>Source: EMCA, 2014</a:t>
            </a:r>
            <a:endParaRPr lang="en-GB" sz="1600" i="1" dirty="0"/>
          </a:p>
        </p:txBody>
      </p:sp>
    </p:spTree>
    <p:extLst>
      <p:ext uri="{BB962C8B-B14F-4D97-AF65-F5344CB8AC3E}">
        <p14:creationId xmlns:p14="http://schemas.microsoft.com/office/powerpoint/2010/main" val="3608316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A106DD-5978-7CD1-F704-89EE67F06BD8}"/>
              </a:ext>
            </a:extLst>
          </p:cNvPr>
          <p:cNvSpPr/>
          <p:nvPr/>
        </p:nvSpPr>
        <p:spPr>
          <a:xfrm>
            <a:off x="793610" y="261957"/>
            <a:ext cx="15738148" cy="832610"/>
          </a:xfrm>
          <a:prstGeom prst="rect">
            <a:avLst/>
          </a:prstGeom>
          <a:solidFill>
            <a:srgbClr val="E14023"/>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rgbClr val="FFFFFF"/>
              </a:solidFill>
              <a:highlight>
                <a:srgbClr val="FFFF00"/>
              </a:highlight>
            </a:endParaRPr>
          </a:p>
        </p:txBody>
      </p:sp>
      <p:sp>
        <p:nvSpPr>
          <p:cNvPr id="4" name="Slide Number Placeholder 3">
            <a:extLst>
              <a:ext uri="{FF2B5EF4-FFF2-40B4-BE49-F238E27FC236}">
                <a16:creationId xmlns:a16="http://schemas.microsoft.com/office/drawing/2014/main" id="{4C304643-05FE-47CD-EE50-BD38424BE0FB}"/>
              </a:ext>
            </a:extLst>
          </p:cNvPr>
          <p:cNvSpPr>
            <a:spLocks noGrp="1"/>
          </p:cNvSpPr>
          <p:nvPr>
            <p:ph type="sldNum" sz="quarter" idx="12"/>
          </p:nvPr>
        </p:nvSpPr>
        <p:spPr/>
        <p:txBody>
          <a:bodyPr/>
          <a:lstStyle/>
          <a:p>
            <a:fld id="{7AE184E0-0BD4-4705-A12B-9B71DDE63301}" type="slidenum">
              <a:rPr lang="en-GB" noProof="0" smtClean="0"/>
              <a:t>4</a:t>
            </a:fld>
            <a:endParaRPr lang="en-GB" noProof="0"/>
          </a:p>
        </p:txBody>
      </p:sp>
      <p:sp>
        <p:nvSpPr>
          <p:cNvPr id="5" name="Date Placeholder 4">
            <a:extLst>
              <a:ext uri="{FF2B5EF4-FFF2-40B4-BE49-F238E27FC236}">
                <a16:creationId xmlns:a16="http://schemas.microsoft.com/office/drawing/2014/main" id="{0CF641C7-3CB5-B868-06A9-934D5145EA4F}"/>
              </a:ext>
            </a:extLst>
          </p:cNvPr>
          <p:cNvSpPr>
            <a:spLocks noGrp="1"/>
          </p:cNvSpPr>
          <p:nvPr>
            <p:ph type="dt" sz="half" idx="13"/>
          </p:nvPr>
        </p:nvSpPr>
        <p:spPr/>
        <p:txBody>
          <a:bodyPr/>
          <a:lstStyle/>
          <a:p>
            <a:fld id="{4B4DCBA4-15AF-9242-A01B-D0E1D411027E}" type="datetime1">
              <a:rPr lang="en-BE" smtClean="0"/>
              <a:t>03/07/2024</a:t>
            </a:fld>
            <a:endParaRPr lang="en-BE"/>
          </a:p>
        </p:txBody>
      </p:sp>
      <p:sp>
        <p:nvSpPr>
          <p:cNvPr id="10" name="Title 9">
            <a:extLst>
              <a:ext uri="{FF2B5EF4-FFF2-40B4-BE49-F238E27FC236}">
                <a16:creationId xmlns:a16="http://schemas.microsoft.com/office/drawing/2014/main" id="{6E6B448C-D96E-8D03-841C-2780EDC639A6}"/>
              </a:ext>
            </a:extLst>
          </p:cNvPr>
          <p:cNvSpPr>
            <a:spLocks noGrp="1"/>
          </p:cNvSpPr>
          <p:nvPr>
            <p:ph type="title"/>
          </p:nvPr>
        </p:nvSpPr>
        <p:spPr>
          <a:xfrm>
            <a:off x="932414" y="285608"/>
            <a:ext cx="15579985" cy="808959"/>
          </a:xfrm>
        </p:spPr>
        <p:txBody>
          <a:bodyPr/>
          <a:lstStyle/>
          <a:p>
            <a:r>
              <a:rPr lang="en-US" sz="4400" dirty="0">
                <a:solidFill>
                  <a:schemeClr val="bg1"/>
                </a:solidFill>
                <a:latin typeface="Arial Black" panose="020B0A04020102020204" pitchFamily="34" charset="0"/>
                <a:cs typeface="Arial"/>
              </a:rPr>
              <a:t>Emission Standards for Cement Plants in Kenya</a:t>
            </a:r>
            <a:endParaRPr lang="en-US" sz="4400" dirty="0">
              <a:solidFill>
                <a:schemeClr val="bg1"/>
              </a:solidFill>
              <a:latin typeface="Arial Black" panose="020B0A04020102020204" pitchFamily="34" charset="0"/>
              <a:ea typeface="Calibri"/>
              <a:cs typeface="Calibri"/>
            </a:endParaRPr>
          </a:p>
        </p:txBody>
      </p:sp>
      <p:sp>
        <p:nvSpPr>
          <p:cNvPr id="11" name="Rectangle: Rounded Corners 10">
            <a:extLst>
              <a:ext uri="{FF2B5EF4-FFF2-40B4-BE49-F238E27FC236}">
                <a16:creationId xmlns:a16="http://schemas.microsoft.com/office/drawing/2014/main" id="{A0FA709E-8307-4EA9-BF95-E0EF67F1C122}"/>
              </a:ext>
            </a:extLst>
          </p:cNvPr>
          <p:cNvSpPr/>
          <p:nvPr/>
        </p:nvSpPr>
        <p:spPr>
          <a:xfrm>
            <a:off x="9229128" y="2106226"/>
            <a:ext cx="6657969" cy="5182080"/>
          </a:xfrm>
          <a:prstGeom prst="roundRect">
            <a:avLst/>
          </a:prstGeom>
          <a:solidFill>
            <a:schemeClr val="accent1">
              <a:lumMod val="40000"/>
              <a:lumOff val="60000"/>
            </a:schemeClr>
          </a:solidFill>
          <a:ln w="15875" cap="flat" cmpd="sng" algn="ctr">
            <a:solidFill>
              <a:srgbClr val="BC72F0">
                <a:shade val="50000"/>
              </a:srgbClr>
            </a:solidFill>
            <a:prstDash val="solid"/>
          </a:ln>
          <a:effectLst/>
        </p:spPr>
        <p:txBody>
          <a:bodyPr rtlCol="0" anchor="ctr"/>
          <a:lstStyle/>
          <a:p>
            <a:pPr marL="742950" marR="0" lvl="1" indent="-285750" defTabSz="457200" eaLnBrk="1" fontAlgn="auto" latinLnBrk="0" hangingPunct="1">
              <a:lnSpc>
                <a:spcPct val="150000"/>
              </a:lnSpc>
              <a:spcBef>
                <a:spcPts val="0"/>
              </a:spcBef>
              <a:spcAft>
                <a:spcPts val="0"/>
              </a:spcAft>
              <a:buClrTx/>
              <a:buSzTx/>
              <a:buFont typeface="Wingdings" panose="05000000000000000000" pitchFamily="2" charset="2"/>
              <a:buChar char="v"/>
              <a:tabLst/>
              <a:defRPr/>
            </a:pPr>
            <a:endParaRPr kumimoji="0" lang="en-US" sz="2800" b="0" i="0" u="none" strike="noStrike" kern="0" cap="none" spc="0" normalizeH="0" baseline="0" noProof="0" dirty="0">
              <a:ln>
                <a:noFill/>
              </a:ln>
              <a:solidFill>
                <a:prstClr val="white"/>
              </a:solidFill>
              <a:effectLst/>
              <a:uLnTx/>
              <a:uFillTx/>
              <a:cs typeface="Calibri" panose="020F0502020204030204" pitchFamily="34" charset="0"/>
            </a:endParaRPr>
          </a:p>
          <a:p>
            <a:pPr marL="742950" marR="0" lvl="1" indent="-285750" defTabSz="457200" eaLnBrk="1" fontAlgn="auto" latinLnBrk="0" hangingPunct="1">
              <a:lnSpc>
                <a:spcPct val="150000"/>
              </a:lnSpc>
              <a:spcBef>
                <a:spcPts val="0"/>
              </a:spcBef>
              <a:spcAft>
                <a:spcPts val="0"/>
              </a:spcAft>
              <a:buClrTx/>
              <a:buSzTx/>
              <a:buFont typeface="Wingdings" panose="05000000000000000000" pitchFamily="2" charset="2"/>
              <a:buChar char="v"/>
              <a:tabLst/>
              <a:defRPr/>
            </a:pPr>
            <a:r>
              <a:rPr kumimoji="0" lang="en-US" sz="2800" b="1" i="0" u="none" strike="noStrike" kern="0" cap="none" spc="0" normalizeH="0" baseline="0" noProof="0" dirty="0">
                <a:ln>
                  <a:noFill/>
                </a:ln>
                <a:solidFill>
                  <a:prstClr val="white"/>
                </a:solidFill>
                <a:effectLst/>
                <a:uLnTx/>
                <a:uFillTx/>
                <a:cs typeface="Calibri" panose="020F0502020204030204" pitchFamily="34" charset="0"/>
              </a:rPr>
              <a:t>PM</a:t>
            </a:r>
            <a:r>
              <a:rPr kumimoji="0" lang="en-US" sz="2800" b="1" i="0" u="none" strike="noStrike" kern="0" cap="none" spc="0" normalizeH="0" baseline="-25000" noProof="0" dirty="0">
                <a:ln>
                  <a:noFill/>
                </a:ln>
                <a:solidFill>
                  <a:prstClr val="white"/>
                </a:solidFill>
                <a:effectLst/>
                <a:uLnTx/>
                <a:uFillTx/>
                <a:cs typeface="Calibri" panose="020F0502020204030204" pitchFamily="34" charset="0"/>
              </a:rPr>
              <a:t>10	</a:t>
            </a:r>
            <a:r>
              <a:rPr kumimoji="0" lang="en-US" sz="2800" b="1" i="0" u="none" strike="noStrike" kern="0" cap="none" spc="0" normalizeH="0" baseline="0" noProof="0" dirty="0">
                <a:ln>
                  <a:noFill/>
                </a:ln>
                <a:solidFill>
                  <a:prstClr val="white"/>
                </a:solidFill>
                <a:effectLst/>
                <a:uLnTx/>
                <a:uFillTx/>
                <a:cs typeface="Calibri" panose="020F0502020204030204" pitchFamily="34" charset="0"/>
              </a:rPr>
              <a:t>= 	50mg/Nm</a:t>
            </a:r>
            <a:r>
              <a:rPr kumimoji="0" lang="en-US" sz="2800" b="1" i="0" u="none" strike="noStrike" kern="0" cap="none" spc="0" normalizeH="0" baseline="30000" noProof="0" dirty="0">
                <a:ln>
                  <a:noFill/>
                </a:ln>
                <a:solidFill>
                  <a:prstClr val="white"/>
                </a:solidFill>
                <a:effectLst/>
                <a:uLnTx/>
                <a:uFillTx/>
                <a:cs typeface="Calibri" panose="020F0502020204030204" pitchFamily="34" charset="0"/>
              </a:rPr>
              <a:t>3</a:t>
            </a:r>
          </a:p>
          <a:p>
            <a:pPr marL="742950" marR="0" lvl="1" indent="-285750" defTabSz="457200" eaLnBrk="1" fontAlgn="auto" latinLnBrk="0" hangingPunct="1">
              <a:lnSpc>
                <a:spcPct val="150000"/>
              </a:lnSpc>
              <a:spcBef>
                <a:spcPts val="0"/>
              </a:spcBef>
              <a:spcAft>
                <a:spcPts val="0"/>
              </a:spcAft>
              <a:buClrTx/>
              <a:buSzTx/>
              <a:buFont typeface="Wingdings" panose="05000000000000000000" pitchFamily="2" charset="2"/>
              <a:buChar char="v"/>
              <a:tabLst/>
              <a:defRPr/>
            </a:pPr>
            <a:r>
              <a:rPr kumimoji="0" lang="en-US" sz="2800" b="1" i="0" u="none" strike="noStrike" kern="0" cap="none" spc="0" normalizeH="0" baseline="0" noProof="0" dirty="0">
                <a:ln>
                  <a:noFill/>
                </a:ln>
                <a:solidFill>
                  <a:prstClr val="white"/>
                </a:solidFill>
                <a:effectLst/>
                <a:uLnTx/>
                <a:uFillTx/>
                <a:cs typeface="Calibri" panose="020F0502020204030204" pitchFamily="34" charset="0"/>
              </a:rPr>
              <a:t>SO</a:t>
            </a:r>
            <a:r>
              <a:rPr kumimoji="0" lang="en-US" sz="2800" b="1" i="0" u="none" strike="noStrike" kern="0" cap="none" spc="0" normalizeH="0" baseline="-25000" noProof="0" dirty="0">
                <a:ln>
                  <a:noFill/>
                </a:ln>
                <a:solidFill>
                  <a:prstClr val="white"/>
                </a:solidFill>
                <a:effectLst/>
                <a:uLnTx/>
                <a:uFillTx/>
                <a:cs typeface="Calibri" panose="020F0502020204030204" pitchFamily="34" charset="0"/>
              </a:rPr>
              <a:t>x	</a:t>
            </a:r>
            <a:r>
              <a:rPr kumimoji="0" lang="en-US" sz="2800" b="1" i="0" u="none" strike="noStrike" kern="0" cap="none" spc="0" normalizeH="0" baseline="0" noProof="0" dirty="0">
                <a:ln>
                  <a:noFill/>
                </a:ln>
                <a:solidFill>
                  <a:prstClr val="white"/>
                </a:solidFill>
                <a:effectLst/>
                <a:uLnTx/>
                <a:uFillTx/>
                <a:cs typeface="Calibri" panose="020F0502020204030204" pitchFamily="34" charset="0"/>
              </a:rPr>
              <a:t>= 	400mg/Nm</a:t>
            </a:r>
            <a:r>
              <a:rPr kumimoji="0" lang="en-US" sz="2800" b="1" i="0" u="none" strike="noStrike" kern="0" cap="none" spc="0" normalizeH="0" baseline="30000" noProof="0" dirty="0">
                <a:ln>
                  <a:noFill/>
                </a:ln>
                <a:solidFill>
                  <a:prstClr val="white"/>
                </a:solidFill>
                <a:effectLst/>
                <a:uLnTx/>
                <a:uFillTx/>
                <a:cs typeface="Calibri" panose="020F0502020204030204" pitchFamily="34" charset="0"/>
              </a:rPr>
              <a:t>3</a:t>
            </a:r>
          </a:p>
          <a:p>
            <a:pPr marL="742950" marR="0" lvl="1" indent="-285750" defTabSz="457200" eaLnBrk="1" fontAlgn="auto" latinLnBrk="0" hangingPunct="1">
              <a:lnSpc>
                <a:spcPct val="150000"/>
              </a:lnSpc>
              <a:spcBef>
                <a:spcPts val="0"/>
              </a:spcBef>
              <a:spcAft>
                <a:spcPts val="0"/>
              </a:spcAft>
              <a:buClrTx/>
              <a:buSzTx/>
              <a:buFont typeface="Wingdings" panose="05000000000000000000" pitchFamily="2" charset="2"/>
              <a:buChar char="v"/>
              <a:tabLst/>
              <a:defRPr/>
            </a:pPr>
            <a:r>
              <a:rPr kumimoji="0" lang="en-US" sz="2800" b="1" i="0" u="none" strike="noStrike" kern="0" cap="none" spc="0" normalizeH="0" baseline="0" noProof="0" dirty="0">
                <a:ln>
                  <a:noFill/>
                </a:ln>
                <a:solidFill>
                  <a:prstClr val="white"/>
                </a:solidFill>
                <a:effectLst/>
                <a:uLnTx/>
                <a:uFillTx/>
                <a:cs typeface="Calibri" panose="020F0502020204030204" pitchFamily="34" charset="0"/>
              </a:rPr>
              <a:t>NO</a:t>
            </a:r>
            <a:r>
              <a:rPr kumimoji="0" lang="en-US" sz="2800" b="1" i="0" u="none" strike="noStrike" kern="0" cap="none" spc="0" normalizeH="0" baseline="-25000" noProof="0" dirty="0">
                <a:ln>
                  <a:noFill/>
                </a:ln>
                <a:solidFill>
                  <a:prstClr val="white"/>
                </a:solidFill>
                <a:effectLst/>
                <a:uLnTx/>
                <a:uFillTx/>
                <a:cs typeface="Calibri" panose="020F0502020204030204" pitchFamily="34" charset="0"/>
              </a:rPr>
              <a:t>x</a:t>
            </a:r>
            <a:r>
              <a:rPr kumimoji="0" lang="en-US" sz="2800" b="1" i="0" u="none" strike="noStrike" kern="0" cap="none" spc="0" normalizeH="0" baseline="0" noProof="0" dirty="0">
                <a:ln>
                  <a:noFill/>
                </a:ln>
                <a:solidFill>
                  <a:prstClr val="white"/>
                </a:solidFill>
                <a:effectLst/>
                <a:uLnTx/>
                <a:uFillTx/>
                <a:cs typeface="Calibri" panose="020F0502020204030204" pitchFamily="34" charset="0"/>
              </a:rPr>
              <a:t> 	= 	1500mg/Nm</a:t>
            </a:r>
            <a:r>
              <a:rPr kumimoji="0" lang="en-US" sz="2800" b="1" i="0" u="none" strike="noStrike" kern="0" cap="none" spc="0" normalizeH="0" baseline="30000" noProof="0" dirty="0">
                <a:ln>
                  <a:noFill/>
                </a:ln>
                <a:solidFill>
                  <a:prstClr val="white"/>
                </a:solidFill>
                <a:effectLst/>
                <a:uLnTx/>
                <a:uFillTx/>
                <a:cs typeface="Calibri" panose="020F0502020204030204" pitchFamily="34" charset="0"/>
              </a:rPr>
              <a:t>3</a:t>
            </a:r>
          </a:p>
          <a:p>
            <a:pPr marL="742950" marR="0" lvl="1" indent="-285750" defTabSz="457200" eaLnBrk="1" fontAlgn="auto" latinLnBrk="0" hangingPunct="1">
              <a:lnSpc>
                <a:spcPct val="150000"/>
              </a:lnSpc>
              <a:spcBef>
                <a:spcPts val="0"/>
              </a:spcBef>
              <a:spcAft>
                <a:spcPts val="0"/>
              </a:spcAft>
              <a:buClrTx/>
              <a:buSzTx/>
              <a:buFont typeface="Wingdings" panose="05000000000000000000" pitchFamily="2" charset="2"/>
              <a:buChar char="v"/>
              <a:tabLst/>
              <a:defRPr/>
            </a:pPr>
            <a:r>
              <a:rPr kumimoji="0" lang="en-US" sz="2800" b="1" i="0" u="none" strike="noStrike" kern="0" cap="none" spc="0" normalizeH="0" baseline="0" noProof="0" dirty="0">
                <a:ln>
                  <a:noFill/>
                </a:ln>
                <a:solidFill>
                  <a:prstClr val="white"/>
                </a:solidFill>
                <a:effectLst/>
                <a:uLnTx/>
                <a:uFillTx/>
                <a:cs typeface="Calibri" panose="020F0502020204030204" pitchFamily="34" charset="0"/>
              </a:rPr>
              <a:t>CO</a:t>
            </a:r>
            <a:r>
              <a:rPr kumimoji="0" lang="en-US" sz="2800" b="1" i="0" u="none" strike="noStrike" kern="0" cap="none" spc="0" normalizeH="0" baseline="-25000" noProof="0" dirty="0">
                <a:ln>
                  <a:noFill/>
                </a:ln>
                <a:solidFill>
                  <a:prstClr val="white"/>
                </a:solidFill>
                <a:effectLst/>
                <a:uLnTx/>
                <a:uFillTx/>
                <a:cs typeface="Calibri" panose="020F0502020204030204" pitchFamily="34" charset="0"/>
              </a:rPr>
              <a:t>2</a:t>
            </a:r>
            <a:r>
              <a:rPr kumimoji="0" lang="en-US" sz="2800" b="1" i="0" u="none" strike="noStrike" kern="0" cap="none" spc="0" normalizeH="0" baseline="0" noProof="0" dirty="0">
                <a:ln>
                  <a:noFill/>
                </a:ln>
                <a:solidFill>
                  <a:prstClr val="white"/>
                </a:solidFill>
                <a:effectLst/>
                <a:uLnTx/>
                <a:uFillTx/>
                <a:cs typeface="Calibri" panose="020F0502020204030204" pitchFamily="34" charset="0"/>
              </a:rPr>
              <a:t> 	= 	500mg/Nm</a:t>
            </a:r>
            <a:r>
              <a:rPr kumimoji="0" lang="en-US" sz="2800" b="1" i="0" u="none" strike="noStrike" kern="0" cap="none" spc="0" normalizeH="0" baseline="30000" noProof="0" dirty="0">
                <a:ln>
                  <a:noFill/>
                </a:ln>
                <a:solidFill>
                  <a:prstClr val="white"/>
                </a:solidFill>
                <a:effectLst/>
                <a:uLnTx/>
                <a:uFillTx/>
                <a:cs typeface="Calibri" panose="020F0502020204030204" pitchFamily="34" charset="0"/>
              </a:rPr>
              <a:t>3</a:t>
            </a:r>
          </a:p>
          <a:p>
            <a:pPr marL="742950" marR="0" lvl="1" indent="-285750" defTabSz="457200" eaLnBrk="1" fontAlgn="auto" latinLnBrk="0" hangingPunct="1">
              <a:lnSpc>
                <a:spcPct val="150000"/>
              </a:lnSpc>
              <a:spcBef>
                <a:spcPts val="0"/>
              </a:spcBef>
              <a:spcAft>
                <a:spcPts val="0"/>
              </a:spcAft>
              <a:buClrTx/>
              <a:buSzTx/>
              <a:buFont typeface="Wingdings" panose="05000000000000000000" pitchFamily="2" charset="2"/>
              <a:buChar char="v"/>
              <a:tabLst/>
              <a:defRPr/>
            </a:pPr>
            <a:r>
              <a:rPr kumimoji="0" lang="en-US" sz="2800" b="1" i="0" u="none" strike="noStrike" kern="0" cap="none" spc="0" normalizeH="0" baseline="0" noProof="0" dirty="0">
                <a:ln>
                  <a:noFill/>
                </a:ln>
                <a:solidFill>
                  <a:prstClr val="white"/>
                </a:solidFill>
                <a:effectLst/>
                <a:uLnTx/>
                <a:uFillTx/>
                <a:cs typeface="Calibri" panose="020F0502020204030204" pitchFamily="34" charset="0"/>
              </a:rPr>
              <a:t>Hydrocarbons = 	300mg/Nm</a:t>
            </a:r>
            <a:r>
              <a:rPr kumimoji="0" lang="en-US" sz="2800" b="1" i="0" u="none" strike="noStrike" kern="0" cap="none" spc="0" normalizeH="0" baseline="30000" noProof="0" dirty="0">
                <a:ln>
                  <a:noFill/>
                </a:ln>
                <a:solidFill>
                  <a:prstClr val="white"/>
                </a:solidFill>
                <a:effectLst/>
                <a:uLnTx/>
                <a:uFillTx/>
                <a:cs typeface="Calibri" panose="020F0502020204030204" pitchFamily="34" charset="0"/>
              </a:rPr>
              <a:t>3</a:t>
            </a:r>
          </a:p>
          <a:p>
            <a:pPr marL="742950" marR="0" lvl="1" indent="-285750" defTabSz="457200" eaLnBrk="1" fontAlgn="auto" latinLnBrk="0" hangingPunct="1">
              <a:lnSpc>
                <a:spcPct val="150000"/>
              </a:lnSpc>
              <a:spcBef>
                <a:spcPts val="0"/>
              </a:spcBef>
              <a:spcAft>
                <a:spcPts val="0"/>
              </a:spcAft>
              <a:buClrTx/>
              <a:buSzTx/>
              <a:buFont typeface="Wingdings" panose="05000000000000000000" pitchFamily="2" charset="2"/>
              <a:buChar char="v"/>
              <a:tabLst/>
              <a:defRPr/>
            </a:pPr>
            <a:r>
              <a:rPr kumimoji="0" lang="en-US" sz="2800" b="1" i="0" u="none" strike="noStrike" kern="0" cap="none" spc="0" normalizeH="0" baseline="0" noProof="0" dirty="0">
                <a:ln>
                  <a:noFill/>
                </a:ln>
                <a:solidFill>
                  <a:prstClr val="white"/>
                </a:solidFill>
                <a:effectLst/>
                <a:uLnTx/>
                <a:uFillTx/>
                <a:cs typeface="Calibri" panose="020F0502020204030204" pitchFamily="34" charset="0"/>
              </a:rPr>
              <a:t>Dioxins/Furans = 0.5 mg/Nm</a:t>
            </a:r>
            <a:r>
              <a:rPr kumimoji="0" lang="en-US" sz="2800" b="1" i="0" u="none" strike="noStrike" kern="0" cap="none" spc="0" normalizeH="0" baseline="30000" noProof="0" dirty="0">
                <a:ln>
                  <a:noFill/>
                </a:ln>
                <a:solidFill>
                  <a:prstClr val="white"/>
                </a:solidFill>
                <a:effectLst/>
                <a:uLnTx/>
                <a:uFillTx/>
                <a:cs typeface="Calibri" panose="020F0502020204030204" pitchFamily="34" charset="0"/>
              </a:rPr>
              <a:t>3</a:t>
            </a:r>
            <a:endParaRPr kumimoji="0" lang="en-GB" sz="2800" b="1" i="0" u="none" strike="noStrike" kern="0" cap="none" spc="0" normalizeH="0" baseline="30000" noProof="0" dirty="0">
              <a:ln>
                <a:noFill/>
              </a:ln>
              <a:solidFill>
                <a:prstClr val="white"/>
              </a:solidFill>
              <a:effectLst/>
              <a:uLnTx/>
              <a:uFillTx/>
              <a:cs typeface="Calibri" panose="020F0502020204030204" pitchFamily="34" charset="0"/>
            </a:endParaRPr>
          </a:p>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cs typeface="Calibri" panose="020F0502020204030204" pitchFamily="34" charset="0"/>
            </a:endParaRPr>
          </a:p>
        </p:txBody>
      </p:sp>
      <p:sp>
        <p:nvSpPr>
          <p:cNvPr id="12" name="Scroll: Vertical 11">
            <a:extLst>
              <a:ext uri="{FF2B5EF4-FFF2-40B4-BE49-F238E27FC236}">
                <a16:creationId xmlns:a16="http://schemas.microsoft.com/office/drawing/2014/main" id="{68DF2A20-CCD0-44B4-9E3D-BC431508F938}"/>
              </a:ext>
            </a:extLst>
          </p:cNvPr>
          <p:cNvSpPr/>
          <p:nvPr/>
        </p:nvSpPr>
        <p:spPr>
          <a:xfrm>
            <a:off x="1451578" y="2106226"/>
            <a:ext cx="7777551" cy="5182080"/>
          </a:xfrm>
          <a:prstGeom prst="verticalScroll">
            <a:avLst/>
          </a:prstGeom>
          <a:solidFill>
            <a:schemeClr val="accent1">
              <a:lumMod val="60000"/>
              <a:lumOff val="40000"/>
            </a:schemeClr>
          </a:solidFill>
          <a:ln w="15875" cap="flat" cmpd="sng" algn="ctr">
            <a:solidFill>
              <a:srgbClr val="DE478E">
                <a:shade val="50000"/>
              </a:srgbClr>
            </a:solidFill>
            <a:prstDash val="solid"/>
          </a:ln>
          <a:effectLst/>
        </p:spPr>
        <p:txBody>
          <a:bodyPr rtlCol="0" anchor="ctr"/>
          <a:lstStyle/>
          <a:p>
            <a:pPr marL="1393134" lvl="2" indent="-285750" defTabSz="457200">
              <a:lnSpc>
                <a:spcPct val="150000"/>
              </a:lnSpc>
              <a:buFont typeface="Wingdings" panose="05000000000000000000" pitchFamily="2" charset="2"/>
              <a:buChar char="q"/>
            </a:pPr>
            <a:endParaRPr kumimoji="0" lang="en-US" sz="2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a:p>
            <a:pPr marL="1393134" lvl="2" indent="-285750" defTabSz="457200">
              <a:lnSpc>
                <a:spcPct val="150000"/>
              </a:lnSpc>
              <a:buFont typeface="Wingdings" panose="05000000000000000000" pitchFamily="2" charset="2"/>
              <a:buChar char="q"/>
            </a:pPr>
            <a:r>
              <a:rPr kumimoji="0" lang="en-US" sz="2800" b="1" i="0" u="none" strike="noStrike" kern="0" cap="none" spc="0" normalizeH="0" baseline="0" noProof="0" dirty="0">
                <a:ln>
                  <a:noFill/>
                </a:ln>
                <a:solidFill>
                  <a:prstClr val="white"/>
                </a:solidFill>
                <a:effectLst/>
                <a:uLnTx/>
                <a:uFillTx/>
                <a:cs typeface="Calibri" panose="020F0502020204030204" pitchFamily="34" charset="0"/>
              </a:rPr>
              <a:t>PM</a:t>
            </a:r>
            <a:r>
              <a:rPr kumimoji="0" lang="en-US" sz="2800" b="1" i="0" u="none" strike="noStrike" kern="0" cap="none" spc="0" normalizeH="0" baseline="-25000" noProof="0" dirty="0">
                <a:ln>
                  <a:noFill/>
                </a:ln>
                <a:solidFill>
                  <a:prstClr val="white"/>
                </a:solidFill>
                <a:effectLst/>
                <a:uLnTx/>
                <a:uFillTx/>
                <a:cs typeface="Calibri" panose="020F0502020204030204" pitchFamily="34" charset="0"/>
              </a:rPr>
              <a:t>10</a:t>
            </a:r>
          </a:p>
          <a:p>
            <a:pPr marL="1393134" lvl="2" indent="-285750" defTabSz="457200">
              <a:lnSpc>
                <a:spcPct val="150000"/>
              </a:lnSpc>
              <a:buFont typeface="Wingdings" panose="05000000000000000000" pitchFamily="2" charset="2"/>
              <a:buChar char="q"/>
            </a:pPr>
            <a:r>
              <a:rPr kumimoji="0" lang="en-US" sz="2800" b="1" i="0" u="none" strike="noStrike" kern="0" cap="none" spc="0" normalizeH="0" baseline="0" noProof="0" dirty="0">
                <a:ln>
                  <a:noFill/>
                </a:ln>
                <a:solidFill>
                  <a:prstClr val="white"/>
                </a:solidFill>
                <a:effectLst/>
                <a:uLnTx/>
                <a:uFillTx/>
                <a:cs typeface="Calibri" panose="020F0502020204030204" pitchFamily="34" charset="0"/>
              </a:rPr>
              <a:t>SO</a:t>
            </a:r>
            <a:r>
              <a:rPr kumimoji="0" lang="en-US" sz="2800" b="1" i="0" u="none" strike="noStrike" kern="0" cap="none" spc="0" normalizeH="0" baseline="-25000" noProof="0" dirty="0">
                <a:ln>
                  <a:noFill/>
                </a:ln>
                <a:solidFill>
                  <a:prstClr val="white"/>
                </a:solidFill>
                <a:effectLst/>
                <a:uLnTx/>
                <a:uFillTx/>
                <a:cs typeface="Calibri" panose="020F0502020204030204" pitchFamily="34" charset="0"/>
              </a:rPr>
              <a:t>x</a:t>
            </a:r>
          </a:p>
          <a:p>
            <a:pPr marL="1393134" lvl="2" indent="-285750" defTabSz="457200">
              <a:lnSpc>
                <a:spcPct val="150000"/>
              </a:lnSpc>
              <a:buFont typeface="Wingdings" panose="05000000000000000000" pitchFamily="2" charset="2"/>
              <a:buChar char="q"/>
            </a:pPr>
            <a:r>
              <a:rPr kumimoji="0" lang="en-US" sz="2800" b="1" i="0" u="none" strike="noStrike" kern="0" cap="none" spc="0" normalizeH="0" baseline="0" noProof="0" dirty="0">
                <a:ln>
                  <a:noFill/>
                </a:ln>
                <a:solidFill>
                  <a:prstClr val="white"/>
                </a:solidFill>
                <a:effectLst/>
                <a:uLnTx/>
                <a:uFillTx/>
                <a:cs typeface="Calibri" panose="020F0502020204030204" pitchFamily="34" charset="0"/>
              </a:rPr>
              <a:t>NO</a:t>
            </a:r>
            <a:r>
              <a:rPr kumimoji="0" lang="en-US" sz="2800" b="1" i="0" u="none" strike="noStrike" kern="0" cap="none" spc="0" normalizeH="0" baseline="-25000" noProof="0" dirty="0">
                <a:ln>
                  <a:noFill/>
                </a:ln>
                <a:solidFill>
                  <a:prstClr val="white"/>
                </a:solidFill>
                <a:effectLst/>
                <a:uLnTx/>
                <a:uFillTx/>
                <a:cs typeface="Calibri" panose="020F0502020204030204" pitchFamily="34" charset="0"/>
              </a:rPr>
              <a:t>x</a:t>
            </a:r>
          </a:p>
          <a:p>
            <a:pPr marL="1393134" lvl="2" indent="-285750" defTabSz="457200">
              <a:lnSpc>
                <a:spcPct val="150000"/>
              </a:lnSpc>
              <a:buFont typeface="Wingdings" panose="05000000000000000000" pitchFamily="2" charset="2"/>
              <a:buChar char="q"/>
            </a:pPr>
            <a:r>
              <a:rPr kumimoji="0" lang="en-US" sz="2800" b="1" i="0" u="none" strike="noStrike" kern="0" cap="none" spc="0" normalizeH="0" baseline="0" noProof="0" dirty="0">
                <a:ln>
                  <a:noFill/>
                </a:ln>
                <a:solidFill>
                  <a:prstClr val="white"/>
                </a:solidFill>
                <a:effectLst/>
                <a:uLnTx/>
                <a:uFillTx/>
                <a:cs typeface="Calibri" panose="020F0502020204030204" pitchFamily="34" charset="0"/>
              </a:rPr>
              <a:t>Hydrocarbons</a:t>
            </a:r>
          </a:p>
          <a:p>
            <a:pPr marL="1393134" lvl="2" indent="-285750" defTabSz="457200">
              <a:lnSpc>
                <a:spcPct val="150000"/>
              </a:lnSpc>
              <a:buFont typeface="Wingdings" panose="05000000000000000000" pitchFamily="2" charset="2"/>
              <a:buChar char="q"/>
            </a:pPr>
            <a:r>
              <a:rPr kumimoji="0" lang="en-US" sz="2800" b="1" i="0" u="none" strike="noStrike" kern="0" cap="none" spc="0" normalizeH="0" baseline="0" noProof="0" dirty="0">
                <a:ln>
                  <a:noFill/>
                </a:ln>
                <a:solidFill>
                  <a:prstClr val="white"/>
                </a:solidFill>
                <a:effectLst/>
                <a:uLnTx/>
                <a:uFillTx/>
                <a:cs typeface="Calibri" panose="020F0502020204030204" pitchFamily="34" charset="0"/>
              </a:rPr>
              <a:t>Dioxins/Furans</a:t>
            </a:r>
          </a:p>
          <a:p>
            <a:pPr marL="1393134" lvl="2" indent="-285750" defTabSz="457200">
              <a:lnSpc>
                <a:spcPct val="150000"/>
              </a:lnSpc>
              <a:buFont typeface="Wingdings" panose="05000000000000000000" pitchFamily="2" charset="2"/>
              <a:buChar char="q"/>
            </a:pPr>
            <a:r>
              <a:rPr kumimoji="0" lang="en-US" sz="2800" b="1" i="0" u="none" strike="noStrike" kern="0" cap="none" spc="0" normalizeH="0" baseline="0" noProof="0" dirty="0">
                <a:ln>
                  <a:noFill/>
                </a:ln>
                <a:solidFill>
                  <a:prstClr val="white"/>
                </a:solidFill>
                <a:effectLst/>
                <a:uLnTx/>
                <a:uFillTx/>
                <a:cs typeface="Calibri" panose="020F0502020204030204" pitchFamily="34" charset="0"/>
              </a:rPr>
              <a:t>Carbon monoxide</a:t>
            </a:r>
          </a:p>
          <a:p>
            <a:pPr marL="1107384" lvl="2" defTabSz="457200"/>
            <a:endParaRPr kumimoji="0" lang="en-US" sz="28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8DE512EF-AE47-4133-A9E2-354CB5CFE20E}"/>
              </a:ext>
            </a:extLst>
          </p:cNvPr>
          <p:cNvSpPr txBox="1"/>
          <p:nvPr/>
        </p:nvSpPr>
        <p:spPr>
          <a:xfrm>
            <a:off x="3101853" y="2245659"/>
            <a:ext cx="6724893" cy="574773"/>
          </a:xfrm>
          <a:prstGeom prst="rect">
            <a:avLst/>
          </a:prstGeom>
          <a:noFill/>
        </p:spPr>
        <p:txBody>
          <a:bodyPr wrap="square" rtlCol="0">
            <a:spAutoFit/>
          </a:bodyPr>
          <a:lstStyle/>
          <a:p>
            <a:pPr>
              <a:lnSpc>
                <a:spcPct val="120000"/>
              </a:lnSpc>
            </a:pPr>
            <a:r>
              <a:rPr lang="en-US" sz="2800" b="1" kern="0" dirty="0">
                <a:solidFill>
                  <a:srgbClr val="002060"/>
                </a:solidFill>
                <a:latin typeface="Arial Black" panose="020B0A04020102020204" pitchFamily="34" charset="0"/>
              </a:rPr>
              <a:t>Monitored Parameters</a:t>
            </a:r>
          </a:p>
        </p:txBody>
      </p:sp>
      <p:sp>
        <p:nvSpPr>
          <p:cNvPr id="13" name="TextBox 12">
            <a:extLst>
              <a:ext uri="{FF2B5EF4-FFF2-40B4-BE49-F238E27FC236}">
                <a16:creationId xmlns:a16="http://schemas.microsoft.com/office/drawing/2014/main" id="{324FB492-7790-4853-B1A9-448972373DCA}"/>
              </a:ext>
            </a:extLst>
          </p:cNvPr>
          <p:cNvSpPr txBox="1"/>
          <p:nvPr/>
        </p:nvSpPr>
        <p:spPr>
          <a:xfrm>
            <a:off x="9843247" y="2218765"/>
            <a:ext cx="3442447" cy="574773"/>
          </a:xfrm>
          <a:prstGeom prst="rect">
            <a:avLst/>
          </a:prstGeom>
          <a:noFill/>
        </p:spPr>
        <p:txBody>
          <a:bodyPr wrap="square" rtlCol="0">
            <a:spAutoFit/>
          </a:bodyPr>
          <a:lstStyle/>
          <a:p>
            <a:pPr algn="ctr">
              <a:lnSpc>
                <a:spcPct val="120000"/>
              </a:lnSpc>
            </a:pPr>
            <a:r>
              <a:rPr lang="en-US" sz="2800" kern="0" dirty="0">
                <a:solidFill>
                  <a:srgbClr val="002060"/>
                </a:solidFill>
                <a:latin typeface="Arial Black" panose="020B0A04020102020204" pitchFamily="34" charset="0"/>
                <a:cs typeface="Calibri" panose="020F0502020204030204" pitchFamily="34" charset="0"/>
              </a:rPr>
              <a:t>Emission Limits</a:t>
            </a:r>
          </a:p>
        </p:txBody>
      </p:sp>
      <p:sp>
        <p:nvSpPr>
          <p:cNvPr id="14" name="TextBox 13">
            <a:extLst>
              <a:ext uri="{FF2B5EF4-FFF2-40B4-BE49-F238E27FC236}">
                <a16:creationId xmlns:a16="http://schemas.microsoft.com/office/drawing/2014/main" id="{B73EC141-6437-42E7-9127-5DBF5E30611D}"/>
              </a:ext>
            </a:extLst>
          </p:cNvPr>
          <p:cNvSpPr txBox="1"/>
          <p:nvPr/>
        </p:nvSpPr>
        <p:spPr>
          <a:xfrm>
            <a:off x="7121525" y="8948703"/>
            <a:ext cx="4886325" cy="360612"/>
          </a:xfrm>
          <a:prstGeom prst="rect">
            <a:avLst/>
          </a:prstGeom>
          <a:noFill/>
        </p:spPr>
        <p:txBody>
          <a:bodyPr wrap="square" rtlCol="0">
            <a:spAutoFit/>
          </a:bodyPr>
          <a:lstStyle/>
          <a:p>
            <a:pPr algn="l">
              <a:lnSpc>
                <a:spcPct val="120000"/>
              </a:lnSpc>
            </a:pPr>
            <a:r>
              <a:rPr lang="en-US" sz="1600" i="1" dirty="0"/>
              <a:t>Source: EMCA, 2014</a:t>
            </a:r>
            <a:endParaRPr lang="en-GB" sz="1600" i="1" dirty="0"/>
          </a:p>
        </p:txBody>
      </p:sp>
    </p:spTree>
    <p:extLst>
      <p:ext uri="{BB962C8B-B14F-4D97-AF65-F5344CB8AC3E}">
        <p14:creationId xmlns:p14="http://schemas.microsoft.com/office/powerpoint/2010/main" val="4188447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A106DD-5978-7CD1-F704-89EE67F06BD8}"/>
              </a:ext>
            </a:extLst>
          </p:cNvPr>
          <p:cNvSpPr/>
          <p:nvPr/>
        </p:nvSpPr>
        <p:spPr>
          <a:xfrm>
            <a:off x="793610" y="261957"/>
            <a:ext cx="15738148" cy="832610"/>
          </a:xfrm>
          <a:prstGeom prst="rect">
            <a:avLst/>
          </a:prstGeom>
          <a:solidFill>
            <a:srgbClr val="E14023"/>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rgbClr val="FFFFFF"/>
              </a:solidFill>
              <a:highlight>
                <a:srgbClr val="FFFF00"/>
              </a:highlight>
            </a:endParaRPr>
          </a:p>
        </p:txBody>
      </p:sp>
      <p:sp>
        <p:nvSpPr>
          <p:cNvPr id="4" name="Slide Number Placeholder 3">
            <a:extLst>
              <a:ext uri="{FF2B5EF4-FFF2-40B4-BE49-F238E27FC236}">
                <a16:creationId xmlns:a16="http://schemas.microsoft.com/office/drawing/2014/main" id="{4C304643-05FE-47CD-EE50-BD38424BE0FB}"/>
              </a:ext>
            </a:extLst>
          </p:cNvPr>
          <p:cNvSpPr>
            <a:spLocks noGrp="1"/>
          </p:cNvSpPr>
          <p:nvPr>
            <p:ph type="sldNum" sz="quarter" idx="12"/>
          </p:nvPr>
        </p:nvSpPr>
        <p:spPr/>
        <p:txBody>
          <a:bodyPr/>
          <a:lstStyle/>
          <a:p>
            <a:fld id="{7AE184E0-0BD4-4705-A12B-9B71DDE63301}" type="slidenum">
              <a:rPr lang="en-GB" noProof="0" smtClean="0"/>
              <a:t>5</a:t>
            </a:fld>
            <a:endParaRPr lang="en-GB" noProof="0" dirty="0"/>
          </a:p>
        </p:txBody>
      </p:sp>
      <p:sp>
        <p:nvSpPr>
          <p:cNvPr id="5" name="Date Placeholder 4">
            <a:extLst>
              <a:ext uri="{FF2B5EF4-FFF2-40B4-BE49-F238E27FC236}">
                <a16:creationId xmlns:a16="http://schemas.microsoft.com/office/drawing/2014/main" id="{0CF641C7-3CB5-B868-06A9-934D5145EA4F}"/>
              </a:ext>
            </a:extLst>
          </p:cNvPr>
          <p:cNvSpPr>
            <a:spLocks noGrp="1"/>
          </p:cNvSpPr>
          <p:nvPr>
            <p:ph type="dt" sz="half" idx="13"/>
          </p:nvPr>
        </p:nvSpPr>
        <p:spPr/>
        <p:txBody>
          <a:bodyPr/>
          <a:lstStyle/>
          <a:p>
            <a:fld id="{4B4DCBA4-15AF-9242-A01B-D0E1D411027E}" type="datetime1">
              <a:rPr lang="en-BE" smtClean="0"/>
              <a:t>03/07/2024</a:t>
            </a:fld>
            <a:endParaRPr lang="en-BE"/>
          </a:p>
        </p:txBody>
      </p:sp>
      <p:sp>
        <p:nvSpPr>
          <p:cNvPr id="10" name="Title 9">
            <a:extLst>
              <a:ext uri="{FF2B5EF4-FFF2-40B4-BE49-F238E27FC236}">
                <a16:creationId xmlns:a16="http://schemas.microsoft.com/office/drawing/2014/main" id="{6E6B448C-D96E-8D03-841C-2780EDC639A6}"/>
              </a:ext>
            </a:extLst>
          </p:cNvPr>
          <p:cNvSpPr>
            <a:spLocks noGrp="1"/>
          </p:cNvSpPr>
          <p:nvPr>
            <p:ph type="title"/>
          </p:nvPr>
        </p:nvSpPr>
        <p:spPr>
          <a:xfrm>
            <a:off x="932415" y="333919"/>
            <a:ext cx="14212684" cy="1047722"/>
          </a:xfrm>
        </p:spPr>
        <p:txBody>
          <a:bodyPr/>
          <a:lstStyle/>
          <a:p>
            <a:r>
              <a:rPr lang="en-US" sz="4800" dirty="0">
                <a:solidFill>
                  <a:schemeClr val="bg1"/>
                </a:solidFill>
                <a:latin typeface="Arial Black" panose="020B0A04020102020204" pitchFamily="34" charset="0"/>
                <a:ea typeface="Cambria"/>
                <a:cs typeface="Arial"/>
              </a:rPr>
              <a:t>Case Study of Bamburi Cement</a:t>
            </a:r>
            <a:endParaRPr lang="en-US" sz="4800" dirty="0">
              <a:solidFill>
                <a:schemeClr val="bg1"/>
              </a:solidFill>
              <a:latin typeface="Arial Black" panose="020B0A04020102020204" pitchFamily="34" charset="0"/>
              <a:ea typeface="Cambria"/>
              <a:cs typeface="Calibri"/>
            </a:endParaRPr>
          </a:p>
        </p:txBody>
      </p:sp>
      <p:sp>
        <p:nvSpPr>
          <p:cNvPr id="13" name="Content Placeholder 12">
            <a:extLst>
              <a:ext uri="{FF2B5EF4-FFF2-40B4-BE49-F238E27FC236}">
                <a16:creationId xmlns:a16="http://schemas.microsoft.com/office/drawing/2014/main" id="{2047FA82-C51D-4507-BA88-4454F526F274}"/>
              </a:ext>
            </a:extLst>
          </p:cNvPr>
          <p:cNvSpPr>
            <a:spLocks noGrp="1"/>
          </p:cNvSpPr>
          <p:nvPr>
            <p:ph idx="1"/>
          </p:nvPr>
        </p:nvSpPr>
        <p:spPr>
          <a:xfrm>
            <a:off x="806560" y="1405470"/>
            <a:ext cx="9016418" cy="7748912"/>
          </a:xfrm>
        </p:spPr>
        <p:txBody>
          <a:bodyPr/>
          <a:lstStyle/>
          <a:p>
            <a:pPr marL="86400" indent="0">
              <a:buNone/>
            </a:pPr>
            <a:endParaRPr lang="en-GB" dirty="0"/>
          </a:p>
          <a:p>
            <a:pPr marL="86400" indent="0">
              <a:buNone/>
            </a:pPr>
            <a:endParaRPr lang="en-GB" dirty="0"/>
          </a:p>
        </p:txBody>
      </p:sp>
      <p:pic>
        <p:nvPicPr>
          <p:cNvPr id="14" name="Picture 13">
            <a:extLst>
              <a:ext uri="{FF2B5EF4-FFF2-40B4-BE49-F238E27FC236}">
                <a16:creationId xmlns:a16="http://schemas.microsoft.com/office/drawing/2014/main" id="{20B2BB04-5C35-4CEE-A31B-682CBE62EE43}"/>
              </a:ext>
            </a:extLst>
          </p:cNvPr>
          <p:cNvPicPr>
            <a:picLocks noChangeAspect="1"/>
          </p:cNvPicPr>
          <p:nvPr/>
        </p:nvPicPr>
        <p:blipFill>
          <a:blip r:embed="rId2"/>
          <a:stretch>
            <a:fillRect/>
          </a:stretch>
        </p:blipFill>
        <p:spPr>
          <a:xfrm>
            <a:off x="9822978" y="1405470"/>
            <a:ext cx="5528326" cy="3656373"/>
          </a:xfrm>
          <a:prstGeom prst="rect">
            <a:avLst/>
          </a:prstGeom>
        </p:spPr>
      </p:pic>
      <p:pic>
        <p:nvPicPr>
          <p:cNvPr id="17" name="Picture 16">
            <a:extLst>
              <a:ext uri="{FF2B5EF4-FFF2-40B4-BE49-F238E27FC236}">
                <a16:creationId xmlns:a16="http://schemas.microsoft.com/office/drawing/2014/main" id="{27C4E651-B31F-44E2-97D6-69B42497292F}"/>
              </a:ext>
            </a:extLst>
          </p:cNvPr>
          <p:cNvPicPr>
            <a:picLocks noChangeAspect="1"/>
          </p:cNvPicPr>
          <p:nvPr/>
        </p:nvPicPr>
        <p:blipFill>
          <a:blip r:embed="rId3"/>
          <a:stretch>
            <a:fillRect/>
          </a:stretch>
        </p:blipFill>
        <p:spPr>
          <a:xfrm>
            <a:off x="10009326" y="5061843"/>
            <a:ext cx="5135773" cy="4255808"/>
          </a:xfrm>
          <a:prstGeom prst="rect">
            <a:avLst/>
          </a:prstGeom>
        </p:spPr>
      </p:pic>
      <p:graphicFrame>
        <p:nvGraphicFramePr>
          <p:cNvPr id="18" name="Content Placeholder 2">
            <a:extLst>
              <a:ext uri="{FF2B5EF4-FFF2-40B4-BE49-F238E27FC236}">
                <a16:creationId xmlns:a16="http://schemas.microsoft.com/office/drawing/2014/main" id="{D3442B28-BE1C-49E3-AFB3-C61F317DE06C}"/>
              </a:ext>
            </a:extLst>
          </p:cNvPr>
          <p:cNvGraphicFramePr>
            <a:graphicFrameLocks/>
          </p:cNvGraphicFramePr>
          <p:nvPr>
            <p:extLst>
              <p:ext uri="{D42A27DB-BD31-4B8C-83A1-F6EECF244321}">
                <p14:modId xmlns:p14="http://schemas.microsoft.com/office/powerpoint/2010/main" val="3410902193"/>
              </p:ext>
            </p:extLst>
          </p:nvPr>
        </p:nvGraphicFramePr>
        <p:xfrm>
          <a:off x="1102659" y="1381641"/>
          <a:ext cx="8720319" cy="70631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2" name="TextBox 21">
            <a:extLst>
              <a:ext uri="{FF2B5EF4-FFF2-40B4-BE49-F238E27FC236}">
                <a16:creationId xmlns:a16="http://schemas.microsoft.com/office/drawing/2014/main" id="{F52A9867-4579-4201-A0C7-61B5E4342DB7}"/>
              </a:ext>
            </a:extLst>
          </p:cNvPr>
          <p:cNvSpPr txBox="1"/>
          <p:nvPr/>
        </p:nvSpPr>
        <p:spPr>
          <a:xfrm>
            <a:off x="10688343" y="9337010"/>
            <a:ext cx="4086519" cy="276999"/>
          </a:xfrm>
          <a:prstGeom prst="rect">
            <a:avLst/>
          </a:prstGeom>
          <a:noFill/>
        </p:spPr>
        <p:txBody>
          <a:bodyPr wrap="square" rtlCol="0">
            <a:spAutoFit/>
          </a:bodyPr>
          <a:lstStyle/>
          <a:p>
            <a:r>
              <a:rPr lang="en-US" sz="1200" b="1" i="1" dirty="0"/>
              <a:t>Source: Bamburi cement Sustainability report (2022)</a:t>
            </a:r>
            <a:endParaRPr lang="en-GB" sz="1200" b="1" i="1" dirty="0"/>
          </a:p>
        </p:txBody>
      </p:sp>
      <p:sp>
        <p:nvSpPr>
          <p:cNvPr id="16" name="Rectangle: Rounded Corners 15">
            <a:extLst>
              <a:ext uri="{FF2B5EF4-FFF2-40B4-BE49-F238E27FC236}">
                <a16:creationId xmlns:a16="http://schemas.microsoft.com/office/drawing/2014/main" id="{7ED46460-F1AD-4E43-B154-4AF54B1BF04C}"/>
              </a:ext>
            </a:extLst>
          </p:cNvPr>
          <p:cNvSpPr/>
          <p:nvPr/>
        </p:nvSpPr>
        <p:spPr>
          <a:xfrm>
            <a:off x="1430874" y="1692544"/>
            <a:ext cx="4270724" cy="519112"/>
          </a:xfrm>
          <a:prstGeom prst="roundRect">
            <a:avLst/>
          </a:prstGeom>
          <a:no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FF0000"/>
                </a:solidFill>
                <a:latin typeface="Arial Black" panose="020B0A04020102020204" pitchFamily="34" charset="0"/>
              </a:rPr>
              <a:t>Profile</a:t>
            </a:r>
            <a:endParaRPr lang="en-GB" sz="3600" dirty="0">
              <a:solidFill>
                <a:srgbClr val="FF0000"/>
              </a:solidFill>
              <a:latin typeface="Arial Black" panose="020B0A04020102020204" pitchFamily="34" charset="0"/>
            </a:endParaRPr>
          </a:p>
        </p:txBody>
      </p:sp>
      <p:sp>
        <p:nvSpPr>
          <p:cNvPr id="19" name="TextBox 18">
            <a:extLst>
              <a:ext uri="{FF2B5EF4-FFF2-40B4-BE49-F238E27FC236}">
                <a16:creationId xmlns:a16="http://schemas.microsoft.com/office/drawing/2014/main" id="{25B32CCE-15BE-4944-9B24-D80BEA30EE1F}"/>
              </a:ext>
            </a:extLst>
          </p:cNvPr>
          <p:cNvSpPr txBox="1"/>
          <p:nvPr/>
        </p:nvSpPr>
        <p:spPr>
          <a:xfrm>
            <a:off x="3872740" y="9317651"/>
            <a:ext cx="5665559" cy="368049"/>
          </a:xfrm>
          <a:prstGeom prst="rect">
            <a:avLst/>
          </a:prstGeom>
          <a:noFill/>
        </p:spPr>
        <p:txBody>
          <a:bodyPr wrap="square" rtlCol="0">
            <a:spAutoFit/>
          </a:bodyPr>
          <a:lstStyle/>
          <a:p>
            <a:pPr>
              <a:lnSpc>
                <a:spcPct val="120000"/>
              </a:lnSpc>
            </a:pPr>
            <a:r>
              <a:rPr lang="en-US" sz="1600" i="1" dirty="0">
                <a:latin typeface="Calibri" panose="020F0502020204030204" pitchFamily="34" charset="0"/>
                <a:cs typeface="Calibri" panose="020F0502020204030204" pitchFamily="34" charset="0"/>
              </a:rPr>
              <a:t>Source: https://www.lafarge.co.ke/</a:t>
            </a:r>
            <a:r>
              <a:rPr lang="en-US" sz="1400" i="1" dirty="0">
                <a:latin typeface="Calibri" panose="020F0502020204030204" pitchFamily="34" charset="0"/>
                <a:cs typeface="Calibri" panose="020F0502020204030204" pitchFamily="34" charset="0"/>
              </a:rPr>
              <a:t>cement-manufacturing-process</a:t>
            </a:r>
            <a:endParaRPr lang="en-GB" sz="1600"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9160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A106DD-5978-7CD1-F704-89EE67F06BD8}"/>
              </a:ext>
            </a:extLst>
          </p:cNvPr>
          <p:cNvSpPr/>
          <p:nvPr/>
        </p:nvSpPr>
        <p:spPr>
          <a:xfrm>
            <a:off x="793610" y="261957"/>
            <a:ext cx="15738148" cy="832610"/>
          </a:xfrm>
          <a:prstGeom prst="rect">
            <a:avLst/>
          </a:prstGeom>
          <a:solidFill>
            <a:srgbClr val="E14023"/>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rgbClr val="FFFFFF"/>
              </a:solidFill>
              <a:highlight>
                <a:srgbClr val="FFFF00"/>
              </a:highlight>
            </a:endParaRPr>
          </a:p>
        </p:txBody>
      </p:sp>
      <p:sp>
        <p:nvSpPr>
          <p:cNvPr id="4" name="Slide Number Placeholder 3">
            <a:extLst>
              <a:ext uri="{FF2B5EF4-FFF2-40B4-BE49-F238E27FC236}">
                <a16:creationId xmlns:a16="http://schemas.microsoft.com/office/drawing/2014/main" id="{4C304643-05FE-47CD-EE50-BD38424BE0FB}"/>
              </a:ext>
            </a:extLst>
          </p:cNvPr>
          <p:cNvSpPr>
            <a:spLocks noGrp="1"/>
          </p:cNvSpPr>
          <p:nvPr>
            <p:ph type="sldNum" sz="quarter" idx="12"/>
          </p:nvPr>
        </p:nvSpPr>
        <p:spPr/>
        <p:txBody>
          <a:bodyPr/>
          <a:lstStyle/>
          <a:p>
            <a:fld id="{7AE184E0-0BD4-4705-A12B-9B71DDE63301}" type="slidenum">
              <a:rPr lang="en-GB" noProof="0" smtClean="0"/>
              <a:t>6</a:t>
            </a:fld>
            <a:endParaRPr lang="en-GB" noProof="0"/>
          </a:p>
        </p:txBody>
      </p:sp>
      <p:sp>
        <p:nvSpPr>
          <p:cNvPr id="5" name="Date Placeholder 4">
            <a:extLst>
              <a:ext uri="{FF2B5EF4-FFF2-40B4-BE49-F238E27FC236}">
                <a16:creationId xmlns:a16="http://schemas.microsoft.com/office/drawing/2014/main" id="{0CF641C7-3CB5-B868-06A9-934D5145EA4F}"/>
              </a:ext>
            </a:extLst>
          </p:cNvPr>
          <p:cNvSpPr>
            <a:spLocks noGrp="1"/>
          </p:cNvSpPr>
          <p:nvPr>
            <p:ph type="dt" sz="half" idx="13"/>
          </p:nvPr>
        </p:nvSpPr>
        <p:spPr/>
        <p:txBody>
          <a:bodyPr/>
          <a:lstStyle/>
          <a:p>
            <a:fld id="{4B4DCBA4-15AF-9242-A01B-D0E1D411027E}" type="datetime1">
              <a:rPr lang="en-BE" smtClean="0"/>
              <a:t>03/07/2024</a:t>
            </a:fld>
            <a:endParaRPr lang="en-BE" dirty="0"/>
          </a:p>
        </p:txBody>
      </p:sp>
      <p:sp>
        <p:nvSpPr>
          <p:cNvPr id="10" name="Title 9">
            <a:extLst>
              <a:ext uri="{FF2B5EF4-FFF2-40B4-BE49-F238E27FC236}">
                <a16:creationId xmlns:a16="http://schemas.microsoft.com/office/drawing/2014/main" id="{6E6B448C-D96E-8D03-841C-2780EDC639A6}"/>
              </a:ext>
            </a:extLst>
          </p:cNvPr>
          <p:cNvSpPr>
            <a:spLocks noGrp="1"/>
          </p:cNvSpPr>
          <p:nvPr>
            <p:ph type="title"/>
          </p:nvPr>
        </p:nvSpPr>
        <p:spPr>
          <a:xfrm>
            <a:off x="789290" y="333919"/>
            <a:ext cx="15755775" cy="1047722"/>
          </a:xfrm>
        </p:spPr>
        <p:txBody>
          <a:bodyPr/>
          <a:lstStyle/>
          <a:p>
            <a:r>
              <a:rPr lang="en-US" sz="4400" dirty="0">
                <a:solidFill>
                  <a:schemeClr val="bg1"/>
                </a:solidFill>
                <a:latin typeface="Arial Black" panose="020B0A04020102020204" pitchFamily="34" charset="0"/>
                <a:ea typeface="Calibri"/>
                <a:cs typeface="Arial"/>
              </a:rPr>
              <a:t>Typical Flowchart of Cement Grinding</a:t>
            </a:r>
          </a:p>
        </p:txBody>
      </p:sp>
      <p:pic>
        <p:nvPicPr>
          <p:cNvPr id="7" name="Picture 6">
            <a:extLst>
              <a:ext uri="{FF2B5EF4-FFF2-40B4-BE49-F238E27FC236}">
                <a16:creationId xmlns:a16="http://schemas.microsoft.com/office/drawing/2014/main" id="{C8FA0878-940F-4DD8-B932-57579220F625}"/>
              </a:ext>
            </a:extLst>
          </p:cNvPr>
          <p:cNvPicPr>
            <a:picLocks noChangeAspect="1"/>
          </p:cNvPicPr>
          <p:nvPr/>
        </p:nvPicPr>
        <p:blipFill>
          <a:blip r:embed="rId3"/>
          <a:stretch>
            <a:fillRect/>
          </a:stretch>
        </p:blipFill>
        <p:spPr>
          <a:xfrm>
            <a:off x="1233043" y="1381641"/>
            <a:ext cx="13795097" cy="6467474"/>
          </a:xfrm>
          <a:prstGeom prst="rect">
            <a:avLst/>
          </a:prstGeom>
        </p:spPr>
      </p:pic>
      <p:sp>
        <p:nvSpPr>
          <p:cNvPr id="11" name="TextBox 10">
            <a:extLst>
              <a:ext uri="{FF2B5EF4-FFF2-40B4-BE49-F238E27FC236}">
                <a16:creationId xmlns:a16="http://schemas.microsoft.com/office/drawing/2014/main" id="{E0F2F41F-AF20-4D51-840E-0BEBBEF628DA}"/>
              </a:ext>
            </a:extLst>
          </p:cNvPr>
          <p:cNvSpPr txBox="1"/>
          <p:nvPr/>
        </p:nvSpPr>
        <p:spPr>
          <a:xfrm>
            <a:off x="2563813" y="8136189"/>
            <a:ext cx="13109542" cy="471539"/>
          </a:xfrm>
          <a:prstGeom prst="rect">
            <a:avLst/>
          </a:prstGeom>
          <a:noFill/>
        </p:spPr>
        <p:txBody>
          <a:bodyPr wrap="square" rtlCol="0">
            <a:spAutoFit/>
          </a:bodyPr>
          <a:lstStyle/>
          <a:p>
            <a:pPr algn="ctr">
              <a:lnSpc>
                <a:spcPct val="120000"/>
              </a:lnSpc>
            </a:pPr>
            <a:r>
              <a:rPr lang="en-US" sz="2200" dirty="0">
                <a:latin typeface="Calibri" panose="020F0502020204030204" pitchFamily="34" charset="0"/>
                <a:cs typeface="Calibri" panose="020F0502020204030204" pitchFamily="34" charset="0"/>
              </a:rPr>
              <a:t>Process Flow of Cement Grinding; A and B are Evacuation Stacks (Monitoring Points); </a:t>
            </a:r>
            <a:r>
              <a:rPr lang="en-US" sz="2200" i="1" dirty="0">
                <a:latin typeface="Calibri" panose="020F0502020204030204" pitchFamily="34" charset="0"/>
                <a:cs typeface="Calibri" panose="020F0502020204030204" pitchFamily="34" charset="0"/>
              </a:rPr>
              <a:t>Source: </a:t>
            </a:r>
            <a:r>
              <a:rPr lang="en-US" sz="2200" i="1" dirty="0" err="1">
                <a:latin typeface="Calibri" panose="020F0502020204030204" pitchFamily="34" charset="0"/>
                <a:cs typeface="Calibri" panose="020F0502020204030204" pitchFamily="34" charset="0"/>
              </a:rPr>
              <a:t>Ciobanu</a:t>
            </a:r>
            <a:r>
              <a:rPr lang="en-US" sz="2200" i="1" dirty="0">
                <a:latin typeface="Calibri" panose="020F0502020204030204" pitchFamily="34" charset="0"/>
                <a:cs typeface="Calibri" panose="020F0502020204030204" pitchFamily="34" charset="0"/>
              </a:rPr>
              <a:t>, et al (2021)</a:t>
            </a:r>
            <a:endParaRPr lang="en-GB" sz="2200" i="1" dirty="0">
              <a:latin typeface="Calibri" panose="020F0502020204030204" pitchFamily="34" charset="0"/>
              <a:cs typeface="Calibri" panose="020F0502020204030204" pitchFamily="34" charset="0"/>
            </a:endParaRPr>
          </a:p>
        </p:txBody>
      </p:sp>
      <p:sp>
        <p:nvSpPr>
          <p:cNvPr id="2" name="Oval 1">
            <a:extLst>
              <a:ext uri="{FF2B5EF4-FFF2-40B4-BE49-F238E27FC236}">
                <a16:creationId xmlns:a16="http://schemas.microsoft.com/office/drawing/2014/main" id="{81C3D539-D1B3-4B9A-BB67-A02F5C2AA71B}"/>
              </a:ext>
            </a:extLst>
          </p:cNvPr>
          <p:cNvSpPr/>
          <p:nvPr/>
        </p:nvSpPr>
        <p:spPr>
          <a:xfrm>
            <a:off x="9735670" y="1316789"/>
            <a:ext cx="1277470" cy="1319938"/>
          </a:xfrm>
          <a:prstGeom prst="ellipse">
            <a:avLst/>
          </a:prstGeom>
          <a:noFill/>
          <a:ln w="317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solidFill>
                <a:schemeClr val="tx1"/>
              </a:solidFill>
            </a:endParaRPr>
          </a:p>
        </p:txBody>
      </p:sp>
      <p:sp>
        <p:nvSpPr>
          <p:cNvPr id="9" name="Oval 8">
            <a:extLst>
              <a:ext uri="{FF2B5EF4-FFF2-40B4-BE49-F238E27FC236}">
                <a16:creationId xmlns:a16="http://schemas.microsoft.com/office/drawing/2014/main" id="{FF05CC90-2597-444B-9113-FEEDABF62C5C}"/>
              </a:ext>
            </a:extLst>
          </p:cNvPr>
          <p:cNvSpPr/>
          <p:nvPr/>
        </p:nvSpPr>
        <p:spPr>
          <a:xfrm>
            <a:off x="13828759" y="1453603"/>
            <a:ext cx="1277470" cy="1319938"/>
          </a:xfrm>
          <a:prstGeom prst="ellipse">
            <a:avLst/>
          </a:prstGeom>
          <a:noFill/>
          <a:ln w="317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solidFill>
                <a:schemeClr val="tx1"/>
              </a:solidFill>
            </a:endParaRPr>
          </a:p>
        </p:txBody>
      </p:sp>
    </p:spTree>
    <p:extLst>
      <p:ext uri="{BB962C8B-B14F-4D97-AF65-F5344CB8AC3E}">
        <p14:creationId xmlns:p14="http://schemas.microsoft.com/office/powerpoint/2010/main" val="2954876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A106DD-5978-7CD1-F704-89EE67F06BD8}"/>
              </a:ext>
            </a:extLst>
          </p:cNvPr>
          <p:cNvSpPr/>
          <p:nvPr/>
        </p:nvSpPr>
        <p:spPr>
          <a:xfrm>
            <a:off x="793610" y="261957"/>
            <a:ext cx="15738148" cy="832610"/>
          </a:xfrm>
          <a:prstGeom prst="rect">
            <a:avLst/>
          </a:prstGeom>
          <a:solidFill>
            <a:srgbClr val="E14023"/>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rgbClr val="FFFFFF"/>
              </a:solidFill>
              <a:highlight>
                <a:srgbClr val="FFFF00"/>
              </a:highlight>
            </a:endParaRPr>
          </a:p>
        </p:txBody>
      </p:sp>
      <p:sp>
        <p:nvSpPr>
          <p:cNvPr id="4" name="Slide Number Placeholder 3">
            <a:extLst>
              <a:ext uri="{FF2B5EF4-FFF2-40B4-BE49-F238E27FC236}">
                <a16:creationId xmlns:a16="http://schemas.microsoft.com/office/drawing/2014/main" id="{4C304643-05FE-47CD-EE50-BD38424BE0FB}"/>
              </a:ext>
            </a:extLst>
          </p:cNvPr>
          <p:cNvSpPr>
            <a:spLocks noGrp="1"/>
          </p:cNvSpPr>
          <p:nvPr>
            <p:ph type="sldNum" sz="quarter" idx="12"/>
          </p:nvPr>
        </p:nvSpPr>
        <p:spPr/>
        <p:txBody>
          <a:bodyPr/>
          <a:lstStyle/>
          <a:p>
            <a:fld id="{7AE184E0-0BD4-4705-A12B-9B71DDE63301}" type="slidenum">
              <a:rPr lang="en-GB" noProof="0" smtClean="0"/>
              <a:t>7</a:t>
            </a:fld>
            <a:endParaRPr lang="en-GB" noProof="0"/>
          </a:p>
        </p:txBody>
      </p:sp>
      <p:sp>
        <p:nvSpPr>
          <p:cNvPr id="5" name="Date Placeholder 4">
            <a:extLst>
              <a:ext uri="{FF2B5EF4-FFF2-40B4-BE49-F238E27FC236}">
                <a16:creationId xmlns:a16="http://schemas.microsoft.com/office/drawing/2014/main" id="{0CF641C7-3CB5-B868-06A9-934D5145EA4F}"/>
              </a:ext>
            </a:extLst>
          </p:cNvPr>
          <p:cNvSpPr>
            <a:spLocks noGrp="1"/>
          </p:cNvSpPr>
          <p:nvPr>
            <p:ph type="dt" sz="half" idx="13"/>
          </p:nvPr>
        </p:nvSpPr>
        <p:spPr>
          <a:xfrm>
            <a:off x="2550365" y="8973617"/>
            <a:ext cx="3900487" cy="519112"/>
          </a:xfrm>
        </p:spPr>
        <p:txBody>
          <a:bodyPr/>
          <a:lstStyle/>
          <a:p>
            <a:fld id="{4B4DCBA4-15AF-9242-A01B-D0E1D411027E}" type="datetime1">
              <a:rPr lang="en-BE" smtClean="0"/>
              <a:t>03/07/2024</a:t>
            </a:fld>
            <a:endParaRPr lang="en-BE"/>
          </a:p>
        </p:txBody>
      </p:sp>
      <p:sp>
        <p:nvSpPr>
          <p:cNvPr id="10" name="Title 9">
            <a:extLst>
              <a:ext uri="{FF2B5EF4-FFF2-40B4-BE49-F238E27FC236}">
                <a16:creationId xmlns:a16="http://schemas.microsoft.com/office/drawing/2014/main" id="{6E6B448C-D96E-8D03-841C-2780EDC639A6}"/>
              </a:ext>
            </a:extLst>
          </p:cNvPr>
          <p:cNvSpPr>
            <a:spLocks noGrp="1"/>
          </p:cNvSpPr>
          <p:nvPr>
            <p:ph type="title"/>
          </p:nvPr>
        </p:nvSpPr>
        <p:spPr>
          <a:xfrm>
            <a:off x="932415" y="285785"/>
            <a:ext cx="14212684" cy="808782"/>
          </a:xfrm>
        </p:spPr>
        <p:txBody>
          <a:bodyPr/>
          <a:lstStyle/>
          <a:p>
            <a:r>
              <a:rPr lang="en-US" sz="4800" b="1" dirty="0">
                <a:solidFill>
                  <a:schemeClr val="bg1"/>
                </a:solidFill>
                <a:latin typeface="Arial Black" panose="020B0A04020102020204" pitchFamily="34" charset="0"/>
                <a:cs typeface="Arial"/>
              </a:rPr>
              <a:t>Installation of EMS in Bamburi Cement (1)</a:t>
            </a:r>
            <a:endParaRPr lang="en-US" b="1" dirty="0">
              <a:solidFill>
                <a:schemeClr val="bg1"/>
              </a:solidFill>
              <a:latin typeface="Arial Black" panose="020B0A04020102020204" pitchFamily="34" charset="0"/>
            </a:endParaRPr>
          </a:p>
        </p:txBody>
      </p:sp>
      <p:sp>
        <p:nvSpPr>
          <p:cNvPr id="9" name="Content Placeholder 2">
            <a:extLst>
              <a:ext uri="{FF2B5EF4-FFF2-40B4-BE49-F238E27FC236}">
                <a16:creationId xmlns:a16="http://schemas.microsoft.com/office/drawing/2014/main" id="{8FB5DB32-9925-C485-FC1B-181FDF357D83}"/>
              </a:ext>
            </a:extLst>
          </p:cNvPr>
          <p:cNvSpPr txBox="1">
            <a:spLocks/>
          </p:cNvSpPr>
          <p:nvPr/>
        </p:nvSpPr>
        <p:spPr>
          <a:xfrm>
            <a:off x="932415" y="1264077"/>
            <a:ext cx="15699575" cy="6696000"/>
          </a:xfrm>
          <a:prstGeom prst="rect">
            <a:avLst/>
          </a:prstGeom>
        </p:spPr>
        <p:txBody>
          <a:bodyPr vert="horz" lIns="91440" tIns="45720" rIns="91440" bIns="45720" rtlCol="0" anchor="t">
            <a:normAutofit/>
          </a:bodyPr>
          <a:lstStyle>
            <a:lvl1pPr marL="536400"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1pPr>
            <a:lvl2pPr marL="1170000" indent="-45000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mn-lt"/>
                <a:ea typeface="+mn-ea"/>
                <a:cs typeface="+mn-cs"/>
              </a:defRPr>
            </a:lvl2pPr>
            <a:lvl3pPr marL="1756800"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3pPr>
            <a:lvl4pPr marL="2329200" indent="-5508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4pPr>
            <a:lvl5pPr marL="2962800" indent="-4428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86360" indent="0">
              <a:buFont typeface="Arial" panose="020B0604020202020204" pitchFamily="34" charset="0"/>
              <a:buNone/>
            </a:pPr>
            <a:endParaRPr lang="en-US" baseline="30000">
              <a:cs typeface="Arial"/>
            </a:endParaRPr>
          </a:p>
        </p:txBody>
      </p:sp>
      <p:graphicFrame>
        <p:nvGraphicFramePr>
          <p:cNvPr id="13" name="Content Placeholder 4">
            <a:extLst>
              <a:ext uri="{FF2B5EF4-FFF2-40B4-BE49-F238E27FC236}">
                <a16:creationId xmlns:a16="http://schemas.microsoft.com/office/drawing/2014/main" id="{66B97D1F-B9CB-4A34-8FA2-6C1D8759AC0D}"/>
              </a:ext>
            </a:extLst>
          </p:cNvPr>
          <p:cNvGraphicFramePr>
            <a:graphicFrameLocks noGrp="1"/>
          </p:cNvGraphicFramePr>
          <p:nvPr>
            <p:ph idx="1"/>
            <p:extLst>
              <p:ext uri="{D42A27DB-BD31-4B8C-83A1-F6EECF244321}">
                <p14:modId xmlns:p14="http://schemas.microsoft.com/office/powerpoint/2010/main" val="3725208645"/>
              </p:ext>
            </p:extLst>
          </p:nvPr>
        </p:nvGraphicFramePr>
        <p:xfrm>
          <a:off x="1451579" y="1264077"/>
          <a:ext cx="13693520" cy="74476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Rectangle: Rounded Corners 13">
            <a:extLst>
              <a:ext uri="{FF2B5EF4-FFF2-40B4-BE49-F238E27FC236}">
                <a16:creationId xmlns:a16="http://schemas.microsoft.com/office/drawing/2014/main" id="{509E491F-1268-4514-A9B4-8385B925662D}"/>
              </a:ext>
            </a:extLst>
          </p:cNvPr>
          <p:cNvSpPr/>
          <p:nvPr/>
        </p:nvSpPr>
        <p:spPr>
          <a:xfrm>
            <a:off x="8296835" y="5244353"/>
            <a:ext cx="6252883" cy="2501153"/>
          </a:xfrm>
          <a:prstGeom prst="roundRect">
            <a:avLst/>
          </a:prstGeom>
          <a:noFill/>
          <a:ln w="31750">
            <a:solidFill>
              <a:srgbClr val="FF33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solidFill>
                <a:schemeClr val="tx1"/>
              </a:solidFill>
            </a:endParaRPr>
          </a:p>
        </p:txBody>
      </p:sp>
      <p:sp>
        <p:nvSpPr>
          <p:cNvPr id="2" name="TextBox 1">
            <a:extLst>
              <a:ext uri="{FF2B5EF4-FFF2-40B4-BE49-F238E27FC236}">
                <a16:creationId xmlns:a16="http://schemas.microsoft.com/office/drawing/2014/main" id="{36852D6A-482D-4E5C-BCC3-E295033B7369}"/>
              </a:ext>
            </a:extLst>
          </p:cNvPr>
          <p:cNvSpPr txBox="1"/>
          <p:nvPr/>
        </p:nvSpPr>
        <p:spPr>
          <a:xfrm>
            <a:off x="5875769" y="9069634"/>
            <a:ext cx="6912384" cy="327077"/>
          </a:xfrm>
          <a:prstGeom prst="rect">
            <a:avLst/>
          </a:prstGeom>
          <a:noFill/>
        </p:spPr>
        <p:txBody>
          <a:bodyPr wrap="square" rtlCol="0">
            <a:spAutoFit/>
          </a:bodyPr>
          <a:lstStyle/>
          <a:p>
            <a:pPr algn="l">
              <a:lnSpc>
                <a:spcPct val="120000"/>
              </a:lnSpc>
            </a:pPr>
            <a:r>
              <a:rPr lang="en-US" sz="1400" i="1" dirty="0"/>
              <a:t>Source: Bamburi Cement Sustainability Report (2022)_Decarbonizing operations</a:t>
            </a:r>
            <a:endParaRPr lang="en-GB" sz="1400" i="1" dirty="0"/>
          </a:p>
        </p:txBody>
      </p:sp>
    </p:spTree>
    <p:extLst>
      <p:ext uri="{BB962C8B-B14F-4D97-AF65-F5344CB8AC3E}">
        <p14:creationId xmlns:p14="http://schemas.microsoft.com/office/powerpoint/2010/main" val="3864635363"/>
      </p:ext>
    </p:extLst>
  </p:cSld>
  <p:clrMapOvr>
    <a:masterClrMapping/>
  </p:clrMapOvr>
  <p:extLst mod="1">
    <p:ext uri="{6950BFC3-D8DA-4A85-94F7-54DA5524770B}">
      <p188:commentRel xmlns="" xmlns:p188="http://schemas.microsoft.com/office/powerpoint/2018/8/main" r:id="rId8"/>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A106DD-5978-7CD1-F704-89EE67F06BD8}"/>
              </a:ext>
            </a:extLst>
          </p:cNvPr>
          <p:cNvSpPr/>
          <p:nvPr/>
        </p:nvSpPr>
        <p:spPr>
          <a:xfrm>
            <a:off x="793610" y="261957"/>
            <a:ext cx="15738148" cy="832610"/>
          </a:xfrm>
          <a:prstGeom prst="rect">
            <a:avLst/>
          </a:prstGeom>
          <a:solidFill>
            <a:srgbClr val="E14023"/>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rgbClr val="FFFFFF"/>
              </a:solidFill>
              <a:highlight>
                <a:srgbClr val="FFFF00"/>
              </a:highlight>
            </a:endParaRPr>
          </a:p>
        </p:txBody>
      </p:sp>
      <p:sp>
        <p:nvSpPr>
          <p:cNvPr id="4" name="Slide Number Placeholder 3">
            <a:extLst>
              <a:ext uri="{FF2B5EF4-FFF2-40B4-BE49-F238E27FC236}">
                <a16:creationId xmlns:a16="http://schemas.microsoft.com/office/drawing/2014/main" id="{4C304643-05FE-47CD-EE50-BD38424BE0FB}"/>
              </a:ext>
            </a:extLst>
          </p:cNvPr>
          <p:cNvSpPr>
            <a:spLocks noGrp="1"/>
          </p:cNvSpPr>
          <p:nvPr>
            <p:ph type="sldNum" sz="quarter" idx="12"/>
          </p:nvPr>
        </p:nvSpPr>
        <p:spPr/>
        <p:txBody>
          <a:bodyPr/>
          <a:lstStyle/>
          <a:p>
            <a:fld id="{7AE184E0-0BD4-4705-A12B-9B71DDE63301}" type="slidenum">
              <a:rPr lang="en-GB" noProof="0" smtClean="0"/>
              <a:t>8</a:t>
            </a:fld>
            <a:endParaRPr lang="en-GB" noProof="0"/>
          </a:p>
        </p:txBody>
      </p:sp>
      <p:sp>
        <p:nvSpPr>
          <p:cNvPr id="5" name="Date Placeholder 4">
            <a:extLst>
              <a:ext uri="{FF2B5EF4-FFF2-40B4-BE49-F238E27FC236}">
                <a16:creationId xmlns:a16="http://schemas.microsoft.com/office/drawing/2014/main" id="{0CF641C7-3CB5-B868-06A9-934D5145EA4F}"/>
              </a:ext>
            </a:extLst>
          </p:cNvPr>
          <p:cNvSpPr>
            <a:spLocks noGrp="1"/>
          </p:cNvSpPr>
          <p:nvPr>
            <p:ph type="dt" sz="half" idx="13"/>
          </p:nvPr>
        </p:nvSpPr>
        <p:spPr>
          <a:xfrm>
            <a:off x="2550365" y="8973617"/>
            <a:ext cx="3900487" cy="519112"/>
          </a:xfrm>
        </p:spPr>
        <p:txBody>
          <a:bodyPr/>
          <a:lstStyle/>
          <a:p>
            <a:fld id="{4B4DCBA4-15AF-9242-A01B-D0E1D411027E}" type="datetime1">
              <a:rPr lang="en-BE" smtClean="0"/>
              <a:t>03/07/2024</a:t>
            </a:fld>
            <a:endParaRPr lang="en-BE"/>
          </a:p>
        </p:txBody>
      </p:sp>
      <p:sp>
        <p:nvSpPr>
          <p:cNvPr id="10" name="Title 9">
            <a:extLst>
              <a:ext uri="{FF2B5EF4-FFF2-40B4-BE49-F238E27FC236}">
                <a16:creationId xmlns:a16="http://schemas.microsoft.com/office/drawing/2014/main" id="{6E6B448C-D96E-8D03-841C-2780EDC639A6}"/>
              </a:ext>
            </a:extLst>
          </p:cNvPr>
          <p:cNvSpPr>
            <a:spLocks noGrp="1"/>
          </p:cNvSpPr>
          <p:nvPr>
            <p:ph type="title"/>
          </p:nvPr>
        </p:nvSpPr>
        <p:spPr>
          <a:xfrm>
            <a:off x="932415" y="285785"/>
            <a:ext cx="14212684" cy="808782"/>
          </a:xfrm>
        </p:spPr>
        <p:txBody>
          <a:bodyPr/>
          <a:lstStyle/>
          <a:p>
            <a:r>
              <a:rPr lang="en-US" sz="4800" b="1" dirty="0">
                <a:solidFill>
                  <a:schemeClr val="bg1"/>
                </a:solidFill>
                <a:latin typeface="Arial Black" panose="020B0A04020102020204" pitchFamily="34" charset="0"/>
                <a:cs typeface="Arial"/>
              </a:rPr>
              <a:t>Installation of EMS in Bamburi Cement (2)</a:t>
            </a:r>
            <a:endParaRPr lang="en-US" b="1" dirty="0">
              <a:solidFill>
                <a:schemeClr val="bg1"/>
              </a:solidFill>
              <a:latin typeface="Arial Black" panose="020B0A04020102020204" pitchFamily="34" charset="0"/>
            </a:endParaRPr>
          </a:p>
        </p:txBody>
      </p:sp>
      <p:sp>
        <p:nvSpPr>
          <p:cNvPr id="9" name="Content Placeholder 2">
            <a:extLst>
              <a:ext uri="{FF2B5EF4-FFF2-40B4-BE49-F238E27FC236}">
                <a16:creationId xmlns:a16="http://schemas.microsoft.com/office/drawing/2014/main" id="{8FB5DB32-9925-C485-FC1B-181FDF357D83}"/>
              </a:ext>
            </a:extLst>
          </p:cNvPr>
          <p:cNvSpPr txBox="1">
            <a:spLocks/>
          </p:cNvSpPr>
          <p:nvPr/>
        </p:nvSpPr>
        <p:spPr>
          <a:xfrm>
            <a:off x="932415" y="1264077"/>
            <a:ext cx="15699575" cy="6696000"/>
          </a:xfrm>
          <a:prstGeom prst="rect">
            <a:avLst/>
          </a:prstGeom>
        </p:spPr>
        <p:txBody>
          <a:bodyPr vert="horz" lIns="91440" tIns="45720" rIns="91440" bIns="45720" rtlCol="0" anchor="t">
            <a:normAutofit/>
          </a:bodyPr>
          <a:lstStyle>
            <a:lvl1pPr marL="536400"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1pPr>
            <a:lvl2pPr marL="1170000" indent="-45000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mn-lt"/>
                <a:ea typeface="+mn-ea"/>
                <a:cs typeface="+mn-cs"/>
              </a:defRPr>
            </a:lvl2pPr>
            <a:lvl3pPr marL="1756800"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3pPr>
            <a:lvl4pPr marL="2329200" indent="-5508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4pPr>
            <a:lvl5pPr marL="2962800" indent="-4428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86360" indent="0">
              <a:buFont typeface="Arial" panose="020B0604020202020204" pitchFamily="34" charset="0"/>
              <a:buNone/>
            </a:pPr>
            <a:endParaRPr lang="en-US" baseline="30000">
              <a:cs typeface="Arial"/>
            </a:endParaRPr>
          </a:p>
        </p:txBody>
      </p:sp>
      <p:graphicFrame>
        <p:nvGraphicFramePr>
          <p:cNvPr id="3" name="Diagram 2">
            <a:extLst>
              <a:ext uri="{FF2B5EF4-FFF2-40B4-BE49-F238E27FC236}">
                <a16:creationId xmlns:a16="http://schemas.microsoft.com/office/drawing/2014/main" id="{72DF39F2-F661-408A-A4B4-E7E414A315F3}"/>
              </a:ext>
            </a:extLst>
          </p:cNvPr>
          <p:cNvGraphicFramePr/>
          <p:nvPr>
            <p:extLst>
              <p:ext uri="{D42A27DB-BD31-4B8C-83A1-F6EECF244321}">
                <p14:modId xmlns:p14="http://schemas.microsoft.com/office/powerpoint/2010/main" val="2613465721"/>
              </p:ext>
            </p:extLst>
          </p:nvPr>
        </p:nvGraphicFramePr>
        <p:xfrm>
          <a:off x="438384" y="1604682"/>
          <a:ext cx="14877816" cy="65442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686918E1-3619-4F4F-99B1-3CF744A89A00}"/>
              </a:ext>
            </a:extLst>
          </p:cNvPr>
          <p:cNvSpPr txBox="1"/>
          <p:nvPr/>
        </p:nvSpPr>
        <p:spPr>
          <a:xfrm>
            <a:off x="4182036" y="9044809"/>
            <a:ext cx="7153836" cy="327077"/>
          </a:xfrm>
          <a:prstGeom prst="rect">
            <a:avLst/>
          </a:prstGeom>
          <a:noFill/>
        </p:spPr>
        <p:txBody>
          <a:bodyPr wrap="square" rtlCol="0">
            <a:spAutoFit/>
          </a:bodyPr>
          <a:lstStyle/>
          <a:p>
            <a:pPr>
              <a:lnSpc>
                <a:spcPct val="120000"/>
              </a:lnSpc>
            </a:pPr>
            <a:r>
              <a:rPr lang="en-GB" sz="1400" i="1" dirty="0"/>
              <a:t>Bamburi-cement-sustainability-report (2021)_Committed to sustainable future</a:t>
            </a:r>
          </a:p>
        </p:txBody>
      </p:sp>
    </p:spTree>
    <p:extLst>
      <p:ext uri="{BB962C8B-B14F-4D97-AF65-F5344CB8AC3E}">
        <p14:creationId xmlns:p14="http://schemas.microsoft.com/office/powerpoint/2010/main" val="1348002210"/>
      </p:ext>
    </p:extLst>
  </p:cSld>
  <p:clrMapOvr>
    <a:masterClrMapping/>
  </p:clrMapOvr>
  <p:extLst mod="1">
    <p:ext uri="{6950BFC3-D8DA-4A85-94F7-54DA5524770B}">
      <p188:commentRel xmlns="" xmlns:p188="http://schemas.microsoft.com/office/powerpoint/2018/8/main" r:id="rId8"/>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A106DD-5978-7CD1-F704-89EE67F06BD8}"/>
              </a:ext>
            </a:extLst>
          </p:cNvPr>
          <p:cNvSpPr/>
          <p:nvPr/>
        </p:nvSpPr>
        <p:spPr>
          <a:xfrm>
            <a:off x="793610" y="261957"/>
            <a:ext cx="15738148" cy="832610"/>
          </a:xfrm>
          <a:prstGeom prst="rect">
            <a:avLst/>
          </a:prstGeom>
          <a:solidFill>
            <a:srgbClr val="E14023"/>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rgbClr val="FFFFFF"/>
              </a:solidFill>
              <a:highlight>
                <a:srgbClr val="FFFF00"/>
              </a:highlight>
            </a:endParaRPr>
          </a:p>
        </p:txBody>
      </p:sp>
      <p:sp>
        <p:nvSpPr>
          <p:cNvPr id="4" name="Slide Number Placeholder 3">
            <a:extLst>
              <a:ext uri="{FF2B5EF4-FFF2-40B4-BE49-F238E27FC236}">
                <a16:creationId xmlns:a16="http://schemas.microsoft.com/office/drawing/2014/main" id="{4C304643-05FE-47CD-EE50-BD38424BE0FB}"/>
              </a:ext>
            </a:extLst>
          </p:cNvPr>
          <p:cNvSpPr>
            <a:spLocks noGrp="1"/>
          </p:cNvSpPr>
          <p:nvPr>
            <p:ph type="sldNum" sz="quarter" idx="12"/>
          </p:nvPr>
        </p:nvSpPr>
        <p:spPr/>
        <p:txBody>
          <a:bodyPr/>
          <a:lstStyle/>
          <a:p>
            <a:fld id="{7AE184E0-0BD4-4705-A12B-9B71DDE63301}" type="slidenum">
              <a:rPr lang="en-GB" noProof="0" smtClean="0"/>
              <a:t>9</a:t>
            </a:fld>
            <a:endParaRPr lang="en-GB" noProof="0"/>
          </a:p>
        </p:txBody>
      </p:sp>
      <p:sp>
        <p:nvSpPr>
          <p:cNvPr id="5" name="Date Placeholder 4">
            <a:extLst>
              <a:ext uri="{FF2B5EF4-FFF2-40B4-BE49-F238E27FC236}">
                <a16:creationId xmlns:a16="http://schemas.microsoft.com/office/drawing/2014/main" id="{0CF641C7-3CB5-B868-06A9-934D5145EA4F}"/>
              </a:ext>
            </a:extLst>
          </p:cNvPr>
          <p:cNvSpPr>
            <a:spLocks noGrp="1"/>
          </p:cNvSpPr>
          <p:nvPr>
            <p:ph type="dt" sz="half" idx="13"/>
          </p:nvPr>
        </p:nvSpPr>
        <p:spPr>
          <a:xfrm>
            <a:off x="2550365" y="8973617"/>
            <a:ext cx="3900487" cy="519112"/>
          </a:xfrm>
        </p:spPr>
        <p:txBody>
          <a:bodyPr/>
          <a:lstStyle/>
          <a:p>
            <a:fld id="{4B4DCBA4-15AF-9242-A01B-D0E1D411027E}" type="datetime1">
              <a:rPr lang="en-BE" smtClean="0"/>
              <a:t>03/07/2024</a:t>
            </a:fld>
            <a:endParaRPr lang="en-BE"/>
          </a:p>
        </p:txBody>
      </p:sp>
      <p:sp>
        <p:nvSpPr>
          <p:cNvPr id="10" name="Title 9">
            <a:extLst>
              <a:ext uri="{FF2B5EF4-FFF2-40B4-BE49-F238E27FC236}">
                <a16:creationId xmlns:a16="http://schemas.microsoft.com/office/drawing/2014/main" id="{6E6B448C-D96E-8D03-841C-2780EDC639A6}"/>
              </a:ext>
            </a:extLst>
          </p:cNvPr>
          <p:cNvSpPr>
            <a:spLocks noGrp="1"/>
          </p:cNvSpPr>
          <p:nvPr>
            <p:ph type="title"/>
          </p:nvPr>
        </p:nvSpPr>
        <p:spPr>
          <a:xfrm>
            <a:off x="932415" y="285785"/>
            <a:ext cx="14212684" cy="808782"/>
          </a:xfrm>
        </p:spPr>
        <p:txBody>
          <a:bodyPr/>
          <a:lstStyle/>
          <a:p>
            <a:r>
              <a:rPr lang="en-US" sz="4800" b="1" dirty="0">
                <a:solidFill>
                  <a:schemeClr val="bg1"/>
                </a:solidFill>
                <a:latin typeface="Arial Black" panose="020B0A04020102020204" pitchFamily="34" charset="0"/>
                <a:cs typeface="Arial"/>
              </a:rPr>
              <a:t>Procured and Installed EMS technology</a:t>
            </a:r>
            <a:endParaRPr lang="en-US" b="1" dirty="0">
              <a:solidFill>
                <a:schemeClr val="bg1"/>
              </a:solidFill>
              <a:latin typeface="Arial Black" panose="020B0A04020102020204" pitchFamily="34" charset="0"/>
            </a:endParaRPr>
          </a:p>
        </p:txBody>
      </p:sp>
      <p:sp>
        <p:nvSpPr>
          <p:cNvPr id="9" name="Content Placeholder 2">
            <a:extLst>
              <a:ext uri="{FF2B5EF4-FFF2-40B4-BE49-F238E27FC236}">
                <a16:creationId xmlns:a16="http://schemas.microsoft.com/office/drawing/2014/main" id="{8FB5DB32-9925-C485-FC1B-181FDF357D83}"/>
              </a:ext>
            </a:extLst>
          </p:cNvPr>
          <p:cNvSpPr txBox="1">
            <a:spLocks/>
          </p:cNvSpPr>
          <p:nvPr/>
        </p:nvSpPr>
        <p:spPr>
          <a:xfrm>
            <a:off x="932415" y="1264077"/>
            <a:ext cx="15699575" cy="6696000"/>
          </a:xfrm>
          <a:prstGeom prst="rect">
            <a:avLst/>
          </a:prstGeom>
        </p:spPr>
        <p:txBody>
          <a:bodyPr vert="horz" lIns="91440" tIns="45720" rIns="91440" bIns="45720" rtlCol="0" anchor="t">
            <a:normAutofit/>
          </a:bodyPr>
          <a:lstStyle>
            <a:lvl1pPr marL="536400"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1pPr>
            <a:lvl2pPr marL="1170000" indent="-45000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mn-lt"/>
                <a:ea typeface="+mn-ea"/>
                <a:cs typeface="+mn-cs"/>
              </a:defRPr>
            </a:lvl2pPr>
            <a:lvl3pPr marL="1756800"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3pPr>
            <a:lvl4pPr marL="2329200" indent="-5508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4pPr>
            <a:lvl5pPr marL="2962800" indent="-4428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86360" indent="0">
              <a:buFont typeface="Arial" panose="020B0604020202020204" pitchFamily="34" charset="0"/>
              <a:buNone/>
            </a:pPr>
            <a:endParaRPr lang="en-US" baseline="30000">
              <a:cs typeface="Arial"/>
            </a:endParaRPr>
          </a:p>
        </p:txBody>
      </p:sp>
      <p:sp>
        <p:nvSpPr>
          <p:cNvPr id="2" name="TextBox 1">
            <a:extLst>
              <a:ext uri="{FF2B5EF4-FFF2-40B4-BE49-F238E27FC236}">
                <a16:creationId xmlns:a16="http://schemas.microsoft.com/office/drawing/2014/main" id="{686918E1-3619-4F4F-99B1-3CF744A89A00}"/>
              </a:ext>
            </a:extLst>
          </p:cNvPr>
          <p:cNvSpPr txBox="1"/>
          <p:nvPr/>
        </p:nvSpPr>
        <p:spPr>
          <a:xfrm>
            <a:off x="9614647" y="9015065"/>
            <a:ext cx="7153836" cy="327077"/>
          </a:xfrm>
          <a:prstGeom prst="rect">
            <a:avLst/>
          </a:prstGeom>
          <a:noFill/>
        </p:spPr>
        <p:txBody>
          <a:bodyPr wrap="square" rtlCol="0">
            <a:spAutoFit/>
          </a:bodyPr>
          <a:lstStyle/>
          <a:p>
            <a:pPr>
              <a:lnSpc>
                <a:spcPct val="120000"/>
              </a:lnSpc>
            </a:pPr>
            <a:r>
              <a:rPr lang="en-GB" sz="1400" i="1" dirty="0"/>
              <a:t>Bamburi-cement-sustainability-report (2021)_Committed to sustainable future</a:t>
            </a:r>
          </a:p>
        </p:txBody>
      </p:sp>
      <p:pic>
        <p:nvPicPr>
          <p:cNvPr id="1026" name="Picture 2" descr="https://static.horiba.com/fileadmin/Horiba/_processed_/a/9/csm_CEMS_6e48e2fab7.jpg">
            <a:extLst>
              <a:ext uri="{FF2B5EF4-FFF2-40B4-BE49-F238E27FC236}">
                <a16:creationId xmlns:a16="http://schemas.microsoft.com/office/drawing/2014/main" id="{B4A7D1A4-22D0-4036-A391-2717410F81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9480" y="1094567"/>
            <a:ext cx="9776013" cy="686551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C731C93-7250-4D44-85D7-90E983D4605B}"/>
              </a:ext>
            </a:extLst>
          </p:cNvPr>
          <p:cNvSpPr txBox="1"/>
          <p:nvPr/>
        </p:nvSpPr>
        <p:spPr>
          <a:xfrm>
            <a:off x="9393392" y="1720202"/>
            <a:ext cx="7138366" cy="1824346"/>
          </a:xfrm>
          <a:prstGeom prst="rect">
            <a:avLst/>
          </a:prstGeom>
          <a:noFill/>
        </p:spPr>
        <p:txBody>
          <a:bodyPr wrap="square" rtlCol="0">
            <a:spAutoFit/>
          </a:bodyPr>
          <a:lstStyle/>
          <a:p>
            <a:pPr marL="342900" indent="-342900" algn="l">
              <a:lnSpc>
                <a:spcPct val="120000"/>
              </a:lnSpc>
              <a:buFont typeface="Wingdings" panose="05000000000000000000" pitchFamily="2" charset="2"/>
              <a:buChar char="q"/>
            </a:pPr>
            <a:r>
              <a:rPr lang="en-US" sz="2400" dirty="0">
                <a:cs typeface="Calibri" panose="020F0502020204030204" pitchFamily="34" charset="0"/>
              </a:rPr>
              <a:t>The company discloses that it uses HORIBA CEMS technology in its plants.</a:t>
            </a:r>
          </a:p>
          <a:p>
            <a:pPr marL="342900" indent="-342900" algn="l">
              <a:lnSpc>
                <a:spcPct val="120000"/>
              </a:lnSpc>
              <a:buFont typeface="Wingdings" panose="05000000000000000000" pitchFamily="2" charset="2"/>
              <a:buChar char="q"/>
            </a:pPr>
            <a:r>
              <a:rPr lang="en-US" sz="2400" dirty="0">
                <a:cs typeface="Calibri" panose="020F0502020204030204" pitchFamily="34" charset="0"/>
              </a:rPr>
              <a:t>The technology measures dust and target flue gases.</a:t>
            </a:r>
            <a:endParaRPr lang="en-GB" sz="2400" dirty="0">
              <a:cs typeface="Calibri" panose="020F0502020204030204" pitchFamily="34" charset="0"/>
            </a:endParaRPr>
          </a:p>
        </p:txBody>
      </p:sp>
      <p:sp>
        <p:nvSpPr>
          <p:cNvPr id="7" name="TextBox 6">
            <a:extLst>
              <a:ext uri="{FF2B5EF4-FFF2-40B4-BE49-F238E27FC236}">
                <a16:creationId xmlns:a16="http://schemas.microsoft.com/office/drawing/2014/main" id="{4C02BDB3-5FA7-4402-A25A-6BE61D22DE40}"/>
              </a:ext>
            </a:extLst>
          </p:cNvPr>
          <p:cNvSpPr txBox="1"/>
          <p:nvPr/>
        </p:nvSpPr>
        <p:spPr>
          <a:xfrm>
            <a:off x="2550365" y="7524908"/>
            <a:ext cx="4477871" cy="333617"/>
          </a:xfrm>
          <a:prstGeom prst="rect">
            <a:avLst/>
          </a:prstGeom>
          <a:noFill/>
        </p:spPr>
        <p:txBody>
          <a:bodyPr wrap="square" rtlCol="0">
            <a:spAutoFit/>
          </a:bodyPr>
          <a:lstStyle/>
          <a:p>
            <a:pPr algn="l">
              <a:lnSpc>
                <a:spcPct val="120000"/>
              </a:lnSpc>
            </a:pPr>
            <a:r>
              <a:rPr lang="en-US" sz="1400" dirty="0">
                <a:latin typeface="Calibri" panose="020F0502020204030204" pitchFamily="34" charset="0"/>
                <a:cs typeface="Calibri" panose="020F0502020204030204" pitchFamily="34" charset="0"/>
              </a:rPr>
              <a:t>Source: </a:t>
            </a:r>
            <a:r>
              <a:rPr lang="en-US" sz="1400" dirty="0">
                <a:latin typeface="Calibri" panose="020F0502020204030204" pitchFamily="34" charset="0"/>
                <a:cs typeface="Calibri" panose="020F0502020204030204" pitchFamily="34" charset="0"/>
                <a:hlinkClick r:id="rId4"/>
              </a:rPr>
              <a:t>HORIBA Product</a:t>
            </a:r>
            <a:endParaRPr lang="en-GB"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85590158"/>
      </p:ext>
    </p:extLst>
  </p:cSld>
  <p:clrMapOvr>
    <a:masterClrMapping/>
  </p:clrMapOvr>
  <p:extLst>
    <p:ext uri="{6950BFC3-D8DA-4A85-94F7-54DA5524770B}">
      <p188:commentRel xmlns="" xmlns:p188="http://schemas.microsoft.com/office/powerpoint/2018/8/main" r:id="rId5"/>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A106DD-5978-7CD1-F704-89EE67F06BD8}"/>
              </a:ext>
            </a:extLst>
          </p:cNvPr>
          <p:cNvSpPr/>
          <p:nvPr/>
        </p:nvSpPr>
        <p:spPr>
          <a:xfrm>
            <a:off x="793610" y="261957"/>
            <a:ext cx="15738148" cy="832610"/>
          </a:xfrm>
          <a:prstGeom prst="rect">
            <a:avLst/>
          </a:prstGeom>
          <a:solidFill>
            <a:srgbClr val="E14023"/>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rgbClr val="FFFFFF"/>
              </a:solidFill>
              <a:highlight>
                <a:srgbClr val="FFFF00"/>
              </a:highlight>
            </a:endParaRPr>
          </a:p>
        </p:txBody>
      </p:sp>
      <p:sp>
        <p:nvSpPr>
          <p:cNvPr id="4" name="Slide Number Placeholder 3">
            <a:extLst>
              <a:ext uri="{FF2B5EF4-FFF2-40B4-BE49-F238E27FC236}">
                <a16:creationId xmlns:a16="http://schemas.microsoft.com/office/drawing/2014/main" id="{4C304643-05FE-47CD-EE50-BD38424BE0FB}"/>
              </a:ext>
            </a:extLst>
          </p:cNvPr>
          <p:cNvSpPr>
            <a:spLocks noGrp="1"/>
          </p:cNvSpPr>
          <p:nvPr>
            <p:ph type="sldNum" sz="quarter" idx="12"/>
          </p:nvPr>
        </p:nvSpPr>
        <p:spPr/>
        <p:txBody>
          <a:bodyPr/>
          <a:lstStyle/>
          <a:p>
            <a:fld id="{7AE184E0-0BD4-4705-A12B-9B71DDE63301}" type="slidenum">
              <a:rPr lang="en-GB" noProof="0" smtClean="0"/>
              <a:t>10</a:t>
            </a:fld>
            <a:endParaRPr lang="en-GB" noProof="0"/>
          </a:p>
        </p:txBody>
      </p:sp>
      <p:sp>
        <p:nvSpPr>
          <p:cNvPr id="5" name="Date Placeholder 4">
            <a:extLst>
              <a:ext uri="{FF2B5EF4-FFF2-40B4-BE49-F238E27FC236}">
                <a16:creationId xmlns:a16="http://schemas.microsoft.com/office/drawing/2014/main" id="{0CF641C7-3CB5-B868-06A9-934D5145EA4F}"/>
              </a:ext>
            </a:extLst>
          </p:cNvPr>
          <p:cNvSpPr>
            <a:spLocks noGrp="1"/>
          </p:cNvSpPr>
          <p:nvPr>
            <p:ph type="dt" sz="half" idx="13"/>
          </p:nvPr>
        </p:nvSpPr>
        <p:spPr>
          <a:xfrm>
            <a:off x="2550365" y="8973617"/>
            <a:ext cx="3900487" cy="519112"/>
          </a:xfrm>
        </p:spPr>
        <p:txBody>
          <a:bodyPr/>
          <a:lstStyle/>
          <a:p>
            <a:fld id="{4B4DCBA4-15AF-9242-A01B-D0E1D411027E}" type="datetime1">
              <a:rPr lang="en-BE" smtClean="0"/>
              <a:t>03/07/2024</a:t>
            </a:fld>
            <a:endParaRPr lang="en-BE"/>
          </a:p>
        </p:txBody>
      </p:sp>
      <p:sp>
        <p:nvSpPr>
          <p:cNvPr id="10" name="Title 9">
            <a:extLst>
              <a:ext uri="{FF2B5EF4-FFF2-40B4-BE49-F238E27FC236}">
                <a16:creationId xmlns:a16="http://schemas.microsoft.com/office/drawing/2014/main" id="{6E6B448C-D96E-8D03-841C-2780EDC639A6}"/>
              </a:ext>
            </a:extLst>
          </p:cNvPr>
          <p:cNvSpPr>
            <a:spLocks noGrp="1"/>
          </p:cNvSpPr>
          <p:nvPr>
            <p:ph type="title"/>
          </p:nvPr>
        </p:nvSpPr>
        <p:spPr>
          <a:xfrm>
            <a:off x="897845" y="336020"/>
            <a:ext cx="15579985" cy="808782"/>
          </a:xfrm>
        </p:spPr>
        <p:txBody>
          <a:bodyPr/>
          <a:lstStyle/>
          <a:p>
            <a:r>
              <a:rPr lang="en-US" sz="4800" b="1" dirty="0">
                <a:solidFill>
                  <a:schemeClr val="bg1"/>
                </a:solidFill>
                <a:latin typeface="Arial Black" panose="020B0A04020102020204" pitchFamily="34" charset="0"/>
                <a:cs typeface="Arial"/>
              </a:rPr>
              <a:t>Quality Control &amp; Control Assurance (QA/QC) of EMS</a:t>
            </a:r>
            <a:endParaRPr lang="en-US" b="1" dirty="0">
              <a:solidFill>
                <a:schemeClr val="bg1"/>
              </a:solidFill>
              <a:latin typeface="Arial Black" panose="020B0A04020102020204" pitchFamily="34" charset="0"/>
            </a:endParaRPr>
          </a:p>
        </p:txBody>
      </p:sp>
      <p:sp>
        <p:nvSpPr>
          <p:cNvPr id="9" name="Content Placeholder 2">
            <a:extLst>
              <a:ext uri="{FF2B5EF4-FFF2-40B4-BE49-F238E27FC236}">
                <a16:creationId xmlns:a16="http://schemas.microsoft.com/office/drawing/2014/main" id="{8FB5DB32-9925-C485-FC1B-181FDF357D83}"/>
              </a:ext>
            </a:extLst>
          </p:cNvPr>
          <p:cNvSpPr txBox="1">
            <a:spLocks/>
          </p:cNvSpPr>
          <p:nvPr/>
        </p:nvSpPr>
        <p:spPr>
          <a:xfrm>
            <a:off x="932415" y="1264077"/>
            <a:ext cx="15699575" cy="6696000"/>
          </a:xfrm>
          <a:prstGeom prst="rect">
            <a:avLst/>
          </a:prstGeom>
        </p:spPr>
        <p:txBody>
          <a:bodyPr vert="horz" lIns="91440" tIns="45720" rIns="91440" bIns="45720" rtlCol="0" anchor="t">
            <a:normAutofit/>
          </a:bodyPr>
          <a:lstStyle>
            <a:lvl1pPr marL="536400"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1pPr>
            <a:lvl2pPr marL="1170000" indent="-450000" algn="l" defTabSz="457200" rtl="0" eaLnBrk="1" latinLnBrk="0" hangingPunct="1">
              <a:lnSpc>
                <a:spcPct val="120000"/>
              </a:lnSpc>
              <a:spcBef>
                <a:spcPts val="0"/>
              </a:spcBef>
              <a:buFont typeface="Arial" panose="020B0604020202020204" pitchFamily="34" charset="0"/>
              <a:buChar char="̶"/>
              <a:tabLst/>
              <a:defRPr sz="4800" kern="1200">
                <a:solidFill>
                  <a:schemeClr val="tx1"/>
                </a:solidFill>
                <a:latin typeface="+mn-lt"/>
                <a:ea typeface="+mn-ea"/>
                <a:cs typeface="+mn-cs"/>
              </a:defRPr>
            </a:lvl2pPr>
            <a:lvl3pPr marL="1756800" indent="-4500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3pPr>
            <a:lvl4pPr marL="2329200" indent="-5508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4pPr>
            <a:lvl5pPr marL="2962800" indent="-442800" algn="l" defTabSz="457200" rtl="0" eaLnBrk="1" latinLnBrk="0" hangingPunct="1">
              <a:lnSpc>
                <a:spcPct val="120000"/>
              </a:lnSpc>
              <a:spcBef>
                <a:spcPts val="0"/>
              </a:spcBef>
              <a:buFont typeface="Arial" panose="020B0604020202020204" pitchFamily="34" charset="0"/>
              <a:buChar char="̶"/>
              <a:defRPr sz="4800" kern="1200">
                <a:solidFill>
                  <a:schemeClr val="tx1"/>
                </a:solidFill>
                <a:latin typeface="+mn-lt"/>
                <a:ea typeface="+mn-ea"/>
                <a:cs typeface="+mn-cs"/>
              </a:defRPr>
            </a:lvl5pPr>
            <a:lvl6pPr marL="3576013"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197"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381"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565" indent="-325092" algn="l" defTabSz="1300368"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a:lstStyle>
          <a:p>
            <a:pPr marL="86360" indent="0">
              <a:buFont typeface="Arial" panose="020B0604020202020204" pitchFamily="34" charset="0"/>
              <a:buNone/>
            </a:pPr>
            <a:endParaRPr lang="en-US" baseline="30000">
              <a:cs typeface="Arial"/>
            </a:endParaRPr>
          </a:p>
        </p:txBody>
      </p:sp>
      <p:sp>
        <p:nvSpPr>
          <p:cNvPr id="2" name="TextBox 1">
            <a:extLst>
              <a:ext uri="{FF2B5EF4-FFF2-40B4-BE49-F238E27FC236}">
                <a16:creationId xmlns:a16="http://schemas.microsoft.com/office/drawing/2014/main" id="{686918E1-3619-4F4F-99B1-3CF744A89A00}"/>
              </a:ext>
            </a:extLst>
          </p:cNvPr>
          <p:cNvSpPr txBox="1"/>
          <p:nvPr/>
        </p:nvSpPr>
        <p:spPr>
          <a:xfrm>
            <a:off x="2272553" y="8686112"/>
            <a:ext cx="7153836" cy="327077"/>
          </a:xfrm>
          <a:prstGeom prst="rect">
            <a:avLst/>
          </a:prstGeom>
          <a:noFill/>
        </p:spPr>
        <p:txBody>
          <a:bodyPr wrap="square" rtlCol="0">
            <a:spAutoFit/>
          </a:bodyPr>
          <a:lstStyle/>
          <a:p>
            <a:pPr>
              <a:lnSpc>
                <a:spcPct val="120000"/>
              </a:lnSpc>
            </a:pPr>
            <a:r>
              <a:rPr lang="en-GB" sz="1400" i="1" dirty="0"/>
              <a:t>Bamburi-cement-annual-report (2022)</a:t>
            </a:r>
          </a:p>
        </p:txBody>
      </p:sp>
      <p:graphicFrame>
        <p:nvGraphicFramePr>
          <p:cNvPr id="11" name="Diagram 10">
            <a:extLst>
              <a:ext uri="{FF2B5EF4-FFF2-40B4-BE49-F238E27FC236}">
                <a16:creationId xmlns:a16="http://schemas.microsoft.com/office/drawing/2014/main" id="{2B69B7A0-80DE-40C2-9D82-0EFE94CA205A}"/>
              </a:ext>
            </a:extLst>
          </p:cNvPr>
          <p:cNvGraphicFramePr/>
          <p:nvPr>
            <p:extLst>
              <p:ext uri="{D42A27DB-BD31-4B8C-83A1-F6EECF244321}">
                <p14:modId xmlns:p14="http://schemas.microsoft.com/office/powerpoint/2010/main" val="3104460461"/>
              </p:ext>
            </p:extLst>
          </p:nvPr>
        </p:nvGraphicFramePr>
        <p:xfrm>
          <a:off x="949380" y="1604261"/>
          <a:ext cx="14641140" cy="7628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98558180"/>
      </p:ext>
    </p:extLst>
  </p:cSld>
  <p:clrMapOvr>
    <a:masterClrMapping/>
  </p:clrMapOvr>
  <p:extLst mod="1">
    <p:ext uri="{6950BFC3-D8DA-4A85-94F7-54DA5524770B}">
      <p188:commentRel xmlns="" xmlns:p188="http://schemas.microsoft.com/office/powerpoint/2018/8/main" r:id="rId8"/>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A106DD-5978-7CD1-F704-89EE67F06BD8}"/>
              </a:ext>
            </a:extLst>
          </p:cNvPr>
          <p:cNvSpPr/>
          <p:nvPr/>
        </p:nvSpPr>
        <p:spPr>
          <a:xfrm>
            <a:off x="793610" y="261957"/>
            <a:ext cx="15738148" cy="832610"/>
          </a:xfrm>
          <a:prstGeom prst="rect">
            <a:avLst/>
          </a:prstGeom>
          <a:solidFill>
            <a:srgbClr val="E14023"/>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rgbClr val="FFFFFF"/>
              </a:solidFill>
              <a:highlight>
                <a:srgbClr val="FFFF00"/>
              </a:highlight>
            </a:endParaRPr>
          </a:p>
        </p:txBody>
      </p:sp>
      <p:sp>
        <p:nvSpPr>
          <p:cNvPr id="4" name="Slide Number Placeholder 3">
            <a:extLst>
              <a:ext uri="{FF2B5EF4-FFF2-40B4-BE49-F238E27FC236}">
                <a16:creationId xmlns:a16="http://schemas.microsoft.com/office/drawing/2014/main" id="{4C304643-05FE-47CD-EE50-BD38424BE0FB}"/>
              </a:ext>
            </a:extLst>
          </p:cNvPr>
          <p:cNvSpPr>
            <a:spLocks noGrp="1"/>
          </p:cNvSpPr>
          <p:nvPr>
            <p:ph type="sldNum" sz="quarter" idx="12"/>
          </p:nvPr>
        </p:nvSpPr>
        <p:spPr/>
        <p:txBody>
          <a:bodyPr/>
          <a:lstStyle/>
          <a:p>
            <a:fld id="{7AE184E0-0BD4-4705-A12B-9B71DDE63301}" type="slidenum">
              <a:rPr lang="en-GB" noProof="0" smtClean="0"/>
              <a:t>11</a:t>
            </a:fld>
            <a:endParaRPr lang="en-GB" noProof="0" dirty="0"/>
          </a:p>
        </p:txBody>
      </p:sp>
      <p:sp>
        <p:nvSpPr>
          <p:cNvPr id="5" name="Date Placeholder 4">
            <a:extLst>
              <a:ext uri="{FF2B5EF4-FFF2-40B4-BE49-F238E27FC236}">
                <a16:creationId xmlns:a16="http://schemas.microsoft.com/office/drawing/2014/main" id="{0CF641C7-3CB5-B868-06A9-934D5145EA4F}"/>
              </a:ext>
            </a:extLst>
          </p:cNvPr>
          <p:cNvSpPr>
            <a:spLocks noGrp="1"/>
          </p:cNvSpPr>
          <p:nvPr>
            <p:ph type="dt" sz="half" idx="13"/>
          </p:nvPr>
        </p:nvSpPr>
        <p:spPr/>
        <p:txBody>
          <a:bodyPr/>
          <a:lstStyle/>
          <a:p>
            <a:fld id="{4B4DCBA4-15AF-9242-A01B-D0E1D411027E}" type="datetime1">
              <a:rPr lang="en-BE" smtClean="0"/>
              <a:t>03/07/2024</a:t>
            </a:fld>
            <a:endParaRPr lang="en-BE"/>
          </a:p>
        </p:txBody>
      </p:sp>
      <p:sp>
        <p:nvSpPr>
          <p:cNvPr id="10" name="Title 9">
            <a:extLst>
              <a:ext uri="{FF2B5EF4-FFF2-40B4-BE49-F238E27FC236}">
                <a16:creationId xmlns:a16="http://schemas.microsoft.com/office/drawing/2014/main" id="{6E6B448C-D96E-8D03-841C-2780EDC639A6}"/>
              </a:ext>
            </a:extLst>
          </p:cNvPr>
          <p:cNvSpPr>
            <a:spLocks noGrp="1"/>
          </p:cNvSpPr>
          <p:nvPr>
            <p:ph type="title"/>
          </p:nvPr>
        </p:nvSpPr>
        <p:spPr>
          <a:xfrm>
            <a:off x="932414" y="333919"/>
            <a:ext cx="15579986" cy="1047722"/>
          </a:xfrm>
        </p:spPr>
        <p:txBody>
          <a:bodyPr/>
          <a:lstStyle/>
          <a:p>
            <a:r>
              <a:rPr lang="en-US" sz="4800" dirty="0">
                <a:solidFill>
                  <a:schemeClr val="bg1"/>
                </a:solidFill>
                <a:latin typeface="Arial Black" panose="020B0A04020102020204" pitchFamily="34" charset="0"/>
                <a:cs typeface="Arial"/>
              </a:rPr>
              <a:t>Case Study of Eskom Holdings, SA</a:t>
            </a:r>
            <a:endParaRPr lang="en-US" sz="4800" dirty="0">
              <a:solidFill>
                <a:schemeClr val="bg1"/>
              </a:solidFill>
              <a:latin typeface="Arial Black" panose="020B0A04020102020204" pitchFamily="34" charset="0"/>
            </a:endParaRPr>
          </a:p>
        </p:txBody>
      </p:sp>
      <p:sp>
        <p:nvSpPr>
          <p:cNvPr id="13" name="Content Placeholder 12">
            <a:extLst>
              <a:ext uri="{FF2B5EF4-FFF2-40B4-BE49-F238E27FC236}">
                <a16:creationId xmlns:a16="http://schemas.microsoft.com/office/drawing/2014/main" id="{2047FA82-C51D-4507-BA88-4454F526F274}"/>
              </a:ext>
            </a:extLst>
          </p:cNvPr>
          <p:cNvSpPr>
            <a:spLocks noGrp="1"/>
          </p:cNvSpPr>
          <p:nvPr>
            <p:ph idx="1"/>
          </p:nvPr>
        </p:nvSpPr>
        <p:spPr>
          <a:xfrm>
            <a:off x="806560" y="1405470"/>
            <a:ext cx="9016418" cy="7748912"/>
          </a:xfrm>
        </p:spPr>
        <p:txBody>
          <a:bodyPr/>
          <a:lstStyle/>
          <a:p>
            <a:pPr marL="86400" indent="0">
              <a:buNone/>
            </a:pPr>
            <a:endParaRPr lang="en-GB" dirty="0"/>
          </a:p>
          <a:p>
            <a:pPr marL="86400" indent="0">
              <a:buNone/>
            </a:pPr>
            <a:endParaRPr lang="en-GB" dirty="0"/>
          </a:p>
        </p:txBody>
      </p:sp>
      <p:graphicFrame>
        <p:nvGraphicFramePr>
          <p:cNvPr id="18" name="Content Placeholder 2">
            <a:extLst>
              <a:ext uri="{FF2B5EF4-FFF2-40B4-BE49-F238E27FC236}">
                <a16:creationId xmlns:a16="http://schemas.microsoft.com/office/drawing/2014/main" id="{D3442B28-BE1C-49E3-AFB3-C61F317DE06C}"/>
              </a:ext>
            </a:extLst>
          </p:cNvPr>
          <p:cNvGraphicFramePr>
            <a:graphicFrameLocks/>
          </p:cNvGraphicFramePr>
          <p:nvPr>
            <p:extLst>
              <p:ext uri="{D42A27DB-BD31-4B8C-83A1-F6EECF244321}">
                <p14:modId xmlns:p14="http://schemas.microsoft.com/office/powerpoint/2010/main" val="2774467270"/>
              </p:ext>
            </p:extLst>
          </p:nvPr>
        </p:nvGraphicFramePr>
        <p:xfrm>
          <a:off x="1102659" y="1381641"/>
          <a:ext cx="8859124" cy="7063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Rectangle: Rounded Corners 15">
            <a:extLst>
              <a:ext uri="{FF2B5EF4-FFF2-40B4-BE49-F238E27FC236}">
                <a16:creationId xmlns:a16="http://schemas.microsoft.com/office/drawing/2014/main" id="{7ED46460-F1AD-4E43-B154-4AF54B1BF04C}"/>
              </a:ext>
            </a:extLst>
          </p:cNvPr>
          <p:cNvSpPr/>
          <p:nvPr/>
        </p:nvSpPr>
        <p:spPr>
          <a:xfrm>
            <a:off x="2304933" y="1568739"/>
            <a:ext cx="4270724" cy="519112"/>
          </a:xfrm>
          <a:prstGeom prst="roundRect">
            <a:avLst/>
          </a:prstGeom>
          <a:no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latin typeface="Arial Black" panose="020B0A04020102020204" pitchFamily="34" charset="0"/>
              </a:rPr>
              <a:t>Profile</a:t>
            </a:r>
            <a:endParaRPr lang="en-GB" sz="2800" dirty="0">
              <a:solidFill>
                <a:srgbClr val="002060"/>
              </a:solidFill>
              <a:latin typeface="Arial Black" panose="020B0A04020102020204" pitchFamily="34" charset="0"/>
            </a:endParaRPr>
          </a:p>
        </p:txBody>
      </p:sp>
      <p:sp>
        <p:nvSpPr>
          <p:cNvPr id="19" name="TextBox 18">
            <a:extLst>
              <a:ext uri="{FF2B5EF4-FFF2-40B4-BE49-F238E27FC236}">
                <a16:creationId xmlns:a16="http://schemas.microsoft.com/office/drawing/2014/main" id="{25B32CCE-15BE-4944-9B24-D80BEA30EE1F}"/>
              </a:ext>
            </a:extLst>
          </p:cNvPr>
          <p:cNvSpPr txBox="1"/>
          <p:nvPr/>
        </p:nvSpPr>
        <p:spPr>
          <a:xfrm>
            <a:off x="2448651" y="8260474"/>
            <a:ext cx="6167139" cy="368049"/>
          </a:xfrm>
          <a:prstGeom prst="rect">
            <a:avLst/>
          </a:prstGeom>
          <a:noFill/>
        </p:spPr>
        <p:txBody>
          <a:bodyPr wrap="square" rtlCol="0">
            <a:spAutoFit/>
          </a:bodyPr>
          <a:lstStyle/>
          <a:p>
            <a:pPr>
              <a:lnSpc>
                <a:spcPct val="120000"/>
              </a:lnSpc>
            </a:pPr>
            <a:r>
              <a:rPr lang="en-US" sz="1600" i="1" dirty="0">
                <a:latin typeface="Calibri" panose="020F0502020204030204" pitchFamily="34" charset="0"/>
                <a:cs typeface="Calibri" panose="020F0502020204030204" pitchFamily="34" charset="0"/>
              </a:rPr>
              <a:t>Source: https://www.eskom.co.za/about-eskom/company-information/</a:t>
            </a:r>
            <a:endParaRPr lang="en-GB" sz="1600" i="1"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C4E43676-004B-47B9-B8DC-50EFF94C0D22}"/>
              </a:ext>
            </a:extLst>
          </p:cNvPr>
          <p:cNvSpPr txBox="1"/>
          <p:nvPr/>
        </p:nvSpPr>
        <p:spPr>
          <a:xfrm>
            <a:off x="7409829" y="6070446"/>
            <a:ext cx="2273115" cy="520784"/>
          </a:xfrm>
          <a:prstGeom prst="rect">
            <a:avLst/>
          </a:prstGeom>
          <a:noFill/>
        </p:spPr>
        <p:txBody>
          <a:bodyPr wrap="square" rtlCol="0">
            <a:spAutoFit/>
          </a:bodyPr>
          <a:lstStyle/>
          <a:p>
            <a:pPr algn="ctr">
              <a:lnSpc>
                <a:spcPct val="120000"/>
              </a:lnSpc>
            </a:pPr>
            <a:r>
              <a:rPr lang="en-US" sz="1200" dirty="0">
                <a:latin typeface="Calibri" panose="020F0502020204030204" pitchFamily="34" charset="0"/>
                <a:cs typeface="Calibri" panose="020F0502020204030204" pitchFamily="34" charset="0"/>
              </a:rPr>
              <a:t>(Reference: </a:t>
            </a:r>
            <a:r>
              <a:rPr lang="en-US" sz="1200" dirty="0">
                <a:latin typeface="Calibri" panose="020F0502020204030204" pitchFamily="34" charset="0"/>
                <a:cs typeface="Calibri" panose="020F0502020204030204" pitchFamily="34" charset="0"/>
                <a:hlinkClick r:id="rId7"/>
              </a:rPr>
              <a:t>Reuter's Energy Analysis in South Africa</a:t>
            </a:r>
            <a:r>
              <a:rPr lang="en-US" sz="1200" dirty="0">
                <a:latin typeface="Calibri" panose="020F0502020204030204" pitchFamily="34" charset="0"/>
                <a:cs typeface="Calibri" panose="020F0502020204030204" pitchFamily="34" charset="0"/>
              </a:rPr>
              <a:t>)</a:t>
            </a:r>
            <a:endParaRPr lang="en-GB" sz="1200" dirty="0">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B6F937EE-E218-469C-93CF-4A84B4146C47}"/>
              </a:ext>
            </a:extLst>
          </p:cNvPr>
          <p:cNvPicPr>
            <a:picLocks noChangeAspect="1"/>
          </p:cNvPicPr>
          <p:nvPr/>
        </p:nvPicPr>
        <p:blipFill>
          <a:blip r:embed="rId8"/>
          <a:stretch>
            <a:fillRect/>
          </a:stretch>
        </p:blipFill>
        <p:spPr>
          <a:xfrm>
            <a:off x="9993223" y="1525699"/>
            <a:ext cx="5645215" cy="3732715"/>
          </a:xfrm>
          <a:prstGeom prst="rect">
            <a:avLst/>
          </a:prstGeom>
        </p:spPr>
      </p:pic>
      <p:sp>
        <p:nvSpPr>
          <p:cNvPr id="11" name="TextBox 10">
            <a:extLst>
              <a:ext uri="{FF2B5EF4-FFF2-40B4-BE49-F238E27FC236}">
                <a16:creationId xmlns:a16="http://schemas.microsoft.com/office/drawing/2014/main" id="{560B2BBE-AB3F-44FE-9391-1735A1E0D948}"/>
              </a:ext>
            </a:extLst>
          </p:cNvPr>
          <p:cNvSpPr txBox="1"/>
          <p:nvPr/>
        </p:nvSpPr>
        <p:spPr>
          <a:xfrm>
            <a:off x="10407207" y="1144419"/>
            <a:ext cx="5149367" cy="402418"/>
          </a:xfrm>
          <a:prstGeom prst="rect">
            <a:avLst/>
          </a:prstGeom>
          <a:noFill/>
        </p:spPr>
        <p:txBody>
          <a:bodyPr wrap="square" rtlCol="0">
            <a:spAutoFit/>
          </a:bodyPr>
          <a:lstStyle/>
          <a:p>
            <a:pPr algn="ctr">
              <a:lnSpc>
                <a:spcPct val="120000"/>
              </a:lnSpc>
            </a:pPr>
            <a:r>
              <a:rPr lang="en-US" sz="1800" dirty="0">
                <a:solidFill>
                  <a:srgbClr val="FF0000"/>
                </a:solidFill>
                <a:latin typeface="Arial Black" panose="020B0A04020102020204" pitchFamily="34" charset="0"/>
              </a:rPr>
              <a:t>Coal-fired Power Stations</a:t>
            </a:r>
            <a:endParaRPr lang="en-GB" sz="1800" dirty="0">
              <a:solidFill>
                <a:srgbClr val="FF0000"/>
              </a:solidFill>
              <a:latin typeface="Arial Black" panose="020B0A04020102020204" pitchFamily="34" charset="0"/>
            </a:endParaRPr>
          </a:p>
        </p:txBody>
      </p:sp>
      <p:sp>
        <p:nvSpPr>
          <p:cNvPr id="12" name="TextBox 11">
            <a:extLst>
              <a:ext uri="{FF2B5EF4-FFF2-40B4-BE49-F238E27FC236}">
                <a16:creationId xmlns:a16="http://schemas.microsoft.com/office/drawing/2014/main" id="{6D5EA86A-33B2-419E-9FB4-521BE3A01F36}"/>
              </a:ext>
            </a:extLst>
          </p:cNvPr>
          <p:cNvSpPr txBox="1"/>
          <p:nvPr/>
        </p:nvSpPr>
        <p:spPr>
          <a:xfrm>
            <a:off x="10263166" y="9192459"/>
            <a:ext cx="6586453" cy="299184"/>
          </a:xfrm>
          <a:prstGeom prst="rect">
            <a:avLst/>
          </a:prstGeom>
          <a:noFill/>
        </p:spPr>
        <p:txBody>
          <a:bodyPr wrap="square" rtlCol="0">
            <a:spAutoFit/>
          </a:bodyPr>
          <a:lstStyle/>
          <a:p>
            <a:pPr>
              <a:lnSpc>
                <a:spcPct val="120000"/>
              </a:lnSpc>
            </a:pPr>
            <a:r>
              <a:rPr lang="en-GB" sz="1200" i="1" dirty="0">
                <a:latin typeface="Calibri" panose="020F0502020204030204" pitchFamily="34" charset="0"/>
                <a:cs typeface="Calibri" panose="020F0502020204030204" pitchFamily="34" charset="0"/>
              </a:rPr>
              <a:t>Source: https://www.eskom.co.za/eskom-divisions/gx/coal-fired-power-stations/</a:t>
            </a:r>
          </a:p>
        </p:txBody>
      </p:sp>
      <p:pic>
        <p:nvPicPr>
          <p:cNvPr id="15" name="Picture 14">
            <a:extLst>
              <a:ext uri="{FF2B5EF4-FFF2-40B4-BE49-F238E27FC236}">
                <a16:creationId xmlns:a16="http://schemas.microsoft.com/office/drawing/2014/main" id="{C7336552-07E5-458F-9D8B-CB62296031B2}"/>
              </a:ext>
            </a:extLst>
          </p:cNvPr>
          <p:cNvPicPr>
            <a:picLocks noChangeAspect="1"/>
          </p:cNvPicPr>
          <p:nvPr/>
        </p:nvPicPr>
        <p:blipFill>
          <a:blip r:embed="rId9"/>
          <a:stretch>
            <a:fillRect/>
          </a:stretch>
        </p:blipFill>
        <p:spPr>
          <a:xfrm>
            <a:off x="10146501" y="5354838"/>
            <a:ext cx="4863797" cy="3741197"/>
          </a:xfrm>
          <a:prstGeom prst="rect">
            <a:avLst/>
          </a:prstGeom>
        </p:spPr>
      </p:pic>
      <p:sp>
        <p:nvSpPr>
          <p:cNvPr id="2" name="Oval 1">
            <a:extLst>
              <a:ext uri="{FF2B5EF4-FFF2-40B4-BE49-F238E27FC236}">
                <a16:creationId xmlns:a16="http://schemas.microsoft.com/office/drawing/2014/main" id="{7042DC33-0D7E-4643-9F3D-1B9BB5FA92DA}"/>
              </a:ext>
            </a:extLst>
          </p:cNvPr>
          <p:cNvSpPr/>
          <p:nvPr/>
        </p:nvSpPr>
        <p:spPr>
          <a:xfrm>
            <a:off x="4988859" y="3654451"/>
            <a:ext cx="2581835" cy="2363463"/>
          </a:xfrm>
          <a:prstGeom prst="ellipse">
            <a:avLst/>
          </a:prstGeom>
          <a:noFill/>
          <a:ln w="31750">
            <a:solidFill>
              <a:srgbClr val="E1402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solidFill>
                <a:schemeClr val="tx1"/>
              </a:solidFill>
            </a:endParaRPr>
          </a:p>
        </p:txBody>
      </p:sp>
    </p:spTree>
    <p:extLst>
      <p:ext uri="{BB962C8B-B14F-4D97-AF65-F5344CB8AC3E}">
        <p14:creationId xmlns:p14="http://schemas.microsoft.com/office/powerpoint/2010/main" val="961064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A106DD-5978-7CD1-F704-89EE67F06BD8}"/>
              </a:ext>
            </a:extLst>
          </p:cNvPr>
          <p:cNvSpPr/>
          <p:nvPr/>
        </p:nvSpPr>
        <p:spPr>
          <a:xfrm>
            <a:off x="793610" y="261957"/>
            <a:ext cx="15738148" cy="832610"/>
          </a:xfrm>
          <a:prstGeom prst="rect">
            <a:avLst/>
          </a:prstGeom>
          <a:solidFill>
            <a:srgbClr val="E14023"/>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rgbClr val="FFFFFF"/>
              </a:solidFill>
              <a:highlight>
                <a:srgbClr val="FFFF00"/>
              </a:highlight>
            </a:endParaRPr>
          </a:p>
        </p:txBody>
      </p:sp>
      <p:sp>
        <p:nvSpPr>
          <p:cNvPr id="4" name="Slide Number Placeholder 3">
            <a:extLst>
              <a:ext uri="{FF2B5EF4-FFF2-40B4-BE49-F238E27FC236}">
                <a16:creationId xmlns:a16="http://schemas.microsoft.com/office/drawing/2014/main" id="{4C304643-05FE-47CD-EE50-BD38424BE0FB}"/>
              </a:ext>
            </a:extLst>
          </p:cNvPr>
          <p:cNvSpPr>
            <a:spLocks noGrp="1"/>
          </p:cNvSpPr>
          <p:nvPr>
            <p:ph type="sldNum" sz="quarter" idx="12"/>
          </p:nvPr>
        </p:nvSpPr>
        <p:spPr/>
        <p:txBody>
          <a:bodyPr/>
          <a:lstStyle/>
          <a:p>
            <a:fld id="{7AE184E0-0BD4-4705-A12B-9B71DDE63301}" type="slidenum">
              <a:rPr lang="en-GB" noProof="0" smtClean="0"/>
              <a:t>12</a:t>
            </a:fld>
            <a:endParaRPr lang="en-GB" noProof="0"/>
          </a:p>
        </p:txBody>
      </p:sp>
      <p:sp>
        <p:nvSpPr>
          <p:cNvPr id="5" name="Date Placeholder 4">
            <a:extLst>
              <a:ext uri="{FF2B5EF4-FFF2-40B4-BE49-F238E27FC236}">
                <a16:creationId xmlns:a16="http://schemas.microsoft.com/office/drawing/2014/main" id="{0CF641C7-3CB5-B868-06A9-934D5145EA4F}"/>
              </a:ext>
            </a:extLst>
          </p:cNvPr>
          <p:cNvSpPr>
            <a:spLocks noGrp="1"/>
          </p:cNvSpPr>
          <p:nvPr>
            <p:ph type="dt" sz="half" idx="13"/>
          </p:nvPr>
        </p:nvSpPr>
        <p:spPr/>
        <p:txBody>
          <a:bodyPr/>
          <a:lstStyle/>
          <a:p>
            <a:fld id="{4B4DCBA4-15AF-9242-A01B-D0E1D411027E}" type="datetime1">
              <a:rPr lang="en-BE" smtClean="0"/>
              <a:t>03/07/2024</a:t>
            </a:fld>
            <a:endParaRPr lang="en-BE"/>
          </a:p>
        </p:txBody>
      </p:sp>
      <p:sp>
        <p:nvSpPr>
          <p:cNvPr id="10" name="Title 9">
            <a:extLst>
              <a:ext uri="{FF2B5EF4-FFF2-40B4-BE49-F238E27FC236}">
                <a16:creationId xmlns:a16="http://schemas.microsoft.com/office/drawing/2014/main" id="{6E6B448C-D96E-8D03-841C-2780EDC639A6}"/>
              </a:ext>
            </a:extLst>
          </p:cNvPr>
          <p:cNvSpPr>
            <a:spLocks noGrp="1"/>
          </p:cNvSpPr>
          <p:nvPr>
            <p:ph type="title"/>
          </p:nvPr>
        </p:nvSpPr>
        <p:spPr>
          <a:xfrm>
            <a:off x="789290" y="333919"/>
            <a:ext cx="15717893" cy="760648"/>
          </a:xfrm>
        </p:spPr>
        <p:txBody>
          <a:bodyPr/>
          <a:lstStyle/>
          <a:p>
            <a:r>
              <a:rPr lang="en-US" sz="4400" dirty="0">
                <a:solidFill>
                  <a:schemeClr val="bg1"/>
                </a:solidFill>
                <a:latin typeface="Arial Black" panose="020B0A04020102020204" pitchFamily="34" charset="0"/>
                <a:cs typeface="Arial"/>
              </a:rPr>
              <a:t>Legislative framework of south Africa</a:t>
            </a:r>
            <a:endParaRPr lang="en-US" sz="4400" dirty="0">
              <a:solidFill>
                <a:schemeClr val="bg1"/>
              </a:solidFill>
              <a:latin typeface="Arial Black" panose="020B0A04020102020204" pitchFamily="34" charset="0"/>
              <a:ea typeface="Calibri"/>
              <a:cs typeface="Calibri"/>
            </a:endParaRPr>
          </a:p>
        </p:txBody>
      </p:sp>
      <p:pic>
        <p:nvPicPr>
          <p:cNvPr id="2" name="Picture 1">
            <a:extLst>
              <a:ext uri="{FF2B5EF4-FFF2-40B4-BE49-F238E27FC236}">
                <a16:creationId xmlns:a16="http://schemas.microsoft.com/office/drawing/2014/main" id="{5E60CFEB-310F-41EA-98A9-C7F106A056F1}"/>
              </a:ext>
            </a:extLst>
          </p:cNvPr>
          <p:cNvPicPr>
            <a:picLocks noChangeAspect="1"/>
          </p:cNvPicPr>
          <p:nvPr/>
        </p:nvPicPr>
        <p:blipFill>
          <a:blip r:embed="rId2"/>
          <a:stretch>
            <a:fillRect/>
          </a:stretch>
        </p:blipFill>
        <p:spPr>
          <a:xfrm>
            <a:off x="789290" y="1691640"/>
            <a:ext cx="16121858" cy="6233160"/>
          </a:xfrm>
          <a:prstGeom prst="rect">
            <a:avLst/>
          </a:prstGeom>
        </p:spPr>
      </p:pic>
      <p:sp>
        <p:nvSpPr>
          <p:cNvPr id="3" name="TextBox 2">
            <a:extLst>
              <a:ext uri="{FF2B5EF4-FFF2-40B4-BE49-F238E27FC236}">
                <a16:creationId xmlns:a16="http://schemas.microsoft.com/office/drawing/2014/main" id="{FE65C31F-A4EE-4ACF-A1BD-DCAA14939317}"/>
              </a:ext>
            </a:extLst>
          </p:cNvPr>
          <p:cNvSpPr txBox="1"/>
          <p:nvPr/>
        </p:nvSpPr>
        <p:spPr>
          <a:xfrm>
            <a:off x="6464300" y="9027953"/>
            <a:ext cx="10098742" cy="360612"/>
          </a:xfrm>
          <a:prstGeom prst="rect">
            <a:avLst/>
          </a:prstGeom>
          <a:noFill/>
        </p:spPr>
        <p:txBody>
          <a:bodyPr wrap="square" rtlCol="0">
            <a:spAutoFit/>
          </a:bodyPr>
          <a:lstStyle/>
          <a:p>
            <a:pPr algn="l">
              <a:lnSpc>
                <a:spcPct val="120000"/>
              </a:lnSpc>
            </a:pPr>
            <a:r>
              <a:rPr lang="en-US" sz="1600" i="1" dirty="0"/>
              <a:t>Source: National Environmental Management (Air Quality Act), 2004</a:t>
            </a:r>
            <a:endParaRPr lang="en-GB" sz="1600" i="1" dirty="0"/>
          </a:p>
        </p:txBody>
      </p:sp>
    </p:spTree>
    <p:extLst>
      <p:ext uri="{BB962C8B-B14F-4D97-AF65-F5344CB8AC3E}">
        <p14:creationId xmlns:p14="http://schemas.microsoft.com/office/powerpoint/2010/main" val="2469789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A106DD-5978-7CD1-F704-89EE67F06BD8}"/>
              </a:ext>
            </a:extLst>
          </p:cNvPr>
          <p:cNvSpPr/>
          <p:nvPr/>
        </p:nvSpPr>
        <p:spPr>
          <a:xfrm>
            <a:off x="793610" y="261957"/>
            <a:ext cx="15738148" cy="832610"/>
          </a:xfrm>
          <a:prstGeom prst="rect">
            <a:avLst/>
          </a:prstGeom>
          <a:solidFill>
            <a:srgbClr val="E14023"/>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rgbClr val="FFFFFF"/>
              </a:solidFill>
              <a:highlight>
                <a:srgbClr val="FFFF00"/>
              </a:highlight>
            </a:endParaRPr>
          </a:p>
        </p:txBody>
      </p:sp>
      <p:sp>
        <p:nvSpPr>
          <p:cNvPr id="4" name="Slide Number Placeholder 3">
            <a:extLst>
              <a:ext uri="{FF2B5EF4-FFF2-40B4-BE49-F238E27FC236}">
                <a16:creationId xmlns:a16="http://schemas.microsoft.com/office/drawing/2014/main" id="{4C304643-05FE-47CD-EE50-BD38424BE0FB}"/>
              </a:ext>
            </a:extLst>
          </p:cNvPr>
          <p:cNvSpPr>
            <a:spLocks noGrp="1"/>
          </p:cNvSpPr>
          <p:nvPr>
            <p:ph type="sldNum" sz="quarter" idx="12"/>
          </p:nvPr>
        </p:nvSpPr>
        <p:spPr/>
        <p:txBody>
          <a:bodyPr/>
          <a:lstStyle/>
          <a:p>
            <a:fld id="{7AE184E0-0BD4-4705-A12B-9B71DDE63301}" type="slidenum">
              <a:rPr lang="en-GB" noProof="0" smtClean="0"/>
              <a:t>13</a:t>
            </a:fld>
            <a:endParaRPr lang="en-GB" noProof="0"/>
          </a:p>
        </p:txBody>
      </p:sp>
      <p:sp>
        <p:nvSpPr>
          <p:cNvPr id="5" name="Date Placeholder 4">
            <a:extLst>
              <a:ext uri="{FF2B5EF4-FFF2-40B4-BE49-F238E27FC236}">
                <a16:creationId xmlns:a16="http://schemas.microsoft.com/office/drawing/2014/main" id="{0CF641C7-3CB5-B868-06A9-934D5145EA4F}"/>
              </a:ext>
            </a:extLst>
          </p:cNvPr>
          <p:cNvSpPr>
            <a:spLocks noGrp="1"/>
          </p:cNvSpPr>
          <p:nvPr>
            <p:ph type="dt" sz="half" idx="13"/>
          </p:nvPr>
        </p:nvSpPr>
        <p:spPr/>
        <p:txBody>
          <a:bodyPr/>
          <a:lstStyle/>
          <a:p>
            <a:fld id="{4B4DCBA4-15AF-9242-A01B-D0E1D411027E}" type="datetime1">
              <a:rPr lang="en-BE" smtClean="0"/>
              <a:t>03/07/2024</a:t>
            </a:fld>
            <a:endParaRPr lang="en-BE" dirty="0"/>
          </a:p>
        </p:txBody>
      </p:sp>
      <p:sp>
        <p:nvSpPr>
          <p:cNvPr id="10" name="Title 9">
            <a:extLst>
              <a:ext uri="{FF2B5EF4-FFF2-40B4-BE49-F238E27FC236}">
                <a16:creationId xmlns:a16="http://schemas.microsoft.com/office/drawing/2014/main" id="{6E6B448C-D96E-8D03-841C-2780EDC639A6}"/>
              </a:ext>
            </a:extLst>
          </p:cNvPr>
          <p:cNvSpPr>
            <a:spLocks noGrp="1"/>
          </p:cNvSpPr>
          <p:nvPr>
            <p:ph type="title"/>
          </p:nvPr>
        </p:nvSpPr>
        <p:spPr>
          <a:xfrm>
            <a:off x="789290" y="333919"/>
            <a:ext cx="15717893" cy="760648"/>
          </a:xfrm>
        </p:spPr>
        <p:txBody>
          <a:bodyPr/>
          <a:lstStyle/>
          <a:p>
            <a:r>
              <a:rPr lang="en-US" sz="4400" dirty="0">
                <a:solidFill>
                  <a:schemeClr val="bg1"/>
                </a:solidFill>
                <a:latin typeface="Arial Black" panose="020B0A04020102020204" pitchFamily="34" charset="0"/>
                <a:cs typeface="Arial"/>
              </a:rPr>
              <a:t>Limiting Standards</a:t>
            </a:r>
            <a:endParaRPr lang="en-US" sz="4400" dirty="0">
              <a:solidFill>
                <a:schemeClr val="bg1"/>
              </a:solidFill>
              <a:latin typeface="Arial Black" panose="020B0A04020102020204" pitchFamily="34" charset="0"/>
              <a:ea typeface="Calibri"/>
              <a:cs typeface="Calibri"/>
            </a:endParaRPr>
          </a:p>
        </p:txBody>
      </p:sp>
      <p:pic>
        <p:nvPicPr>
          <p:cNvPr id="7" name="Picture 6">
            <a:extLst>
              <a:ext uri="{FF2B5EF4-FFF2-40B4-BE49-F238E27FC236}">
                <a16:creationId xmlns:a16="http://schemas.microsoft.com/office/drawing/2014/main" id="{F239407C-7B94-4681-A0B6-D70397781D6D}"/>
              </a:ext>
            </a:extLst>
          </p:cNvPr>
          <p:cNvPicPr>
            <a:picLocks noChangeAspect="1"/>
          </p:cNvPicPr>
          <p:nvPr/>
        </p:nvPicPr>
        <p:blipFill>
          <a:blip r:embed="rId2"/>
          <a:stretch>
            <a:fillRect/>
          </a:stretch>
        </p:blipFill>
        <p:spPr>
          <a:xfrm>
            <a:off x="789290" y="1493520"/>
            <a:ext cx="15818163" cy="6477000"/>
          </a:xfrm>
          <a:prstGeom prst="rect">
            <a:avLst/>
          </a:prstGeom>
        </p:spPr>
      </p:pic>
      <p:sp>
        <p:nvSpPr>
          <p:cNvPr id="9" name="TextBox 8">
            <a:extLst>
              <a:ext uri="{FF2B5EF4-FFF2-40B4-BE49-F238E27FC236}">
                <a16:creationId xmlns:a16="http://schemas.microsoft.com/office/drawing/2014/main" id="{B9EED2D5-1DAE-4407-86C4-D697D71617DB}"/>
              </a:ext>
            </a:extLst>
          </p:cNvPr>
          <p:cNvSpPr txBox="1"/>
          <p:nvPr/>
        </p:nvSpPr>
        <p:spPr>
          <a:xfrm>
            <a:off x="5684371" y="9027953"/>
            <a:ext cx="10098742" cy="360612"/>
          </a:xfrm>
          <a:prstGeom prst="rect">
            <a:avLst/>
          </a:prstGeom>
          <a:noFill/>
        </p:spPr>
        <p:txBody>
          <a:bodyPr wrap="square" rtlCol="0">
            <a:spAutoFit/>
          </a:bodyPr>
          <a:lstStyle/>
          <a:p>
            <a:pPr algn="l">
              <a:lnSpc>
                <a:spcPct val="120000"/>
              </a:lnSpc>
            </a:pPr>
            <a:r>
              <a:rPr lang="en-US" sz="1600" i="1" dirty="0"/>
              <a:t>Sources: National Environmental Management (Air Quality Act(s))</a:t>
            </a:r>
            <a:endParaRPr lang="en-GB" sz="1600" i="1" dirty="0"/>
          </a:p>
        </p:txBody>
      </p:sp>
    </p:spTree>
    <p:extLst>
      <p:ext uri="{BB962C8B-B14F-4D97-AF65-F5344CB8AC3E}">
        <p14:creationId xmlns:p14="http://schemas.microsoft.com/office/powerpoint/2010/main" val="1688953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4B12A-1F4D-FE26-EF99-D01F60087CF2}"/>
              </a:ext>
            </a:extLst>
          </p:cNvPr>
          <p:cNvSpPr>
            <a:spLocks noGrp="1"/>
          </p:cNvSpPr>
          <p:nvPr>
            <p:ph type="title"/>
          </p:nvPr>
        </p:nvSpPr>
        <p:spPr/>
        <p:txBody>
          <a:bodyPr/>
          <a:lstStyle/>
          <a:p>
            <a:endParaRPr lang="en-BE" dirty="0"/>
          </a:p>
        </p:txBody>
      </p:sp>
      <p:sp>
        <p:nvSpPr>
          <p:cNvPr id="4" name="Slide Number Placeholder 3">
            <a:extLst>
              <a:ext uri="{FF2B5EF4-FFF2-40B4-BE49-F238E27FC236}">
                <a16:creationId xmlns:a16="http://schemas.microsoft.com/office/drawing/2014/main" id="{15EF2A3A-ACBE-DEA6-81D9-676EC48E5849}"/>
              </a:ext>
            </a:extLst>
          </p:cNvPr>
          <p:cNvSpPr>
            <a:spLocks noGrp="1"/>
          </p:cNvSpPr>
          <p:nvPr>
            <p:ph type="sldNum" sz="quarter" idx="12"/>
          </p:nvPr>
        </p:nvSpPr>
        <p:spPr/>
        <p:txBody>
          <a:bodyPr/>
          <a:lstStyle/>
          <a:p>
            <a:fld id="{7AE184E0-0BD4-4705-A12B-9B71DDE63301}" type="slidenum">
              <a:rPr lang="en-GB" noProof="0" smtClean="0"/>
              <a:t>14</a:t>
            </a:fld>
            <a:endParaRPr lang="en-GB" noProof="0"/>
          </a:p>
        </p:txBody>
      </p:sp>
      <p:sp>
        <p:nvSpPr>
          <p:cNvPr id="5" name="Date Placeholder 4">
            <a:extLst>
              <a:ext uri="{FF2B5EF4-FFF2-40B4-BE49-F238E27FC236}">
                <a16:creationId xmlns:a16="http://schemas.microsoft.com/office/drawing/2014/main" id="{4244BB6A-3132-ACA3-71C5-EC3461155135}"/>
              </a:ext>
            </a:extLst>
          </p:cNvPr>
          <p:cNvSpPr>
            <a:spLocks noGrp="1"/>
          </p:cNvSpPr>
          <p:nvPr>
            <p:ph type="dt" sz="half" idx="13"/>
          </p:nvPr>
        </p:nvSpPr>
        <p:spPr/>
        <p:txBody>
          <a:bodyPr/>
          <a:lstStyle/>
          <a:p>
            <a:fld id="{5F464442-3DD9-7F4E-A987-1DA30DDE0980}" type="datetime1">
              <a:rPr lang="en-BE" smtClean="0"/>
              <a:t>03/07/2024</a:t>
            </a:fld>
            <a:endParaRPr lang="en-BE"/>
          </a:p>
        </p:txBody>
      </p:sp>
      <p:sp>
        <p:nvSpPr>
          <p:cNvPr id="7" name="Rectangle 6">
            <a:extLst>
              <a:ext uri="{FF2B5EF4-FFF2-40B4-BE49-F238E27FC236}">
                <a16:creationId xmlns:a16="http://schemas.microsoft.com/office/drawing/2014/main" id="{052D7404-7924-C6DB-517B-D5289466CCBB}"/>
              </a:ext>
            </a:extLst>
          </p:cNvPr>
          <p:cNvSpPr/>
          <p:nvPr/>
        </p:nvSpPr>
        <p:spPr>
          <a:xfrm>
            <a:off x="793610" y="261957"/>
            <a:ext cx="15738148" cy="832610"/>
          </a:xfrm>
          <a:prstGeom prst="rect">
            <a:avLst/>
          </a:prstGeom>
          <a:solidFill>
            <a:srgbClr val="E14023"/>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rgbClr val="FFFFFF"/>
              </a:solidFill>
              <a:highlight>
                <a:srgbClr val="FFFF00"/>
              </a:highlight>
            </a:endParaRPr>
          </a:p>
        </p:txBody>
      </p:sp>
      <p:sp>
        <p:nvSpPr>
          <p:cNvPr id="8" name="Title 9">
            <a:extLst>
              <a:ext uri="{FF2B5EF4-FFF2-40B4-BE49-F238E27FC236}">
                <a16:creationId xmlns:a16="http://schemas.microsoft.com/office/drawing/2014/main" id="{B310DC24-595E-2BBF-93AA-1C41F330383A}"/>
              </a:ext>
            </a:extLst>
          </p:cNvPr>
          <p:cNvSpPr txBox="1">
            <a:spLocks/>
          </p:cNvSpPr>
          <p:nvPr/>
        </p:nvSpPr>
        <p:spPr>
          <a:xfrm>
            <a:off x="932415" y="333919"/>
            <a:ext cx="14212684" cy="791731"/>
          </a:xfrm>
          <a:prstGeom prst="rect">
            <a:avLst/>
          </a:prstGeom>
        </p:spPr>
        <p:txBody>
          <a:bodyPr vert="horz" lIns="91440" tIns="45720" rIns="91440" bIns="45720" rtlCol="0" anchor="t" anchorCtr="0">
            <a:noAutofit/>
          </a:bodyPr>
          <a:lstStyle>
            <a:lvl1pPr algn="l" defTabSz="1300368" rtl="0" eaLnBrk="1" latinLnBrk="0" hangingPunct="1">
              <a:lnSpc>
                <a:spcPct val="90000"/>
              </a:lnSpc>
              <a:spcBef>
                <a:spcPct val="0"/>
              </a:spcBef>
              <a:buNone/>
              <a:defRPr sz="5400" u="none" kern="1200" cap="none" baseline="0">
                <a:solidFill>
                  <a:srgbClr val="FF0000"/>
                </a:solidFill>
                <a:uFill>
                  <a:solidFill>
                    <a:srgbClr val="1E64C8"/>
                  </a:solidFill>
                </a:uFill>
                <a:latin typeface="+mj-lt"/>
                <a:ea typeface="+mj-ea"/>
                <a:cs typeface="+mj-cs"/>
              </a:defRPr>
            </a:lvl1pPr>
          </a:lstStyle>
          <a:p>
            <a:r>
              <a:rPr lang="en-US" sz="4800" dirty="0">
                <a:solidFill>
                  <a:schemeClr val="bg1"/>
                </a:solidFill>
                <a:latin typeface="Arial Black" panose="020B0A04020102020204" pitchFamily="34" charset="0"/>
                <a:cs typeface="Arial"/>
              </a:rPr>
              <a:t>EMS Installation and Reporting at Eskom</a:t>
            </a:r>
            <a:endParaRPr lang="en-US" dirty="0">
              <a:solidFill>
                <a:schemeClr val="bg1"/>
              </a:solidFill>
              <a:latin typeface="Arial Black" panose="020B0A04020102020204" pitchFamily="34" charset="0"/>
            </a:endParaRPr>
          </a:p>
        </p:txBody>
      </p:sp>
      <p:graphicFrame>
        <p:nvGraphicFramePr>
          <p:cNvPr id="18" name="Content Placeholder 4">
            <a:extLst>
              <a:ext uri="{FF2B5EF4-FFF2-40B4-BE49-F238E27FC236}">
                <a16:creationId xmlns:a16="http://schemas.microsoft.com/office/drawing/2014/main" id="{C9E713CF-0CDD-4CC5-912F-6C941C933811}"/>
              </a:ext>
            </a:extLst>
          </p:cNvPr>
          <p:cNvGraphicFramePr>
            <a:graphicFrameLocks noGrp="1"/>
          </p:cNvGraphicFramePr>
          <p:nvPr>
            <p:ph idx="1"/>
            <p:extLst>
              <p:ext uri="{D42A27DB-BD31-4B8C-83A1-F6EECF244321}">
                <p14:modId xmlns:p14="http://schemas.microsoft.com/office/powerpoint/2010/main" val="2238167261"/>
              </p:ext>
            </p:extLst>
          </p:nvPr>
        </p:nvGraphicFramePr>
        <p:xfrm>
          <a:off x="1509858" y="1854367"/>
          <a:ext cx="13057797" cy="5810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149C5B64-0F33-4C17-9962-CF311F5571B9}"/>
              </a:ext>
            </a:extLst>
          </p:cNvPr>
          <p:cNvSpPr txBox="1"/>
          <p:nvPr/>
        </p:nvSpPr>
        <p:spPr>
          <a:xfrm>
            <a:off x="5943601" y="8785164"/>
            <a:ext cx="6414246" cy="327077"/>
          </a:xfrm>
          <a:prstGeom prst="rect">
            <a:avLst/>
          </a:prstGeom>
          <a:noFill/>
        </p:spPr>
        <p:txBody>
          <a:bodyPr wrap="square" rtlCol="0">
            <a:spAutoFit/>
          </a:bodyPr>
          <a:lstStyle/>
          <a:p>
            <a:pPr>
              <a:lnSpc>
                <a:spcPct val="120000"/>
              </a:lnSpc>
            </a:pPr>
            <a:r>
              <a:rPr lang="en-GB" sz="1400" dirty="0"/>
              <a:t>Source: Eskom Status of Compliance with Environmental laws_Report  (2021)</a:t>
            </a:r>
          </a:p>
        </p:txBody>
      </p:sp>
    </p:spTree>
    <p:extLst>
      <p:ext uri="{BB962C8B-B14F-4D97-AF65-F5344CB8AC3E}">
        <p14:creationId xmlns:p14="http://schemas.microsoft.com/office/powerpoint/2010/main" val="2265943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4B12A-1F4D-FE26-EF99-D01F60087CF2}"/>
              </a:ext>
            </a:extLst>
          </p:cNvPr>
          <p:cNvSpPr>
            <a:spLocks noGrp="1"/>
          </p:cNvSpPr>
          <p:nvPr>
            <p:ph type="title"/>
          </p:nvPr>
        </p:nvSpPr>
        <p:spPr/>
        <p:txBody>
          <a:bodyPr/>
          <a:lstStyle/>
          <a:p>
            <a:endParaRPr lang="en-BE" dirty="0"/>
          </a:p>
        </p:txBody>
      </p:sp>
      <p:sp>
        <p:nvSpPr>
          <p:cNvPr id="4" name="Slide Number Placeholder 3">
            <a:extLst>
              <a:ext uri="{FF2B5EF4-FFF2-40B4-BE49-F238E27FC236}">
                <a16:creationId xmlns:a16="http://schemas.microsoft.com/office/drawing/2014/main" id="{15EF2A3A-ACBE-DEA6-81D9-676EC48E5849}"/>
              </a:ext>
            </a:extLst>
          </p:cNvPr>
          <p:cNvSpPr>
            <a:spLocks noGrp="1"/>
          </p:cNvSpPr>
          <p:nvPr>
            <p:ph type="sldNum" sz="quarter" idx="12"/>
          </p:nvPr>
        </p:nvSpPr>
        <p:spPr/>
        <p:txBody>
          <a:bodyPr/>
          <a:lstStyle/>
          <a:p>
            <a:fld id="{7AE184E0-0BD4-4705-A12B-9B71DDE63301}" type="slidenum">
              <a:rPr lang="en-GB" noProof="0" smtClean="0"/>
              <a:t>15</a:t>
            </a:fld>
            <a:endParaRPr lang="en-GB" noProof="0"/>
          </a:p>
        </p:txBody>
      </p:sp>
      <p:sp>
        <p:nvSpPr>
          <p:cNvPr id="5" name="Date Placeholder 4">
            <a:extLst>
              <a:ext uri="{FF2B5EF4-FFF2-40B4-BE49-F238E27FC236}">
                <a16:creationId xmlns:a16="http://schemas.microsoft.com/office/drawing/2014/main" id="{4244BB6A-3132-ACA3-71C5-EC3461155135}"/>
              </a:ext>
            </a:extLst>
          </p:cNvPr>
          <p:cNvSpPr>
            <a:spLocks noGrp="1"/>
          </p:cNvSpPr>
          <p:nvPr>
            <p:ph type="dt" sz="half" idx="13"/>
          </p:nvPr>
        </p:nvSpPr>
        <p:spPr/>
        <p:txBody>
          <a:bodyPr/>
          <a:lstStyle/>
          <a:p>
            <a:fld id="{5F464442-3DD9-7F4E-A987-1DA30DDE0980}" type="datetime1">
              <a:rPr lang="en-BE" smtClean="0"/>
              <a:t>03/07/2024</a:t>
            </a:fld>
            <a:endParaRPr lang="en-BE"/>
          </a:p>
        </p:txBody>
      </p:sp>
      <p:sp>
        <p:nvSpPr>
          <p:cNvPr id="7" name="Rectangle 6">
            <a:extLst>
              <a:ext uri="{FF2B5EF4-FFF2-40B4-BE49-F238E27FC236}">
                <a16:creationId xmlns:a16="http://schemas.microsoft.com/office/drawing/2014/main" id="{052D7404-7924-C6DB-517B-D5289466CCBB}"/>
              </a:ext>
            </a:extLst>
          </p:cNvPr>
          <p:cNvSpPr/>
          <p:nvPr/>
        </p:nvSpPr>
        <p:spPr>
          <a:xfrm>
            <a:off x="793610" y="261957"/>
            <a:ext cx="15738148" cy="832610"/>
          </a:xfrm>
          <a:prstGeom prst="rect">
            <a:avLst/>
          </a:prstGeom>
          <a:solidFill>
            <a:srgbClr val="E14023"/>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rgbClr val="FFFFFF"/>
              </a:solidFill>
              <a:highlight>
                <a:srgbClr val="FFFF00"/>
              </a:highlight>
            </a:endParaRPr>
          </a:p>
        </p:txBody>
      </p:sp>
      <p:sp>
        <p:nvSpPr>
          <p:cNvPr id="8" name="Title 9">
            <a:extLst>
              <a:ext uri="{FF2B5EF4-FFF2-40B4-BE49-F238E27FC236}">
                <a16:creationId xmlns:a16="http://schemas.microsoft.com/office/drawing/2014/main" id="{B310DC24-595E-2BBF-93AA-1C41F330383A}"/>
              </a:ext>
            </a:extLst>
          </p:cNvPr>
          <p:cNvSpPr txBox="1">
            <a:spLocks/>
          </p:cNvSpPr>
          <p:nvPr/>
        </p:nvSpPr>
        <p:spPr>
          <a:xfrm>
            <a:off x="803274" y="333919"/>
            <a:ext cx="16166913" cy="791731"/>
          </a:xfrm>
          <a:prstGeom prst="rect">
            <a:avLst/>
          </a:prstGeom>
        </p:spPr>
        <p:txBody>
          <a:bodyPr vert="horz" lIns="91440" tIns="45720" rIns="91440" bIns="45720" rtlCol="0" anchor="t" anchorCtr="0">
            <a:noAutofit/>
          </a:bodyPr>
          <a:lstStyle>
            <a:lvl1pPr algn="l" defTabSz="1300368" rtl="0" eaLnBrk="1" latinLnBrk="0" hangingPunct="1">
              <a:lnSpc>
                <a:spcPct val="90000"/>
              </a:lnSpc>
              <a:spcBef>
                <a:spcPct val="0"/>
              </a:spcBef>
              <a:buNone/>
              <a:defRPr sz="5400" u="none" kern="1200" cap="none" baseline="0">
                <a:solidFill>
                  <a:srgbClr val="FF0000"/>
                </a:solidFill>
                <a:uFill>
                  <a:solidFill>
                    <a:srgbClr val="1E64C8"/>
                  </a:solidFill>
                </a:uFill>
                <a:latin typeface="+mj-lt"/>
                <a:ea typeface="+mj-ea"/>
                <a:cs typeface="+mj-cs"/>
              </a:defRPr>
            </a:lvl1pPr>
          </a:lstStyle>
          <a:p>
            <a:r>
              <a:rPr lang="en-US" sz="4600" dirty="0">
                <a:solidFill>
                  <a:schemeClr val="bg1"/>
                </a:solidFill>
                <a:latin typeface="Arial Black" panose="020B0A04020102020204" pitchFamily="34" charset="0"/>
                <a:cs typeface="Arial"/>
              </a:rPr>
              <a:t>Components EMS Installation and Reporting (1)</a:t>
            </a:r>
            <a:endParaRPr lang="en-US" sz="4600" dirty="0">
              <a:solidFill>
                <a:schemeClr val="bg1"/>
              </a:solidFill>
              <a:latin typeface="Arial Black" panose="020B0A04020102020204" pitchFamily="34" charset="0"/>
            </a:endParaRPr>
          </a:p>
        </p:txBody>
      </p:sp>
      <p:graphicFrame>
        <p:nvGraphicFramePr>
          <p:cNvPr id="3" name="Diagram 2">
            <a:extLst>
              <a:ext uri="{FF2B5EF4-FFF2-40B4-BE49-F238E27FC236}">
                <a16:creationId xmlns:a16="http://schemas.microsoft.com/office/drawing/2014/main" id="{41AAB24F-18C0-4F57-8B8E-3C41C531422D}"/>
              </a:ext>
            </a:extLst>
          </p:cNvPr>
          <p:cNvGraphicFramePr/>
          <p:nvPr>
            <p:extLst>
              <p:ext uri="{D42A27DB-BD31-4B8C-83A1-F6EECF244321}">
                <p14:modId xmlns:p14="http://schemas.microsoft.com/office/powerpoint/2010/main" val="3725377113"/>
              </p:ext>
            </p:extLst>
          </p:nvPr>
        </p:nvGraphicFramePr>
        <p:xfrm>
          <a:off x="1556258" y="1166529"/>
          <a:ext cx="12926223" cy="70484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a:extLst>
              <a:ext uri="{FF2B5EF4-FFF2-40B4-BE49-F238E27FC236}">
                <a16:creationId xmlns:a16="http://schemas.microsoft.com/office/drawing/2014/main" id="{C8B312E9-C702-480C-B3C6-8D3413FFC478}"/>
              </a:ext>
            </a:extLst>
          </p:cNvPr>
          <p:cNvSpPr txBox="1"/>
          <p:nvPr/>
        </p:nvSpPr>
        <p:spPr>
          <a:xfrm flipH="1">
            <a:off x="7328645" y="8785164"/>
            <a:ext cx="5674661" cy="327077"/>
          </a:xfrm>
          <a:prstGeom prst="rect">
            <a:avLst/>
          </a:prstGeom>
          <a:noFill/>
        </p:spPr>
        <p:txBody>
          <a:bodyPr wrap="square" rtlCol="0">
            <a:spAutoFit/>
          </a:bodyPr>
          <a:lstStyle/>
          <a:p>
            <a:pPr algn="l">
              <a:lnSpc>
                <a:spcPct val="120000"/>
              </a:lnSpc>
            </a:pPr>
            <a:r>
              <a:rPr lang="en-US" sz="1400" dirty="0"/>
              <a:t>Source: Eskom Sustainability Report_2021</a:t>
            </a:r>
            <a:endParaRPr lang="en-GB" sz="1400" dirty="0"/>
          </a:p>
        </p:txBody>
      </p:sp>
    </p:spTree>
    <p:extLst>
      <p:ext uri="{BB962C8B-B14F-4D97-AF65-F5344CB8AC3E}">
        <p14:creationId xmlns:p14="http://schemas.microsoft.com/office/powerpoint/2010/main" val="3335828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4B12A-1F4D-FE26-EF99-D01F60087CF2}"/>
              </a:ext>
            </a:extLst>
          </p:cNvPr>
          <p:cNvSpPr>
            <a:spLocks noGrp="1"/>
          </p:cNvSpPr>
          <p:nvPr>
            <p:ph type="title"/>
          </p:nvPr>
        </p:nvSpPr>
        <p:spPr/>
        <p:txBody>
          <a:bodyPr/>
          <a:lstStyle/>
          <a:p>
            <a:endParaRPr lang="en-BE" dirty="0"/>
          </a:p>
        </p:txBody>
      </p:sp>
      <p:sp>
        <p:nvSpPr>
          <p:cNvPr id="4" name="Slide Number Placeholder 3">
            <a:extLst>
              <a:ext uri="{FF2B5EF4-FFF2-40B4-BE49-F238E27FC236}">
                <a16:creationId xmlns:a16="http://schemas.microsoft.com/office/drawing/2014/main" id="{15EF2A3A-ACBE-DEA6-81D9-676EC48E5849}"/>
              </a:ext>
            </a:extLst>
          </p:cNvPr>
          <p:cNvSpPr>
            <a:spLocks noGrp="1"/>
          </p:cNvSpPr>
          <p:nvPr>
            <p:ph type="sldNum" sz="quarter" idx="12"/>
          </p:nvPr>
        </p:nvSpPr>
        <p:spPr/>
        <p:txBody>
          <a:bodyPr/>
          <a:lstStyle/>
          <a:p>
            <a:fld id="{7AE184E0-0BD4-4705-A12B-9B71DDE63301}" type="slidenum">
              <a:rPr lang="en-GB" noProof="0" smtClean="0"/>
              <a:t>16</a:t>
            </a:fld>
            <a:endParaRPr lang="en-GB" noProof="0"/>
          </a:p>
        </p:txBody>
      </p:sp>
      <p:sp>
        <p:nvSpPr>
          <p:cNvPr id="5" name="Date Placeholder 4">
            <a:extLst>
              <a:ext uri="{FF2B5EF4-FFF2-40B4-BE49-F238E27FC236}">
                <a16:creationId xmlns:a16="http://schemas.microsoft.com/office/drawing/2014/main" id="{4244BB6A-3132-ACA3-71C5-EC3461155135}"/>
              </a:ext>
            </a:extLst>
          </p:cNvPr>
          <p:cNvSpPr>
            <a:spLocks noGrp="1"/>
          </p:cNvSpPr>
          <p:nvPr>
            <p:ph type="dt" sz="half" idx="13"/>
          </p:nvPr>
        </p:nvSpPr>
        <p:spPr/>
        <p:txBody>
          <a:bodyPr/>
          <a:lstStyle/>
          <a:p>
            <a:fld id="{5F464442-3DD9-7F4E-A987-1DA30DDE0980}" type="datetime1">
              <a:rPr lang="en-BE" smtClean="0"/>
              <a:t>03/07/2024</a:t>
            </a:fld>
            <a:endParaRPr lang="en-BE"/>
          </a:p>
        </p:txBody>
      </p:sp>
      <p:sp>
        <p:nvSpPr>
          <p:cNvPr id="7" name="Rectangle 6">
            <a:extLst>
              <a:ext uri="{FF2B5EF4-FFF2-40B4-BE49-F238E27FC236}">
                <a16:creationId xmlns:a16="http://schemas.microsoft.com/office/drawing/2014/main" id="{052D7404-7924-C6DB-517B-D5289466CCBB}"/>
              </a:ext>
            </a:extLst>
          </p:cNvPr>
          <p:cNvSpPr/>
          <p:nvPr/>
        </p:nvSpPr>
        <p:spPr>
          <a:xfrm>
            <a:off x="793610" y="261957"/>
            <a:ext cx="15738148" cy="832610"/>
          </a:xfrm>
          <a:prstGeom prst="rect">
            <a:avLst/>
          </a:prstGeom>
          <a:solidFill>
            <a:srgbClr val="E14023"/>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rgbClr val="FFFFFF"/>
              </a:solidFill>
              <a:highlight>
                <a:srgbClr val="FFFF00"/>
              </a:highlight>
            </a:endParaRPr>
          </a:p>
        </p:txBody>
      </p:sp>
      <p:sp>
        <p:nvSpPr>
          <p:cNvPr id="8" name="Title 9">
            <a:extLst>
              <a:ext uri="{FF2B5EF4-FFF2-40B4-BE49-F238E27FC236}">
                <a16:creationId xmlns:a16="http://schemas.microsoft.com/office/drawing/2014/main" id="{B310DC24-595E-2BBF-93AA-1C41F330383A}"/>
              </a:ext>
            </a:extLst>
          </p:cNvPr>
          <p:cNvSpPr txBox="1">
            <a:spLocks/>
          </p:cNvSpPr>
          <p:nvPr/>
        </p:nvSpPr>
        <p:spPr>
          <a:xfrm>
            <a:off x="803275" y="333919"/>
            <a:ext cx="15705282" cy="791731"/>
          </a:xfrm>
          <a:prstGeom prst="rect">
            <a:avLst/>
          </a:prstGeom>
        </p:spPr>
        <p:txBody>
          <a:bodyPr vert="horz" lIns="91440" tIns="45720" rIns="91440" bIns="45720" rtlCol="0" anchor="t" anchorCtr="0">
            <a:noAutofit/>
          </a:bodyPr>
          <a:lstStyle>
            <a:lvl1pPr algn="l" defTabSz="1300368" rtl="0" eaLnBrk="1" latinLnBrk="0" hangingPunct="1">
              <a:lnSpc>
                <a:spcPct val="90000"/>
              </a:lnSpc>
              <a:spcBef>
                <a:spcPct val="0"/>
              </a:spcBef>
              <a:buNone/>
              <a:defRPr sz="5400" u="none" kern="1200" cap="none" baseline="0">
                <a:solidFill>
                  <a:srgbClr val="FF0000"/>
                </a:solidFill>
                <a:uFill>
                  <a:solidFill>
                    <a:srgbClr val="1E64C8"/>
                  </a:solidFill>
                </a:uFill>
                <a:latin typeface="+mj-lt"/>
                <a:ea typeface="+mj-ea"/>
                <a:cs typeface="+mj-cs"/>
              </a:defRPr>
            </a:lvl1pPr>
          </a:lstStyle>
          <a:p>
            <a:r>
              <a:rPr lang="en-US" sz="4600" dirty="0">
                <a:solidFill>
                  <a:schemeClr val="bg1"/>
                </a:solidFill>
                <a:latin typeface="Arial Black" panose="020B0A04020102020204" pitchFamily="34" charset="0"/>
                <a:cs typeface="Arial"/>
              </a:rPr>
              <a:t>Components EMS Installation and Reporting (2)</a:t>
            </a:r>
            <a:endParaRPr lang="en-US" sz="4600" dirty="0">
              <a:solidFill>
                <a:schemeClr val="bg1"/>
              </a:solidFill>
              <a:latin typeface="Arial Black" panose="020B0A04020102020204" pitchFamily="34" charset="0"/>
            </a:endParaRPr>
          </a:p>
        </p:txBody>
      </p:sp>
      <p:graphicFrame>
        <p:nvGraphicFramePr>
          <p:cNvPr id="9" name="Content Placeholder 4">
            <a:extLst>
              <a:ext uri="{FF2B5EF4-FFF2-40B4-BE49-F238E27FC236}">
                <a16:creationId xmlns:a16="http://schemas.microsoft.com/office/drawing/2014/main" id="{8E7C5AE0-0379-4703-96B6-4BAAEE85E8A7}"/>
              </a:ext>
            </a:extLst>
          </p:cNvPr>
          <p:cNvGraphicFramePr>
            <a:graphicFrameLocks noGrp="1"/>
          </p:cNvGraphicFramePr>
          <p:nvPr>
            <p:ph idx="1"/>
            <p:extLst>
              <p:ext uri="{D42A27DB-BD31-4B8C-83A1-F6EECF244321}">
                <p14:modId xmlns:p14="http://schemas.microsoft.com/office/powerpoint/2010/main" val="1458717581"/>
              </p:ext>
            </p:extLst>
          </p:nvPr>
        </p:nvGraphicFramePr>
        <p:xfrm>
          <a:off x="1829759" y="1602441"/>
          <a:ext cx="13652313" cy="65487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150305B1-EEDD-0FB9-2C80-8C7AD307A19E}"/>
              </a:ext>
            </a:extLst>
          </p:cNvPr>
          <p:cNvSpPr txBox="1"/>
          <p:nvPr/>
        </p:nvSpPr>
        <p:spPr>
          <a:xfrm>
            <a:off x="7138220" y="8927577"/>
            <a:ext cx="8672050" cy="327077"/>
          </a:xfrm>
          <a:prstGeom prst="rect">
            <a:avLst/>
          </a:prstGeom>
          <a:noFill/>
        </p:spPr>
        <p:txBody>
          <a:bodyPr wrap="square">
            <a:spAutoFit/>
          </a:bodyPr>
          <a:lstStyle/>
          <a:p>
            <a:pPr algn="l">
              <a:lnSpc>
                <a:spcPct val="120000"/>
              </a:lnSpc>
            </a:pPr>
            <a:r>
              <a:rPr lang="en-US" sz="1400" dirty="0"/>
              <a:t>Source: Eskom Sustainability Report_2022</a:t>
            </a:r>
            <a:endParaRPr lang="en-GB" sz="1400" dirty="0"/>
          </a:p>
        </p:txBody>
      </p:sp>
    </p:spTree>
    <p:extLst>
      <p:ext uri="{BB962C8B-B14F-4D97-AF65-F5344CB8AC3E}">
        <p14:creationId xmlns:p14="http://schemas.microsoft.com/office/powerpoint/2010/main" val="4042191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4B12A-1F4D-FE26-EF99-D01F60087CF2}"/>
              </a:ext>
            </a:extLst>
          </p:cNvPr>
          <p:cNvSpPr>
            <a:spLocks noGrp="1"/>
          </p:cNvSpPr>
          <p:nvPr>
            <p:ph type="title"/>
          </p:nvPr>
        </p:nvSpPr>
        <p:spPr/>
        <p:txBody>
          <a:bodyPr/>
          <a:lstStyle/>
          <a:p>
            <a:endParaRPr lang="en-BE" dirty="0"/>
          </a:p>
        </p:txBody>
      </p:sp>
      <p:sp>
        <p:nvSpPr>
          <p:cNvPr id="4" name="Slide Number Placeholder 3">
            <a:extLst>
              <a:ext uri="{FF2B5EF4-FFF2-40B4-BE49-F238E27FC236}">
                <a16:creationId xmlns:a16="http://schemas.microsoft.com/office/drawing/2014/main" id="{15EF2A3A-ACBE-DEA6-81D9-676EC48E5849}"/>
              </a:ext>
            </a:extLst>
          </p:cNvPr>
          <p:cNvSpPr>
            <a:spLocks noGrp="1"/>
          </p:cNvSpPr>
          <p:nvPr>
            <p:ph type="sldNum" sz="quarter" idx="12"/>
          </p:nvPr>
        </p:nvSpPr>
        <p:spPr/>
        <p:txBody>
          <a:bodyPr/>
          <a:lstStyle/>
          <a:p>
            <a:fld id="{7AE184E0-0BD4-4705-A12B-9B71DDE63301}" type="slidenum">
              <a:rPr lang="en-GB" noProof="0" smtClean="0"/>
              <a:t>17</a:t>
            </a:fld>
            <a:endParaRPr lang="en-GB" noProof="0"/>
          </a:p>
        </p:txBody>
      </p:sp>
      <p:sp>
        <p:nvSpPr>
          <p:cNvPr id="5" name="Date Placeholder 4">
            <a:extLst>
              <a:ext uri="{FF2B5EF4-FFF2-40B4-BE49-F238E27FC236}">
                <a16:creationId xmlns:a16="http://schemas.microsoft.com/office/drawing/2014/main" id="{4244BB6A-3132-ACA3-71C5-EC3461155135}"/>
              </a:ext>
            </a:extLst>
          </p:cNvPr>
          <p:cNvSpPr>
            <a:spLocks noGrp="1"/>
          </p:cNvSpPr>
          <p:nvPr>
            <p:ph type="dt" sz="half" idx="13"/>
          </p:nvPr>
        </p:nvSpPr>
        <p:spPr/>
        <p:txBody>
          <a:bodyPr/>
          <a:lstStyle/>
          <a:p>
            <a:fld id="{5F464442-3DD9-7F4E-A987-1DA30DDE0980}" type="datetime1">
              <a:rPr lang="en-BE" smtClean="0"/>
              <a:t>03/07/2024</a:t>
            </a:fld>
            <a:endParaRPr lang="en-BE"/>
          </a:p>
        </p:txBody>
      </p:sp>
      <p:sp>
        <p:nvSpPr>
          <p:cNvPr id="7" name="Rectangle 6">
            <a:extLst>
              <a:ext uri="{FF2B5EF4-FFF2-40B4-BE49-F238E27FC236}">
                <a16:creationId xmlns:a16="http://schemas.microsoft.com/office/drawing/2014/main" id="{052D7404-7924-C6DB-517B-D5289466CCBB}"/>
              </a:ext>
            </a:extLst>
          </p:cNvPr>
          <p:cNvSpPr/>
          <p:nvPr/>
        </p:nvSpPr>
        <p:spPr>
          <a:xfrm>
            <a:off x="793610" y="261957"/>
            <a:ext cx="15738148" cy="832610"/>
          </a:xfrm>
          <a:prstGeom prst="rect">
            <a:avLst/>
          </a:prstGeom>
          <a:solidFill>
            <a:srgbClr val="E14023"/>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rgbClr val="FFFFFF"/>
              </a:solidFill>
              <a:highlight>
                <a:srgbClr val="FFFF00"/>
              </a:highlight>
            </a:endParaRPr>
          </a:p>
        </p:txBody>
      </p:sp>
      <p:sp>
        <p:nvSpPr>
          <p:cNvPr id="8" name="Title 9">
            <a:extLst>
              <a:ext uri="{FF2B5EF4-FFF2-40B4-BE49-F238E27FC236}">
                <a16:creationId xmlns:a16="http://schemas.microsoft.com/office/drawing/2014/main" id="{B310DC24-595E-2BBF-93AA-1C41F330383A}"/>
              </a:ext>
            </a:extLst>
          </p:cNvPr>
          <p:cNvSpPr txBox="1">
            <a:spLocks/>
          </p:cNvSpPr>
          <p:nvPr/>
        </p:nvSpPr>
        <p:spPr>
          <a:xfrm>
            <a:off x="803275" y="333919"/>
            <a:ext cx="15705282" cy="791731"/>
          </a:xfrm>
          <a:prstGeom prst="rect">
            <a:avLst/>
          </a:prstGeom>
        </p:spPr>
        <p:txBody>
          <a:bodyPr vert="horz" lIns="91440" tIns="45720" rIns="91440" bIns="45720" rtlCol="0" anchor="t" anchorCtr="0">
            <a:noAutofit/>
          </a:bodyPr>
          <a:lstStyle>
            <a:lvl1pPr algn="l" defTabSz="1300368" rtl="0" eaLnBrk="1" latinLnBrk="0" hangingPunct="1">
              <a:lnSpc>
                <a:spcPct val="90000"/>
              </a:lnSpc>
              <a:spcBef>
                <a:spcPct val="0"/>
              </a:spcBef>
              <a:buNone/>
              <a:defRPr sz="5400" u="none" kern="1200" cap="none" baseline="0">
                <a:solidFill>
                  <a:srgbClr val="FF0000"/>
                </a:solidFill>
                <a:uFill>
                  <a:solidFill>
                    <a:srgbClr val="1E64C8"/>
                  </a:solidFill>
                </a:uFill>
                <a:latin typeface="+mj-lt"/>
                <a:ea typeface="+mj-ea"/>
                <a:cs typeface="+mj-cs"/>
              </a:defRPr>
            </a:lvl1pPr>
          </a:lstStyle>
          <a:p>
            <a:r>
              <a:rPr lang="en-US" sz="4600" dirty="0">
                <a:solidFill>
                  <a:schemeClr val="bg1"/>
                </a:solidFill>
                <a:latin typeface="Arial Black" panose="020B0A04020102020204" pitchFamily="34" charset="0"/>
                <a:cs typeface="Arial"/>
              </a:rPr>
              <a:t>Components EMS Installation and Reporting (3)</a:t>
            </a:r>
            <a:endParaRPr lang="en-US" sz="4600" dirty="0">
              <a:solidFill>
                <a:schemeClr val="bg1"/>
              </a:solidFill>
              <a:latin typeface="Arial Black" panose="020B0A04020102020204" pitchFamily="34" charset="0"/>
            </a:endParaRPr>
          </a:p>
        </p:txBody>
      </p:sp>
      <p:graphicFrame>
        <p:nvGraphicFramePr>
          <p:cNvPr id="10" name="Content Placeholder 4">
            <a:extLst>
              <a:ext uri="{FF2B5EF4-FFF2-40B4-BE49-F238E27FC236}">
                <a16:creationId xmlns:a16="http://schemas.microsoft.com/office/drawing/2014/main" id="{9D2338F9-3A44-499E-9C5D-58F794907314}"/>
              </a:ext>
            </a:extLst>
          </p:cNvPr>
          <p:cNvGraphicFramePr>
            <a:graphicFrameLocks/>
          </p:cNvGraphicFramePr>
          <p:nvPr>
            <p:extLst>
              <p:ext uri="{D42A27DB-BD31-4B8C-83A1-F6EECF244321}">
                <p14:modId xmlns:p14="http://schemas.microsoft.com/office/powerpoint/2010/main" val="361369837"/>
              </p:ext>
            </p:extLst>
          </p:nvPr>
        </p:nvGraphicFramePr>
        <p:xfrm>
          <a:off x="1304598" y="1538120"/>
          <a:ext cx="12196249" cy="61535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B5C18357-C1FE-CDBC-4767-6F08AD934525}"/>
              </a:ext>
            </a:extLst>
          </p:cNvPr>
          <p:cNvSpPr txBox="1"/>
          <p:nvPr/>
        </p:nvSpPr>
        <p:spPr>
          <a:xfrm>
            <a:off x="7565923" y="9044720"/>
            <a:ext cx="8672050" cy="327077"/>
          </a:xfrm>
          <a:prstGeom prst="rect">
            <a:avLst/>
          </a:prstGeom>
          <a:noFill/>
        </p:spPr>
        <p:txBody>
          <a:bodyPr wrap="square">
            <a:spAutoFit/>
          </a:bodyPr>
          <a:lstStyle/>
          <a:p>
            <a:pPr algn="l">
              <a:lnSpc>
                <a:spcPct val="120000"/>
              </a:lnSpc>
            </a:pPr>
            <a:r>
              <a:rPr lang="en-US" sz="1400" dirty="0"/>
              <a:t>Source: Eskom Sustainability Report_2022</a:t>
            </a:r>
            <a:endParaRPr lang="en-GB" sz="1400" dirty="0"/>
          </a:p>
        </p:txBody>
      </p:sp>
    </p:spTree>
    <p:extLst>
      <p:ext uri="{BB962C8B-B14F-4D97-AF65-F5344CB8AC3E}">
        <p14:creationId xmlns:p14="http://schemas.microsoft.com/office/powerpoint/2010/main" val="2209216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4B12A-1F4D-FE26-EF99-D01F60087CF2}"/>
              </a:ext>
            </a:extLst>
          </p:cNvPr>
          <p:cNvSpPr>
            <a:spLocks noGrp="1"/>
          </p:cNvSpPr>
          <p:nvPr>
            <p:ph type="title"/>
          </p:nvPr>
        </p:nvSpPr>
        <p:spPr/>
        <p:txBody>
          <a:bodyPr/>
          <a:lstStyle/>
          <a:p>
            <a:endParaRPr lang="en-BE" dirty="0"/>
          </a:p>
        </p:txBody>
      </p:sp>
      <p:sp>
        <p:nvSpPr>
          <p:cNvPr id="4" name="Slide Number Placeholder 3">
            <a:extLst>
              <a:ext uri="{FF2B5EF4-FFF2-40B4-BE49-F238E27FC236}">
                <a16:creationId xmlns:a16="http://schemas.microsoft.com/office/drawing/2014/main" id="{15EF2A3A-ACBE-DEA6-81D9-676EC48E5849}"/>
              </a:ext>
            </a:extLst>
          </p:cNvPr>
          <p:cNvSpPr>
            <a:spLocks noGrp="1"/>
          </p:cNvSpPr>
          <p:nvPr>
            <p:ph type="sldNum" sz="quarter" idx="12"/>
          </p:nvPr>
        </p:nvSpPr>
        <p:spPr/>
        <p:txBody>
          <a:bodyPr/>
          <a:lstStyle/>
          <a:p>
            <a:fld id="{7AE184E0-0BD4-4705-A12B-9B71DDE63301}" type="slidenum">
              <a:rPr lang="en-GB" noProof="0" smtClean="0"/>
              <a:t>18</a:t>
            </a:fld>
            <a:endParaRPr lang="en-GB" noProof="0"/>
          </a:p>
        </p:txBody>
      </p:sp>
      <p:sp>
        <p:nvSpPr>
          <p:cNvPr id="5" name="Date Placeholder 4">
            <a:extLst>
              <a:ext uri="{FF2B5EF4-FFF2-40B4-BE49-F238E27FC236}">
                <a16:creationId xmlns:a16="http://schemas.microsoft.com/office/drawing/2014/main" id="{4244BB6A-3132-ACA3-71C5-EC3461155135}"/>
              </a:ext>
            </a:extLst>
          </p:cNvPr>
          <p:cNvSpPr>
            <a:spLocks noGrp="1"/>
          </p:cNvSpPr>
          <p:nvPr>
            <p:ph type="dt" sz="half" idx="13"/>
          </p:nvPr>
        </p:nvSpPr>
        <p:spPr/>
        <p:txBody>
          <a:bodyPr/>
          <a:lstStyle/>
          <a:p>
            <a:fld id="{5F464442-3DD9-7F4E-A987-1DA30DDE0980}" type="datetime1">
              <a:rPr lang="en-BE" smtClean="0"/>
              <a:t>03/07/2024</a:t>
            </a:fld>
            <a:endParaRPr lang="en-BE"/>
          </a:p>
        </p:txBody>
      </p:sp>
      <p:sp>
        <p:nvSpPr>
          <p:cNvPr id="7" name="Rectangle 6">
            <a:extLst>
              <a:ext uri="{FF2B5EF4-FFF2-40B4-BE49-F238E27FC236}">
                <a16:creationId xmlns:a16="http://schemas.microsoft.com/office/drawing/2014/main" id="{052D7404-7924-C6DB-517B-D5289466CCBB}"/>
              </a:ext>
            </a:extLst>
          </p:cNvPr>
          <p:cNvSpPr/>
          <p:nvPr/>
        </p:nvSpPr>
        <p:spPr>
          <a:xfrm>
            <a:off x="793610" y="261957"/>
            <a:ext cx="15738148" cy="832610"/>
          </a:xfrm>
          <a:prstGeom prst="rect">
            <a:avLst/>
          </a:prstGeom>
          <a:solidFill>
            <a:srgbClr val="E14023"/>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rgbClr val="FFFFFF"/>
              </a:solidFill>
              <a:highlight>
                <a:srgbClr val="FFFF00"/>
              </a:highlight>
            </a:endParaRPr>
          </a:p>
        </p:txBody>
      </p:sp>
      <p:sp>
        <p:nvSpPr>
          <p:cNvPr id="8" name="Title 9">
            <a:extLst>
              <a:ext uri="{FF2B5EF4-FFF2-40B4-BE49-F238E27FC236}">
                <a16:creationId xmlns:a16="http://schemas.microsoft.com/office/drawing/2014/main" id="{B310DC24-595E-2BBF-93AA-1C41F330383A}"/>
              </a:ext>
            </a:extLst>
          </p:cNvPr>
          <p:cNvSpPr txBox="1">
            <a:spLocks/>
          </p:cNvSpPr>
          <p:nvPr/>
        </p:nvSpPr>
        <p:spPr>
          <a:xfrm>
            <a:off x="803275" y="411981"/>
            <a:ext cx="15705282" cy="924187"/>
          </a:xfrm>
          <a:prstGeom prst="rect">
            <a:avLst/>
          </a:prstGeom>
        </p:spPr>
        <p:txBody>
          <a:bodyPr vert="horz" lIns="91440" tIns="45720" rIns="91440" bIns="45720" rtlCol="0" anchor="t" anchorCtr="0">
            <a:noAutofit/>
          </a:bodyPr>
          <a:lstStyle>
            <a:lvl1pPr algn="l" defTabSz="1300368" rtl="0" eaLnBrk="1" latinLnBrk="0" hangingPunct="1">
              <a:lnSpc>
                <a:spcPct val="90000"/>
              </a:lnSpc>
              <a:spcBef>
                <a:spcPct val="0"/>
              </a:spcBef>
              <a:buNone/>
              <a:defRPr sz="5400" u="none" kern="1200" cap="none" baseline="0">
                <a:solidFill>
                  <a:srgbClr val="FF0000"/>
                </a:solidFill>
                <a:uFill>
                  <a:solidFill>
                    <a:srgbClr val="1E64C8"/>
                  </a:solidFill>
                </a:uFill>
                <a:latin typeface="+mj-lt"/>
                <a:ea typeface="+mj-ea"/>
                <a:cs typeface="+mj-cs"/>
              </a:defRPr>
            </a:lvl1pPr>
          </a:lstStyle>
          <a:p>
            <a:r>
              <a:rPr lang="en-US" sz="4600" dirty="0">
                <a:solidFill>
                  <a:schemeClr val="bg1"/>
                </a:solidFill>
                <a:latin typeface="Arial Black" panose="020B0A04020102020204" pitchFamily="34" charset="0"/>
                <a:cs typeface="Arial"/>
              </a:rPr>
              <a:t>Components of EMS Installation and Reporting (4)</a:t>
            </a:r>
            <a:endParaRPr lang="en-US" sz="4600" dirty="0">
              <a:solidFill>
                <a:schemeClr val="bg1"/>
              </a:solidFill>
              <a:latin typeface="Arial Black" panose="020B0A04020102020204" pitchFamily="34" charset="0"/>
            </a:endParaRPr>
          </a:p>
        </p:txBody>
      </p:sp>
      <p:graphicFrame>
        <p:nvGraphicFramePr>
          <p:cNvPr id="9" name="Content Placeholder 4">
            <a:extLst>
              <a:ext uri="{FF2B5EF4-FFF2-40B4-BE49-F238E27FC236}">
                <a16:creationId xmlns:a16="http://schemas.microsoft.com/office/drawing/2014/main" id="{086C12FE-532B-448B-8E16-7C6188DA6BAC}"/>
              </a:ext>
            </a:extLst>
          </p:cNvPr>
          <p:cNvGraphicFramePr>
            <a:graphicFrameLocks/>
          </p:cNvGraphicFramePr>
          <p:nvPr>
            <p:extLst>
              <p:ext uri="{D42A27DB-BD31-4B8C-83A1-F6EECF244321}">
                <p14:modId xmlns:p14="http://schemas.microsoft.com/office/powerpoint/2010/main" val="2440112985"/>
              </p:ext>
            </p:extLst>
          </p:nvPr>
        </p:nvGraphicFramePr>
        <p:xfrm>
          <a:off x="1949823" y="1385047"/>
          <a:ext cx="11430000" cy="65621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1C7AB9CD-57B3-14BE-0A81-2290BF73D5C7}"/>
              </a:ext>
            </a:extLst>
          </p:cNvPr>
          <p:cNvSpPr txBox="1"/>
          <p:nvPr/>
        </p:nvSpPr>
        <p:spPr>
          <a:xfrm>
            <a:off x="4514056" y="8785164"/>
            <a:ext cx="8672050" cy="327077"/>
          </a:xfrm>
          <a:prstGeom prst="rect">
            <a:avLst/>
          </a:prstGeom>
          <a:noFill/>
        </p:spPr>
        <p:txBody>
          <a:bodyPr wrap="square">
            <a:spAutoFit/>
          </a:bodyPr>
          <a:lstStyle/>
          <a:p>
            <a:pPr algn="ctr">
              <a:lnSpc>
                <a:spcPct val="120000"/>
              </a:lnSpc>
            </a:pPr>
            <a:r>
              <a:rPr lang="en-US" sz="1400" dirty="0"/>
              <a:t>Source: Eskom Sustainability Report_2022</a:t>
            </a:r>
            <a:endParaRPr lang="en-GB" sz="1400" dirty="0"/>
          </a:p>
        </p:txBody>
      </p:sp>
    </p:spTree>
    <p:extLst>
      <p:ext uri="{BB962C8B-B14F-4D97-AF65-F5344CB8AC3E}">
        <p14:creationId xmlns:p14="http://schemas.microsoft.com/office/powerpoint/2010/main" val="4811553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A106DD-5978-7CD1-F704-89EE67F06BD8}"/>
              </a:ext>
            </a:extLst>
          </p:cNvPr>
          <p:cNvSpPr/>
          <p:nvPr/>
        </p:nvSpPr>
        <p:spPr>
          <a:xfrm>
            <a:off x="793610" y="261957"/>
            <a:ext cx="15738148" cy="832610"/>
          </a:xfrm>
          <a:prstGeom prst="rect">
            <a:avLst/>
          </a:prstGeom>
          <a:solidFill>
            <a:srgbClr val="E14023"/>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rgbClr val="FFFFFF"/>
              </a:solidFill>
              <a:highlight>
                <a:srgbClr val="FFFF00"/>
              </a:highlight>
            </a:endParaRPr>
          </a:p>
        </p:txBody>
      </p:sp>
      <p:sp>
        <p:nvSpPr>
          <p:cNvPr id="4" name="Slide Number Placeholder 3">
            <a:extLst>
              <a:ext uri="{FF2B5EF4-FFF2-40B4-BE49-F238E27FC236}">
                <a16:creationId xmlns:a16="http://schemas.microsoft.com/office/drawing/2014/main" id="{4C304643-05FE-47CD-EE50-BD38424BE0FB}"/>
              </a:ext>
            </a:extLst>
          </p:cNvPr>
          <p:cNvSpPr>
            <a:spLocks noGrp="1"/>
          </p:cNvSpPr>
          <p:nvPr>
            <p:ph type="sldNum" sz="quarter" idx="12"/>
          </p:nvPr>
        </p:nvSpPr>
        <p:spPr/>
        <p:txBody>
          <a:bodyPr/>
          <a:lstStyle/>
          <a:p>
            <a:fld id="{7AE184E0-0BD4-4705-A12B-9B71DDE63301}" type="slidenum">
              <a:rPr lang="en-GB" noProof="0" smtClean="0"/>
              <a:t>19</a:t>
            </a:fld>
            <a:endParaRPr lang="en-GB" noProof="0"/>
          </a:p>
        </p:txBody>
      </p:sp>
      <p:sp>
        <p:nvSpPr>
          <p:cNvPr id="5" name="Date Placeholder 4">
            <a:extLst>
              <a:ext uri="{FF2B5EF4-FFF2-40B4-BE49-F238E27FC236}">
                <a16:creationId xmlns:a16="http://schemas.microsoft.com/office/drawing/2014/main" id="{0CF641C7-3CB5-B868-06A9-934D5145EA4F}"/>
              </a:ext>
            </a:extLst>
          </p:cNvPr>
          <p:cNvSpPr>
            <a:spLocks noGrp="1"/>
          </p:cNvSpPr>
          <p:nvPr>
            <p:ph type="dt" sz="half" idx="13"/>
          </p:nvPr>
        </p:nvSpPr>
        <p:spPr/>
        <p:txBody>
          <a:bodyPr/>
          <a:lstStyle/>
          <a:p>
            <a:fld id="{4B4DCBA4-15AF-9242-A01B-D0E1D411027E}" type="datetime1">
              <a:rPr lang="en-BE" smtClean="0"/>
              <a:t>03/07/2024</a:t>
            </a:fld>
            <a:endParaRPr lang="en-BE"/>
          </a:p>
        </p:txBody>
      </p:sp>
      <p:sp>
        <p:nvSpPr>
          <p:cNvPr id="10" name="Title 9">
            <a:extLst>
              <a:ext uri="{FF2B5EF4-FFF2-40B4-BE49-F238E27FC236}">
                <a16:creationId xmlns:a16="http://schemas.microsoft.com/office/drawing/2014/main" id="{6E6B448C-D96E-8D03-841C-2780EDC639A6}"/>
              </a:ext>
            </a:extLst>
          </p:cNvPr>
          <p:cNvSpPr>
            <a:spLocks noGrp="1"/>
          </p:cNvSpPr>
          <p:nvPr>
            <p:ph type="title"/>
          </p:nvPr>
        </p:nvSpPr>
        <p:spPr>
          <a:xfrm>
            <a:off x="789290" y="333919"/>
            <a:ext cx="15717893" cy="760648"/>
          </a:xfrm>
        </p:spPr>
        <p:txBody>
          <a:bodyPr/>
          <a:lstStyle/>
          <a:p>
            <a:r>
              <a:rPr lang="en-US" sz="4400" dirty="0">
                <a:solidFill>
                  <a:schemeClr val="bg1"/>
                </a:solidFill>
                <a:latin typeface="Arial Black" panose="020B0A04020102020204" pitchFamily="34" charset="0"/>
                <a:cs typeface="Arial"/>
              </a:rPr>
              <a:t>Conclusion</a:t>
            </a:r>
            <a:endParaRPr lang="en-US" sz="4400" dirty="0">
              <a:solidFill>
                <a:schemeClr val="bg1"/>
              </a:solidFill>
              <a:latin typeface="Arial Black" panose="020B0A04020102020204" pitchFamily="34" charset="0"/>
              <a:ea typeface="Calibri"/>
              <a:cs typeface="Calibri"/>
            </a:endParaRPr>
          </a:p>
        </p:txBody>
      </p:sp>
      <p:sp>
        <p:nvSpPr>
          <p:cNvPr id="2" name="TextBox 1">
            <a:extLst>
              <a:ext uri="{FF2B5EF4-FFF2-40B4-BE49-F238E27FC236}">
                <a16:creationId xmlns:a16="http://schemas.microsoft.com/office/drawing/2014/main" id="{71029B83-B74A-F911-AFEB-BACE2919436B}"/>
              </a:ext>
            </a:extLst>
          </p:cNvPr>
          <p:cNvSpPr txBox="1"/>
          <p:nvPr/>
        </p:nvSpPr>
        <p:spPr>
          <a:xfrm>
            <a:off x="686899" y="1991032"/>
            <a:ext cx="15964877" cy="4483535"/>
          </a:xfrm>
          <a:prstGeom prst="rect">
            <a:avLst/>
          </a:prstGeom>
          <a:noFill/>
        </p:spPr>
        <p:txBody>
          <a:bodyPr wrap="square" rtlCol="0">
            <a:spAutoFit/>
          </a:bodyPr>
          <a:lstStyle/>
          <a:p>
            <a:pPr marL="342900" indent="-342900" algn="just">
              <a:lnSpc>
                <a:spcPct val="120000"/>
              </a:lnSpc>
              <a:buFont typeface="Wingdings" panose="05000000000000000000" pitchFamily="2" charset="2"/>
              <a:buChar char="ü"/>
            </a:pPr>
            <a:r>
              <a:rPr lang="en-US" sz="2400" dirty="0"/>
              <a:t>In terms of regulatory framework b</a:t>
            </a:r>
            <a:r>
              <a:rPr lang="en-US" sz="2400" b="0" i="0" dirty="0">
                <a:effectLst/>
              </a:rPr>
              <a:t>oth Kenya and South Africa have regulatory frameworks in place to address air quality and stationary emissions defining emission standards, monitoring requirements, and reporting obligations for industries.</a:t>
            </a:r>
          </a:p>
          <a:p>
            <a:pPr marL="342900" indent="-342900" algn="just">
              <a:lnSpc>
                <a:spcPct val="120000"/>
              </a:lnSpc>
              <a:buFont typeface="Wingdings" panose="05000000000000000000" pitchFamily="2" charset="2"/>
              <a:buChar char="ü"/>
            </a:pPr>
            <a:r>
              <a:rPr lang="en-US" sz="2400" dirty="0"/>
              <a:t>They both employ modern monitoring technologies, such as Continuous Emission Monitoring Systems (CEMS), to track pollutants from stationary sources. </a:t>
            </a:r>
          </a:p>
          <a:p>
            <a:pPr marL="342900" indent="-342900" algn="just">
              <a:lnSpc>
                <a:spcPct val="120000"/>
              </a:lnSpc>
              <a:buFont typeface="Wingdings" panose="05000000000000000000" pitchFamily="2" charset="2"/>
              <a:buChar char="ü"/>
            </a:pPr>
            <a:r>
              <a:rPr lang="en-US" sz="2400" dirty="0"/>
              <a:t>Facilities in both countries are required to regularly report their emissions data to relevant environmental authorities depending on regulatory standards.</a:t>
            </a:r>
          </a:p>
          <a:p>
            <a:pPr marL="342900" indent="-342900" algn="just">
              <a:lnSpc>
                <a:spcPct val="120000"/>
              </a:lnSpc>
              <a:buFont typeface="Wingdings" panose="05000000000000000000" pitchFamily="2" charset="2"/>
              <a:buChar char="ü"/>
            </a:pPr>
            <a:r>
              <a:rPr lang="en-US" sz="2400" dirty="0"/>
              <a:t>Due to the continuous evolution of environmental challenges, regulatory frameworks are expected to adapt. Both Kenya and South Africa are involved in continuous improvement efforts, updating standards and monitoring approaches to address emerging environmental concerns.</a:t>
            </a:r>
            <a:endParaRPr lang="en-IN" sz="2400" dirty="0"/>
          </a:p>
        </p:txBody>
      </p:sp>
    </p:spTree>
    <p:extLst>
      <p:ext uri="{BB962C8B-B14F-4D97-AF65-F5344CB8AC3E}">
        <p14:creationId xmlns:p14="http://schemas.microsoft.com/office/powerpoint/2010/main" val="3463377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A106DD-5978-7CD1-F704-89EE67F06BD8}"/>
              </a:ext>
            </a:extLst>
          </p:cNvPr>
          <p:cNvSpPr/>
          <p:nvPr/>
        </p:nvSpPr>
        <p:spPr>
          <a:xfrm>
            <a:off x="793610" y="261957"/>
            <a:ext cx="15738148" cy="832610"/>
          </a:xfrm>
          <a:prstGeom prst="rect">
            <a:avLst/>
          </a:prstGeom>
          <a:solidFill>
            <a:srgbClr val="E14023"/>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rgbClr val="FFFFFF"/>
              </a:solidFill>
              <a:highlight>
                <a:srgbClr val="FFFF00"/>
              </a:highlight>
            </a:endParaRPr>
          </a:p>
        </p:txBody>
      </p:sp>
      <p:sp>
        <p:nvSpPr>
          <p:cNvPr id="10" name="Title 9">
            <a:extLst>
              <a:ext uri="{FF2B5EF4-FFF2-40B4-BE49-F238E27FC236}">
                <a16:creationId xmlns:a16="http://schemas.microsoft.com/office/drawing/2014/main" id="{6E6B448C-D96E-8D03-841C-2780EDC639A6}"/>
              </a:ext>
            </a:extLst>
          </p:cNvPr>
          <p:cNvSpPr>
            <a:spLocks noGrp="1"/>
          </p:cNvSpPr>
          <p:nvPr>
            <p:ph type="title"/>
          </p:nvPr>
        </p:nvSpPr>
        <p:spPr>
          <a:xfrm>
            <a:off x="839783" y="375001"/>
            <a:ext cx="15705282" cy="863693"/>
          </a:xfrm>
        </p:spPr>
        <p:txBody>
          <a:bodyPr/>
          <a:lstStyle/>
          <a:p>
            <a:r>
              <a:rPr lang="en-US" sz="4400" dirty="0">
                <a:solidFill>
                  <a:schemeClr val="bg1"/>
                </a:solidFill>
                <a:latin typeface="Arial Black" panose="020B0A04020102020204" pitchFamily="34" charset="0"/>
                <a:cs typeface="Arial"/>
              </a:rPr>
              <a:t>References</a:t>
            </a:r>
            <a:endParaRPr lang="en-US" sz="4400" dirty="0">
              <a:solidFill>
                <a:schemeClr val="bg1"/>
              </a:solidFill>
              <a:latin typeface="Arial Black" panose="020B0A04020102020204" pitchFamily="34" charset="0"/>
              <a:ea typeface="Calibri"/>
              <a:cs typeface="Calibri"/>
            </a:endParaRPr>
          </a:p>
        </p:txBody>
      </p:sp>
      <p:sp>
        <p:nvSpPr>
          <p:cNvPr id="2" name="Content Placeholder 1">
            <a:extLst>
              <a:ext uri="{FF2B5EF4-FFF2-40B4-BE49-F238E27FC236}">
                <a16:creationId xmlns:a16="http://schemas.microsoft.com/office/drawing/2014/main" id="{53BF61E2-3B76-4C15-B576-77D809A924EE}"/>
              </a:ext>
            </a:extLst>
          </p:cNvPr>
          <p:cNvSpPr>
            <a:spLocks noGrp="1"/>
          </p:cNvSpPr>
          <p:nvPr>
            <p:ph idx="1"/>
          </p:nvPr>
        </p:nvSpPr>
        <p:spPr>
          <a:xfrm>
            <a:off x="835825" y="1194364"/>
            <a:ext cx="15699575" cy="6696000"/>
          </a:xfrm>
        </p:spPr>
        <p:txBody>
          <a:bodyPr>
            <a:normAutofit/>
          </a:bodyPr>
          <a:lstStyle/>
          <a:p>
            <a:pPr algn="just">
              <a:lnSpc>
                <a:spcPct val="150000"/>
              </a:lnSpc>
              <a:buFont typeface="Wingdings" panose="05000000000000000000" pitchFamily="2" charset="2"/>
              <a:buChar char="ü"/>
            </a:pPr>
            <a:r>
              <a:rPr lang="en-US" sz="2200" dirty="0" err="1">
                <a:cs typeface="Calibri" panose="020F0502020204030204" pitchFamily="34" charset="0"/>
              </a:rPr>
              <a:t>Ciobanu</a:t>
            </a:r>
            <a:r>
              <a:rPr lang="en-US" sz="2200" dirty="0">
                <a:cs typeface="Calibri" panose="020F0502020204030204" pitchFamily="34" charset="0"/>
              </a:rPr>
              <a:t>, C., </a:t>
            </a:r>
            <a:r>
              <a:rPr lang="en-US" sz="2200" dirty="0" err="1">
                <a:cs typeface="Calibri" panose="020F0502020204030204" pitchFamily="34" charset="0"/>
              </a:rPr>
              <a:t>Istrate</a:t>
            </a:r>
            <a:r>
              <a:rPr lang="en-US" sz="2200" dirty="0">
                <a:cs typeface="Calibri" panose="020F0502020204030204" pitchFamily="34" charset="0"/>
              </a:rPr>
              <a:t>, I. A., Tudor, P., &amp; </a:t>
            </a:r>
            <a:r>
              <a:rPr lang="en-US" sz="2200" dirty="0" err="1">
                <a:cs typeface="Calibri" panose="020F0502020204030204" pitchFamily="34" charset="0"/>
              </a:rPr>
              <a:t>Voicu</a:t>
            </a:r>
            <a:r>
              <a:rPr lang="en-US" sz="2200" dirty="0">
                <a:cs typeface="Calibri" panose="020F0502020204030204" pitchFamily="34" charset="0"/>
              </a:rPr>
              <a:t>, G. (2021). Dust emission monitoring in cement plant mills: a case study in Romania. </a:t>
            </a:r>
            <a:r>
              <a:rPr lang="en-US" sz="2200" i="1" dirty="0">
                <a:cs typeface="Calibri" panose="020F0502020204030204" pitchFamily="34" charset="0"/>
              </a:rPr>
              <a:t>International Journal of Environmental Research and Public Health</a:t>
            </a:r>
            <a:r>
              <a:rPr lang="en-US" sz="2200" dirty="0">
                <a:cs typeface="Calibri" panose="020F0502020204030204" pitchFamily="34" charset="0"/>
              </a:rPr>
              <a:t>, </a:t>
            </a:r>
            <a:r>
              <a:rPr lang="en-US" sz="2200" i="1" dirty="0">
                <a:cs typeface="Calibri" panose="020F0502020204030204" pitchFamily="34" charset="0"/>
              </a:rPr>
              <a:t>18</a:t>
            </a:r>
            <a:r>
              <a:rPr lang="en-US" sz="2200" dirty="0">
                <a:cs typeface="Calibri" panose="020F0502020204030204" pitchFamily="34" charset="0"/>
              </a:rPr>
              <a:t>(17), 9096.</a:t>
            </a:r>
          </a:p>
          <a:p>
            <a:pPr algn="just">
              <a:lnSpc>
                <a:spcPct val="150000"/>
              </a:lnSpc>
              <a:buFont typeface="Wingdings" panose="05000000000000000000" pitchFamily="2" charset="2"/>
              <a:buChar char="ü"/>
            </a:pPr>
            <a:r>
              <a:rPr lang="en-GB" sz="2200" dirty="0" err="1">
                <a:cs typeface="Calibri" panose="020F0502020204030204" pitchFamily="34" charset="0"/>
              </a:rPr>
              <a:t>Bamburi</a:t>
            </a:r>
            <a:r>
              <a:rPr lang="en-GB" sz="2200" dirty="0">
                <a:cs typeface="Calibri" panose="020F0502020204030204" pitchFamily="34" charset="0"/>
              </a:rPr>
              <a:t> Cement Limited (BAMB.ke) 2022 annual report. Available at: https://africanfinancials.com/document/ke-bamb-2022-ar-00/ (Accessed: 07 March 2024). (No date b) </a:t>
            </a:r>
            <a:r>
              <a:rPr lang="en-GB" sz="2200" dirty="0" err="1">
                <a:cs typeface="Calibri" panose="020F0502020204030204" pitchFamily="34" charset="0"/>
              </a:rPr>
              <a:t>Bamburi</a:t>
            </a:r>
            <a:r>
              <a:rPr lang="en-GB" sz="2200" dirty="0">
                <a:cs typeface="Calibri" panose="020F0502020204030204" pitchFamily="34" charset="0"/>
              </a:rPr>
              <a:t> Cement Limited (BAMB.ke) 2022 annual report. Available </a:t>
            </a:r>
            <a:r>
              <a:rPr lang="en-GB" sz="2200" dirty="0" err="1">
                <a:cs typeface="Calibri" panose="020F0502020204030204" pitchFamily="34" charset="0"/>
              </a:rPr>
              <a:t>at:https</a:t>
            </a:r>
            <a:r>
              <a:rPr lang="en-GB" sz="2200" dirty="0">
                <a:cs typeface="Calibri" panose="020F0502020204030204" pitchFamily="34" charset="0"/>
              </a:rPr>
              <a:t>://africanfinancials.com/document/ke-bamb-2022-ar-00/ (Accessed: 07 March 2024). </a:t>
            </a:r>
          </a:p>
          <a:p>
            <a:pPr algn="just">
              <a:lnSpc>
                <a:spcPct val="150000"/>
              </a:lnSpc>
              <a:buFont typeface="Wingdings" panose="05000000000000000000" pitchFamily="2" charset="2"/>
              <a:buChar char="ü"/>
            </a:pPr>
            <a:r>
              <a:rPr lang="en-GB" sz="2200" dirty="0" err="1">
                <a:cs typeface="Calibri" panose="020F0502020204030204" pitchFamily="34" charset="0"/>
              </a:rPr>
              <a:t>Bamburi</a:t>
            </a:r>
            <a:r>
              <a:rPr lang="en-GB" sz="2200" dirty="0">
                <a:cs typeface="Calibri" panose="020F0502020204030204" pitchFamily="34" charset="0"/>
              </a:rPr>
              <a:t> Cement Limited (BAMB.ke) 2021 annual report. Available at: https://africanfinancials.com/document/ke-bamb-2021-ar-00/ (Accessed: 07 March 2024). </a:t>
            </a:r>
          </a:p>
          <a:p>
            <a:pPr algn="just">
              <a:lnSpc>
                <a:spcPct val="150000"/>
              </a:lnSpc>
              <a:buFont typeface="Wingdings" panose="05000000000000000000" pitchFamily="2" charset="2"/>
              <a:buChar char="ü"/>
            </a:pPr>
            <a:r>
              <a:rPr lang="en-GB" sz="2200" dirty="0">
                <a:cs typeface="Calibri" panose="020F0502020204030204" pitchFamily="34" charset="0"/>
              </a:rPr>
              <a:t>Eskom – Eskom Sustainability Report: UN Global Compact (no date a) Eskom – Eskom Sustainability Report | UN Global Compact. Available at: https://www.unglobalcompact.org/participation/report/cop/create-and-submit/active/458072 (Accessed: 07 March 2024). </a:t>
            </a:r>
          </a:p>
          <a:p>
            <a:pPr algn="just">
              <a:lnSpc>
                <a:spcPct val="150000"/>
              </a:lnSpc>
              <a:buFont typeface="Wingdings" panose="05000000000000000000" pitchFamily="2" charset="2"/>
              <a:buChar char="ü"/>
            </a:pPr>
            <a:r>
              <a:rPr lang="en-GB" sz="2200" dirty="0">
                <a:cs typeface="Calibri" panose="020F0502020204030204" pitchFamily="34" charset="0"/>
              </a:rPr>
              <a:t>Eskom – Eskom Sustainability Report: UN Global Compact (no date b) Eskom – Eskom Sustainability Report | UN Global Compact. Available at: https://www.unglobalcompact.org/participation/report/cop/create-and-submit/active/458072 (Accessed: 07 March 2024). </a:t>
            </a:r>
          </a:p>
        </p:txBody>
      </p:sp>
      <p:sp>
        <p:nvSpPr>
          <p:cNvPr id="4" name="Slide Number Placeholder 3">
            <a:extLst>
              <a:ext uri="{FF2B5EF4-FFF2-40B4-BE49-F238E27FC236}">
                <a16:creationId xmlns:a16="http://schemas.microsoft.com/office/drawing/2014/main" id="{4C304643-05FE-47CD-EE50-BD38424BE0FB}"/>
              </a:ext>
            </a:extLst>
          </p:cNvPr>
          <p:cNvSpPr>
            <a:spLocks noGrp="1"/>
          </p:cNvSpPr>
          <p:nvPr>
            <p:ph type="sldNum" sz="quarter" idx="12"/>
          </p:nvPr>
        </p:nvSpPr>
        <p:spPr/>
        <p:txBody>
          <a:bodyPr/>
          <a:lstStyle/>
          <a:p>
            <a:fld id="{7AE184E0-0BD4-4705-A12B-9B71DDE63301}" type="slidenum">
              <a:rPr lang="en-GB" noProof="0" smtClean="0"/>
              <a:t>20</a:t>
            </a:fld>
            <a:endParaRPr lang="en-GB" noProof="0"/>
          </a:p>
        </p:txBody>
      </p:sp>
      <p:sp>
        <p:nvSpPr>
          <p:cNvPr id="5" name="Date Placeholder 4">
            <a:extLst>
              <a:ext uri="{FF2B5EF4-FFF2-40B4-BE49-F238E27FC236}">
                <a16:creationId xmlns:a16="http://schemas.microsoft.com/office/drawing/2014/main" id="{0CF641C7-3CB5-B868-06A9-934D5145EA4F}"/>
              </a:ext>
            </a:extLst>
          </p:cNvPr>
          <p:cNvSpPr>
            <a:spLocks noGrp="1"/>
          </p:cNvSpPr>
          <p:nvPr>
            <p:ph type="dt" sz="half" idx="13"/>
          </p:nvPr>
        </p:nvSpPr>
        <p:spPr/>
        <p:txBody>
          <a:bodyPr/>
          <a:lstStyle/>
          <a:p>
            <a:fld id="{4B4DCBA4-15AF-9242-A01B-D0E1D411027E}" type="datetime1">
              <a:rPr lang="en-BE" smtClean="0"/>
              <a:t>03/07/2024</a:t>
            </a:fld>
            <a:endParaRPr lang="en-BE" dirty="0"/>
          </a:p>
        </p:txBody>
      </p:sp>
    </p:spTree>
    <p:extLst>
      <p:ext uri="{BB962C8B-B14F-4D97-AF65-F5344CB8AC3E}">
        <p14:creationId xmlns:p14="http://schemas.microsoft.com/office/powerpoint/2010/main" val="3377724814"/>
      </p:ext>
    </p:extLst>
  </p:cSld>
  <p:clrMapOvr>
    <a:masterClrMapping/>
  </p:clrMapOvr>
</p:sld>
</file>

<file path=ppt/theme/theme1.xml><?xml version="1.0" encoding="utf-8"?>
<a:theme xmlns:a="http://schemas.openxmlformats.org/drawingml/2006/main" name="Office Theme">
  <a:themeElements>
    <a:clrScheme name="UGent Corporate">
      <a:dk1>
        <a:sysClr val="windowText" lastClr="000000"/>
      </a:dk1>
      <a:lt1>
        <a:sysClr val="window" lastClr="FFFFFF"/>
      </a:lt1>
      <a:dk2>
        <a:srgbClr val="1E64C8"/>
      </a:dk2>
      <a:lt2>
        <a:srgbClr val="E9F0FA"/>
      </a:lt2>
      <a:accent1>
        <a:srgbClr val="1E64C8"/>
      </a:accent1>
      <a:accent2>
        <a:srgbClr val="FFD200"/>
      </a:accent2>
      <a:accent3>
        <a:srgbClr val="3574CE"/>
      </a:accent3>
      <a:accent4>
        <a:srgbClr val="4B83D3"/>
      </a:accent4>
      <a:accent5>
        <a:srgbClr val="6293D9"/>
      </a:accent5>
      <a:accent6>
        <a:srgbClr val="78A2DE"/>
      </a:accent6>
      <a:hlink>
        <a:srgbClr val="1E64C8"/>
      </a:hlink>
      <a:folHlink>
        <a:srgbClr val="3574CE"/>
      </a:folHlink>
    </a:clrScheme>
    <a:fontScheme name="Universiteit Gent">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31750">
          <a:solidFill>
            <a:srgbClr val="1E64C8"/>
          </a:solidFill>
        </a:ln>
      </a:spPr>
      <a:bodyPr rtlCol="0" anchor="ctr"/>
      <a:lstStyle>
        <a:defPPr algn="ctr">
          <a:defRPr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1750">
          <a:solidFill>
            <a:srgbClr val="1E64C8"/>
          </a:solidFill>
          <a:headEnd type="none" w="lg" len="lg"/>
          <a:tailEnd type="none" w="lg" len="lg"/>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marL="342900" indent="-342900" algn="l">
          <a:lnSpc>
            <a:spcPct val="120000"/>
          </a:lnSpc>
          <a:buFont typeface="Arial" panose="020B0604020202020204" pitchFamily="34" charset="0"/>
          <a:buChar char="‒"/>
          <a:defRPr sz="2500" smtClean="0"/>
        </a:defPPr>
      </a:lstStyle>
    </a:txDef>
  </a:objectDefaults>
  <a:extraClrSchemeLst/>
  <a:extLst>
    <a:ext uri="{05A4C25C-085E-4340-85A3-A5531E510DB2}">
      <thm15:themeFamily xmlns:thm15="http://schemas.microsoft.com/office/thememl/2012/main" name="PowerPoint_UGent_EN.potx" id="{C13B4B38-29A5-474E-8BA7-DC976804664A}" vid="{DC5B41C7-CA43-4E14-AB4C-72FA02633B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2211</TotalTime>
  <Words>1430</Words>
  <Application>Microsoft Office PowerPoint</Application>
  <PresentationFormat>Custom</PresentationFormat>
  <Paragraphs>153</Paragraphs>
  <Slides>20</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Arial Black</vt:lpstr>
      <vt:lpstr>Calibri</vt:lpstr>
      <vt:lpstr>Cambria</vt:lpstr>
      <vt:lpstr>Gill Sans MT</vt:lpstr>
      <vt:lpstr>Times New Roman</vt:lpstr>
      <vt:lpstr>Wingdings</vt:lpstr>
      <vt:lpstr>Office Theme</vt:lpstr>
      <vt:lpstr>Stationary Emission Monitoring and Reporting in Kenya and South Africa</vt:lpstr>
      <vt:lpstr>Why EM and Reporting in Stationary Sources</vt:lpstr>
      <vt:lpstr>Institutional and Regulatory Framework in Kenya</vt:lpstr>
      <vt:lpstr>Emission Standards for Cement Plants in Kenya</vt:lpstr>
      <vt:lpstr>Case Study of Bamburi Cement</vt:lpstr>
      <vt:lpstr>Typical Flowchart of Cement Grinding</vt:lpstr>
      <vt:lpstr>Installation of EMS in Bamburi Cement (1)</vt:lpstr>
      <vt:lpstr>Installation of EMS in Bamburi Cement (2)</vt:lpstr>
      <vt:lpstr>Procured and Installed EMS technology</vt:lpstr>
      <vt:lpstr>Quality Control &amp; Control Assurance (QA/QC) of EMS</vt:lpstr>
      <vt:lpstr>Case Study of Eskom Holdings, SA</vt:lpstr>
      <vt:lpstr>Legislative framework of south Africa</vt:lpstr>
      <vt:lpstr>Limiting Standards</vt:lpstr>
      <vt:lpstr>PowerPoint Presentation</vt:lpstr>
      <vt:lpstr>PowerPoint Presentation</vt:lpstr>
      <vt:lpstr>PowerPoint Presentation</vt:lpstr>
      <vt:lpstr>PowerPoint Presentation</vt:lpstr>
      <vt:lpstr>PowerPoint Presentation</vt:lpstr>
      <vt:lpstr>Conclusion</vt:lpstr>
      <vt:lpstr>References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Van De Ginste Louise</dc:creator>
  <cp:keywords/>
  <dc:description/>
  <cp:lastModifiedBy>Joas Koech</cp:lastModifiedBy>
  <cp:revision>105</cp:revision>
  <dcterms:created xsi:type="dcterms:W3CDTF">2023-10-30T18:37:03Z</dcterms:created>
  <dcterms:modified xsi:type="dcterms:W3CDTF">2024-03-07T20:47:20Z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censed to">
    <vt:lpwstr>Ghent University</vt:lpwstr>
  </property>
  <property fmtid="{D5CDD505-2E9C-101B-9397-08002B2CF9AE}" pid="3" name="Version">
    <vt:lpwstr>1.1</vt:lpwstr>
  </property>
  <property fmtid="{D5CDD505-2E9C-101B-9397-08002B2CF9AE}" pid="4" name="Date">
    <vt:filetime>2019-05-23T22:00:00Z</vt:filetime>
  </property>
  <property fmtid="{D5CDD505-2E9C-101B-9397-08002B2CF9AE}" pid="5" name="Build">
    <vt:i4>20</vt:i4>
  </property>
</Properties>
</file>