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ECA74-C017-4CF3-BBB6-433CB47B4112}" v="28" dt="2022-09-27T17:33:32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apek Adamec" userId="b70ece46-235f-4b59-9621-5d65c33ebf31" providerId="ADAL" clId="{197C7893-AF2E-4DE5-B7CC-2FF2AAB32500}"/>
    <pc:docChg chg="undo custSel modSld">
      <pc:chgData name="Martin Capek Adamec" userId="b70ece46-235f-4b59-9621-5d65c33ebf31" providerId="ADAL" clId="{197C7893-AF2E-4DE5-B7CC-2FF2AAB32500}" dt="2022-02-21T21:12:07.652" v="6" actId="26606"/>
      <pc:docMkLst>
        <pc:docMk/>
      </pc:docMkLst>
      <pc:sldChg chg="addSp delSp modSp mod">
        <pc:chgData name="Martin Capek Adamec" userId="b70ece46-235f-4b59-9621-5d65c33ebf31" providerId="ADAL" clId="{197C7893-AF2E-4DE5-B7CC-2FF2AAB32500}" dt="2022-02-21T21:11:38.760" v="4"/>
        <pc:sldMkLst>
          <pc:docMk/>
          <pc:sldMk cId="2619083595" sldId="256"/>
        </pc:sldMkLst>
        <pc:spChg chg="mod">
          <ac:chgData name="Martin Capek Adamec" userId="b70ece46-235f-4b59-9621-5d65c33ebf31" providerId="ADAL" clId="{197C7893-AF2E-4DE5-B7CC-2FF2AAB32500}" dt="2022-02-21T21:08:03.530" v="0" actId="6549"/>
          <ac:spMkLst>
            <pc:docMk/>
            <pc:sldMk cId="2619083595" sldId="256"/>
            <ac:spMk id="3" creationId="{3F14DFEF-1F5D-4394-B04F-20D343432113}"/>
          </ac:spMkLst>
        </pc:spChg>
        <pc:picChg chg="add del mod">
          <ac:chgData name="Martin Capek Adamec" userId="b70ece46-235f-4b59-9621-5d65c33ebf31" providerId="ADAL" clId="{197C7893-AF2E-4DE5-B7CC-2FF2AAB32500}" dt="2022-02-21T21:11:38.760" v="4"/>
          <ac:picMkLst>
            <pc:docMk/>
            <pc:sldMk cId="2619083595" sldId="256"/>
            <ac:picMk id="4" creationId="{4F198009-3507-4026-B109-3CACAF4DF9BE}"/>
          </ac:picMkLst>
        </pc:picChg>
      </pc:sldChg>
      <pc:sldChg chg="addSp delSp modSp mod setBg">
        <pc:chgData name="Martin Capek Adamec" userId="b70ece46-235f-4b59-9621-5d65c33ebf31" providerId="ADAL" clId="{197C7893-AF2E-4DE5-B7CC-2FF2AAB32500}" dt="2022-02-21T21:12:07.652" v="6" actId="26606"/>
        <pc:sldMkLst>
          <pc:docMk/>
          <pc:sldMk cId="2907753846" sldId="281"/>
        </pc:sldMkLst>
        <pc:spChg chg="mod">
          <ac:chgData name="Martin Capek Adamec" userId="b70ece46-235f-4b59-9621-5d65c33ebf31" providerId="ADAL" clId="{197C7893-AF2E-4DE5-B7CC-2FF2AAB32500}" dt="2022-02-21T21:12:07.652" v="6" actId="26606"/>
          <ac:spMkLst>
            <pc:docMk/>
            <pc:sldMk cId="2907753846" sldId="281"/>
            <ac:spMk id="2" creationId="{93611DEE-9747-4214-A766-7E42FA1C1ECC}"/>
          </ac:spMkLst>
        </pc:spChg>
        <pc:spChg chg="mod">
          <ac:chgData name="Martin Capek Adamec" userId="b70ece46-235f-4b59-9621-5d65c33ebf31" providerId="ADAL" clId="{197C7893-AF2E-4DE5-B7CC-2FF2AAB32500}" dt="2022-02-21T21:12:07.652" v="6" actId="26606"/>
          <ac:spMkLst>
            <pc:docMk/>
            <pc:sldMk cId="2907753846" sldId="281"/>
            <ac:spMk id="3" creationId="{295F6F29-0528-4F6F-A8B0-F9A5268DCAE0}"/>
          </ac:spMkLst>
        </pc:spChg>
        <pc:cxnChg chg="add del">
          <ac:chgData name="Martin Capek Adamec" userId="b70ece46-235f-4b59-9621-5d65c33ebf31" providerId="ADAL" clId="{197C7893-AF2E-4DE5-B7CC-2FF2AAB32500}" dt="2022-02-21T21:12:07.652" v="6" actId="26606"/>
          <ac:cxnSpMkLst>
            <pc:docMk/>
            <pc:sldMk cId="2907753846" sldId="281"/>
            <ac:cxnSpMk id="8" creationId="{0B5F7E3B-C5F1-40E0-A491-558BAFBC1127}"/>
          </ac:cxnSpMkLst>
        </pc:cxnChg>
      </pc:sldChg>
    </pc:docChg>
  </pc:docChgLst>
  <pc:docChgLst>
    <pc:chgData userId="9f56e30a1ac2dcea" providerId="LiveId" clId="{D49330E9-1E73-4340-B373-A3BC6473FB4D}"/>
    <pc:docChg chg="modSld">
      <pc:chgData name="" userId="9f56e30a1ac2dcea" providerId="LiveId" clId="{D49330E9-1E73-4340-B373-A3BC6473FB4D}" dt="2018-02-22T22:05:31.456" v="25" actId="20577"/>
      <pc:docMkLst>
        <pc:docMk/>
      </pc:docMkLst>
      <pc:sldChg chg="modSp">
        <pc:chgData name="" userId="9f56e30a1ac2dcea" providerId="LiveId" clId="{D49330E9-1E73-4340-B373-A3BC6473FB4D}" dt="2018-02-22T21:55:24.700" v="1" actId="20577"/>
        <pc:sldMkLst>
          <pc:docMk/>
          <pc:sldMk cId="2619083595" sldId="256"/>
        </pc:sldMkLst>
        <pc:spChg chg="mod">
          <ac:chgData name="" userId="9f56e30a1ac2dcea" providerId="LiveId" clId="{D49330E9-1E73-4340-B373-A3BC6473FB4D}" dt="2018-02-22T21:55:24.700" v="1" actId="20577"/>
          <ac:spMkLst>
            <pc:docMk/>
            <pc:sldMk cId="2619083595" sldId="256"/>
            <ac:spMk id="3" creationId="{3F14DFEF-1F5D-4394-B04F-20D343432113}"/>
          </ac:spMkLst>
        </pc:spChg>
      </pc:sldChg>
      <pc:sldChg chg="modSp">
        <pc:chgData name="" userId="9f56e30a1ac2dcea" providerId="LiveId" clId="{D49330E9-1E73-4340-B373-A3BC6473FB4D}" dt="2018-02-22T21:58:18.782" v="15" actId="20577"/>
        <pc:sldMkLst>
          <pc:docMk/>
          <pc:sldMk cId="405445152" sldId="257"/>
        </pc:sldMkLst>
        <pc:spChg chg="mod">
          <ac:chgData name="" userId="9f56e30a1ac2dcea" providerId="LiveId" clId="{D49330E9-1E73-4340-B373-A3BC6473FB4D}" dt="2018-02-22T21:58:18.782" v="15" actId="20577"/>
          <ac:spMkLst>
            <pc:docMk/>
            <pc:sldMk cId="405445152" sldId="257"/>
            <ac:spMk id="3" creationId="{3614157E-5AAF-4D4D-A601-80FC7B39CE3E}"/>
          </ac:spMkLst>
        </pc:spChg>
      </pc:sldChg>
      <pc:sldChg chg="modSp">
        <pc:chgData name="" userId="9f56e30a1ac2dcea" providerId="LiveId" clId="{D49330E9-1E73-4340-B373-A3BC6473FB4D}" dt="2018-02-22T22:00:29.862" v="16" actId="20577"/>
        <pc:sldMkLst>
          <pc:docMk/>
          <pc:sldMk cId="3050499276" sldId="278"/>
        </pc:sldMkLst>
        <pc:spChg chg="mod">
          <ac:chgData name="" userId="9f56e30a1ac2dcea" providerId="LiveId" clId="{D49330E9-1E73-4340-B373-A3BC6473FB4D}" dt="2018-02-22T22:00:29.862" v="16" actId="20577"/>
          <ac:spMkLst>
            <pc:docMk/>
            <pc:sldMk cId="3050499276" sldId="278"/>
            <ac:spMk id="3" creationId="{48CCA1DE-757F-4236-945E-4EDA1918EC7D}"/>
          </ac:spMkLst>
        </pc:spChg>
      </pc:sldChg>
      <pc:sldChg chg="modSp">
        <pc:chgData name="" userId="9f56e30a1ac2dcea" providerId="LiveId" clId="{D49330E9-1E73-4340-B373-A3BC6473FB4D}" dt="2018-02-22T22:05:31.456" v="25" actId="20577"/>
        <pc:sldMkLst>
          <pc:docMk/>
          <pc:sldMk cId="4137714817" sldId="280"/>
        </pc:sldMkLst>
        <pc:spChg chg="mod">
          <ac:chgData name="" userId="9f56e30a1ac2dcea" providerId="LiveId" clId="{D49330E9-1E73-4340-B373-A3BC6473FB4D}" dt="2018-02-22T22:05:31.456" v="25" actId="20577"/>
          <ac:spMkLst>
            <pc:docMk/>
            <pc:sldMk cId="4137714817" sldId="280"/>
            <ac:spMk id="3" creationId="{8A9541A8-C7E0-4B86-B740-6838B4E707AC}"/>
          </ac:spMkLst>
        </pc:spChg>
      </pc:sldChg>
    </pc:docChg>
  </pc:docChgLst>
  <pc:docChgLst>
    <pc:chgData name="Martin Capek Adamec" userId="b70ece46-235f-4b59-9621-5d65c33ebf31" providerId="ADAL" clId="{A83ECA74-C017-4CF3-BBB6-433CB47B4112}"/>
    <pc:docChg chg="custSel modSld">
      <pc:chgData name="Martin Capek Adamec" userId="b70ece46-235f-4b59-9621-5d65c33ebf31" providerId="ADAL" clId="{A83ECA74-C017-4CF3-BBB6-433CB47B4112}" dt="2022-09-27T17:33:34.903" v="47" actId="1076"/>
      <pc:docMkLst>
        <pc:docMk/>
      </pc:docMkLst>
      <pc:sldChg chg="addSp modSp mod">
        <pc:chgData name="Martin Capek Adamec" userId="b70ece46-235f-4b59-9621-5d65c33ebf31" providerId="ADAL" clId="{A83ECA74-C017-4CF3-BBB6-433CB47B4112}" dt="2022-09-27T17:32:13.856" v="35"/>
        <pc:sldMkLst>
          <pc:docMk/>
          <pc:sldMk cId="2619083595" sldId="256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619083595" sldId="256"/>
            <ac:spMk id="2" creationId="{50B829B1-6C67-4D2F-A7B8-D6B50925C466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619083595" sldId="256"/>
            <ac:spMk id="3" creationId="{3F14DFEF-1F5D-4394-B04F-20D343432113}"/>
          </ac:spMkLst>
        </pc:spChg>
        <pc:picChg chg="add mod">
          <ac:chgData name="Martin Capek Adamec" userId="b70ece46-235f-4b59-9621-5d65c33ebf31" providerId="ADAL" clId="{A83ECA74-C017-4CF3-BBB6-433CB47B4112}" dt="2022-09-15T20:03:16.596" v="4" actId="1076"/>
          <ac:picMkLst>
            <pc:docMk/>
            <pc:sldMk cId="2619083595" sldId="256"/>
            <ac:picMk id="5" creationId="{476A681D-20A2-49AA-367C-ED4A209318ED}"/>
          </ac:picMkLst>
        </pc:picChg>
        <pc:picChg chg="add mod">
          <ac:chgData name="Martin Capek Adamec" userId="b70ece46-235f-4b59-9621-5d65c33ebf31" providerId="ADAL" clId="{A83ECA74-C017-4CF3-BBB6-433CB47B4112}" dt="2022-09-15T20:03:31.812" v="8" actId="14100"/>
          <ac:picMkLst>
            <pc:docMk/>
            <pc:sldMk cId="2619083595" sldId="256"/>
            <ac:picMk id="7" creationId="{7955D677-471D-80AC-93CC-4C0878E1CD85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2:13.966" v="37" actId="27636"/>
        <pc:sldMkLst>
          <pc:docMk/>
          <pc:sldMk cId="1299380756" sldId="258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299380756" sldId="258"/>
            <ac:spMk id="2" creationId="{6D169091-2A2B-493E-B6E1-EF88A180BBC1}"/>
          </ac:spMkLst>
        </pc:spChg>
        <pc:spChg chg="mod">
          <ac:chgData name="Martin Capek Adamec" userId="b70ece46-235f-4b59-9621-5d65c33ebf31" providerId="ADAL" clId="{A83ECA74-C017-4CF3-BBB6-433CB47B4112}" dt="2022-09-27T17:32:13.961" v="36" actId="27636"/>
          <ac:spMkLst>
            <pc:docMk/>
            <pc:sldMk cId="1299380756" sldId="258"/>
            <ac:spMk id="12" creationId="{688DBF74-D4F1-4E22-AC87-6BA95015821A}"/>
          </ac:spMkLst>
        </pc:spChg>
        <pc:spChg chg="mod">
          <ac:chgData name="Martin Capek Adamec" userId="b70ece46-235f-4b59-9621-5d65c33ebf31" providerId="ADAL" clId="{A83ECA74-C017-4CF3-BBB6-433CB47B4112}" dt="2022-09-27T17:32:13.966" v="37" actId="27636"/>
          <ac:spMkLst>
            <pc:docMk/>
            <pc:sldMk cId="1299380756" sldId="258"/>
            <ac:spMk id="13" creationId="{FC2B0A47-E524-461D-AA99-378C522E6157}"/>
          </ac:spMkLst>
        </pc:spChg>
        <pc:picChg chg="add mod">
          <ac:chgData name="Martin Capek Adamec" userId="b70ece46-235f-4b59-9621-5d65c33ebf31" providerId="ADAL" clId="{A83ECA74-C017-4CF3-BBB6-433CB47B4112}" dt="2022-09-15T20:04:13.497" v="12" actId="1076"/>
          <ac:picMkLst>
            <pc:docMk/>
            <pc:sldMk cId="1299380756" sldId="258"/>
            <ac:picMk id="5" creationId="{F0A6C399-2361-30F6-49B7-307318D9C3FA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9654045" sldId="259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9654045" sldId="259"/>
            <ac:spMk id="2" creationId="{BECBAB4B-B914-4FE7-AD69-959A7E73A5C8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9654045" sldId="259"/>
            <ac:spMk id="3" creationId="{CE8D7546-71CD-43AB-A28F-93FBA9F7CE93}"/>
          </ac:spMkLst>
        </pc:spChg>
        <pc:picChg chg="add mod">
          <ac:chgData name="Martin Capek Adamec" userId="b70ece46-235f-4b59-9621-5d65c33ebf31" providerId="ADAL" clId="{A83ECA74-C017-4CF3-BBB6-433CB47B4112}" dt="2022-09-15T20:04:17.104" v="13"/>
          <ac:picMkLst>
            <pc:docMk/>
            <pc:sldMk cId="9654045" sldId="259"/>
            <ac:picMk id="4" creationId="{21F96822-E023-D9CB-A22F-18A13BBD6B96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4211018111" sldId="260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4211018111" sldId="260"/>
            <ac:spMk id="2" creationId="{C5C54022-150D-4875-AA15-1CCE161D3ABB}"/>
          </ac:spMkLst>
        </pc:spChg>
        <pc:picChg chg="add mod">
          <ac:chgData name="Martin Capek Adamec" userId="b70ece46-235f-4b59-9621-5d65c33ebf31" providerId="ADAL" clId="{A83ECA74-C017-4CF3-BBB6-433CB47B4112}" dt="2022-09-15T20:04:18.470" v="14"/>
          <ac:picMkLst>
            <pc:docMk/>
            <pc:sldMk cId="4211018111" sldId="260"/>
            <ac:picMk id="5" creationId="{BFB99CB1-185A-0583-010A-64AE91851F1F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2:13.975" v="38" actId="27636"/>
        <pc:sldMkLst>
          <pc:docMk/>
          <pc:sldMk cId="3700262646" sldId="261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700262646" sldId="261"/>
            <ac:spMk id="2" creationId="{45EA3D7C-CFA8-40B9-9C59-8B4857F3632A}"/>
          </ac:spMkLst>
        </pc:spChg>
        <pc:spChg chg="mod">
          <ac:chgData name="Martin Capek Adamec" userId="b70ece46-235f-4b59-9621-5d65c33ebf31" providerId="ADAL" clId="{A83ECA74-C017-4CF3-BBB6-433CB47B4112}" dt="2022-09-27T17:32:13.975" v="38" actId="27636"/>
          <ac:spMkLst>
            <pc:docMk/>
            <pc:sldMk cId="3700262646" sldId="261"/>
            <ac:spMk id="3" creationId="{91FBD0BF-BDF7-4F82-9AD1-F4C968323CE9}"/>
          </ac:spMkLst>
        </pc:spChg>
        <pc:picChg chg="add mod">
          <ac:chgData name="Martin Capek Adamec" userId="b70ece46-235f-4b59-9621-5d65c33ebf31" providerId="ADAL" clId="{A83ECA74-C017-4CF3-BBB6-433CB47B4112}" dt="2022-09-15T20:04:19.967" v="15"/>
          <ac:picMkLst>
            <pc:docMk/>
            <pc:sldMk cId="3700262646" sldId="261"/>
            <ac:picMk id="6" creationId="{82B4EA6F-E606-05FF-A547-36809693919C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1963613359" sldId="262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963613359" sldId="262"/>
            <ac:spMk id="2" creationId="{8ABE61D2-20D5-400F-B5E5-5EAEB1FC0581}"/>
          </ac:spMkLst>
        </pc:spChg>
        <pc:picChg chg="add mod">
          <ac:chgData name="Martin Capek Adamec" userId="b70ece46-235f-4b59-9621-5d65c33ebf31" providerId="ADAL" clId="{A83ECA74-C017-4CF3-BBB6-433CB47B4112}" dt="2022-09-15T20:04:21.307" v="16"/>
          <ac:picMkLst>
            <pc:docMk/>
            <pc:sldMk cId="1963613359" sldId="262"/>
            <ac:picMk id="5" creationId="{F966F2B6-B6DB-F96B-7875-7DB30F8F3B86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2641046001" sldId="263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641046001" sldId="263"/>
            <ac:spMk id="2" creationId="{B1F6EB1D-426B-4EA0-BE30-96D1CC7AC2C1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641046001" sldId="263"/>
            <ac:spMk id="3" creationId="{E89AB2F3-A207-4D3F-91F8-68FB4C6E48BD}"/>
          </ac:spMkLst>
        </pc:spChg>
        <pc:picChg chg="add mod">
          <ac:chgData name="Martin Capek Adamec" userId="b70ece46-235f-4b59-9621-5d65c33ebf31" providerId="ADAL" clId="{A83ECA74-C017-4CF3-BBB6-433CB47B4112}" dt="2022-09-15T20:04:23.111" v="17"/>
          <ac:picMkLst>
            <pc:docMk/>
            <pc:sldMk cId="2641046001" sldId="263"/>
            <ac:picMk id="4" creationId="{8F8E46FD-4E97-8051-BCAB-78FFF3EFE5A2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2:37.912" v="42"/>
        <pc:sldMkLst>
          <pc:docMk/>
          <pc:sldMk cId="3549553038" sldId="264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549553038" sldId="264"/>
            <ac:spMk id="2" creationId="{72014ADA-EA92-40F4-8012-A562BA473B5E}"/>
          </ac:spMkLst>
        </pc:spChg>
        <pc:spChg chg="mod">
          <ac:chgData name="Martin Capek Adamec" userId="b70ece46-235f-4b59-9621-5d65c33ebf31" providerId="ADAL" clId="{A83ECA74-C017-4CF3-BBB6-433CB47B4112}" dt="2022-09-27T17:32:25.788" v="41" actId="1076"/>
          <ac:spMkLst>
            <pc:docMk/>
            <pc:sldMk cId="3549553038" sldId="264"/>
            <ac:spMk id="4" creationId="{3BECAD70-BA13-4BE9-B344-6F855347BD6E}"/>
          </ac:spMkLst>
        </pc:spChg>
        <pc:picChg chg="add mod">
          <ac:chgData name="Martin Capek Adamec" userId="b70ece46-235f-4b59-9621-5d65c33ebf31" providerId="ADAL" clId="{A83ECA74-C017-4CF3-BBB6-433CB47B4112}" dt="2022-09-27T17:32:37.912" v="42"/>
          <ac:picMkLst>
            <pc:docMk/>
            <pc:sldMk cId="3549553038" sldId="264"/>
            <ac:picMk id="3" creationId="{268B79E0-9F95-FB8B-F0BE-2F6931CF8DA9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2050742837" sldId="265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050742837" sldId="265"/>
            <ac:spMk id="2" creationId="{72014ADA-EA92-40F4-8012-A562BA473B5E}"/>
          </ac:spMkLst>
        </pc:spChg>
        <pc:picChg chg="add mod">
          <ac:chgData name="Martin Capek Adamec" userId="b70ece46-235f-4b59-9621-5d65c33ebf31" providerId="ADAL" clId="{A83ECA74-C017-4CF3-BBB6-433CB47B4112}" dt="2022-09-15T20:04:24.636" v="18"/>
          <ac:picMkLst>
            <pc:docMk/>
            <pc:sldMk cId="2050742837" sldId="265"/>
            <ac:picMk id="3" creationId="{EA2283F1-B696-A7F0-514C-7C2292951AFC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865713962" sldId="266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865713962" sldId="266"/>
            <ac:spMk id="2" creationId="{654CB67C-1539-442A-AE6B-275C6B41AD89}"/>
          </ac:spMkLst>
        </pc:spChg>
        <pc:picChg chg="add mod">
          <ac:chgData name="Martin Capek Adamec" userId="b70ece46-235f-4b59-9621-5d65c33ebf31" providerId="ADAL" clId="{A83ECA74-C017-4CF3-BBB6-433CB47B4112}" dt="2022-09-15T20:04:26.153" v="19"/>
          <ac:picMkLst>
            <pc:docMk/>
            <pc:sldMk cId="865713962" sldId="266"/>
            <ac:picMk id="3" creationId="{08806A2A-D469-F763-EA6E-D032387DE189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3331091658" sldId="267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331091658" sldId="267"/>
            <ac:spMk id="2" creationId="{654CB67C-1539-442A-AE6B-275C6B41AD89}"/>
          </ac:spMkLst>
        </pc:spChg>
        <pc:picChg chg="add mod">
          <ac:chgData name="Martin Capek Adamec" userId="b70ece46-235f-4b59-9621-5d65c33ebf31" providerId="ADAL" clId="{A83ECA74-C017-4CF3-BBB6-433CB47B4112}" dt="2022-09-15T20:04:27.702" v="20"/>
          <ac:picMkLst>
            <pc:docMk/>
            <pc:sldMk cId="3331091658" sldId="267"/>
            <ac:picMk id="3" creationId="{6D78B2DB-4966-6C9E-0FCB-A78BFA8408D2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1421657268" sldId="268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421657268" sldId="268"/>
            <ac:spMk id="2" creationId="{654CB67C-1539-442A-AE6B-275C6B41AD89}"/>
          </ac:spMkLst>
        </pc:spChg>
        <pc:picChg chg="add mod">
          <ac:chgData name="Martin Capek Adamec" userId="b70ece46-235f-4b59-9621-5d65c33ebf31" providerId="ADAL" clId="{A83ECA74-C017-4CF3-BBB6-433CB47B4112}" dt="2022-09-15T20:04:29.152" v="21"/>
          <ac:picMkLst>
            <pc:docMk/>
            <pc:sldMk cId="1421657268" sldId="268"/>
            <ac:picMk id="3" creationId="{2F82C6D2-DFA8-F447-D218-0DA1CE71AFCD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3503618223" sldId="269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503618223" sldId="269"/>
            <ac:spMk id="2" creationId="{4C9F992E-3F03-4DD5-B9DA-C7BC85D64936}"/>
          </ac:spMkLst>
        </pc:spChg>
        <pc:picChg chg="add mod">
          <ac:chgData name="Martin Capek Adamec" userId="b70ece46-235f-4b59-9621-5d65c33ebf31" providerId="ADAL" clId="{A83ECA74-C017-4CF3-BBB6-433CB47B4112}" dt="2022-09-15T20:04:30.888" v="22"/>
          <ac:picMkLst>
            <pc:docMk/>
            <pc:sldMk cId="3503618223" sldId="269"/>
            <ac:picMk id="5" creationId="{43F4B612-2B17-D28B-ACA3-CADB510F0500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1060380243" sldId="270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060380243" sldId="270"/>
            <ac:spMk id="2" creationId="{C4F0877B-B585-4CBA-ADC6-BC5C86131E52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060380243" sldId="270"/>
            <ac:spMk id="3" creationId="{A40E7142-2624-40BD-AE11-6F0AFF5C0BD4}"/>
          </ac:spMkLst>
        </pc:spChg>
        <pc:picChg chg="add mod">
          <ac:chgData name="Martin Capek Adamec" userId="b70ece46-235f-4b59-9621-5d65c33ebf31" providerId="ADAL" clId="{A83ECA74-C017-4CF3-BBB6-433CB47B4112}" dt="2022-09-15T20:04:32.158" v="23"/>
          <ac:picMkLst>
            <pc:docMk/>
            <pc:sldMk cId="1060380243" sldId="270"/>
            <ac:picMk id="4" creationId="{4B68B34B-ED9B-A2F3-8C3E-0F6E08907247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1060488454" sldId="271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1060488454" sldId="271"/>
            <ac:spMk id="2" creationId="{DCD329D9-950F-41A2-9702-AA66F6379084}"/>
          </ac:spMkLst>
        </pc:spChg>
        <pc:picChg chg="add mod">
          <ac:chgData name="Martin Capek Adamec" userId="b70ece46-235f-4b59-9621-5d65c33ebf31" providerId="ADAL" clId="{A83ECA74-C017-4CF3-BBB6-433CB47B4112}" dt="2022-09-15T20:04:33.480" v="24"/>
          <ac:picMkLst>
            <pc:docMk/>
            <pc:sldMk cId="1060488454" sldId="271"/>
            <ac:picMk id="3" creationId="{90979690-2729-B193-C7D0-3D01B2913120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552762799" sldId="272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552762799" sldId="272"/>
            <ac:spMk id="2" creationId="{DD8ABD42-BDF4-462B-89F2-21F08CB257C9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552762799" sldId="272"/>
            <ac:spMk id="3" creationId="{D25DC428-9872-4254-9E55-90EFBE5827CF}"/>
          </ac:spMkLst>
        </pc:spChg>
        <pc:picChg chg="add mod">
          <ac:chgData name="Martin Capek Adamec" userId="b70ece46-235f-4b59-9621-5d65c33ebf31" providerId="ADAL" clId="{A83ECA74-C017-4CF3-BBB6-433CB47B4112}" dt="2022-09-15T20:04:35.999" v="26"/>
          <ac:picMkLst>
            <pc:docMk/>
            <pc:sldMk cId="552762799" sldId="272"/>
            <ac:picMk id="4" creationId="{97B808E9-0F7E-4729-E23D-8AF9D48E20E1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3:20.849" v="45" actId="14100"/>
        <pc:sldMkLst>
          <pc:docMk/>
          <pc:sldMk cId="2473613246" sldId="273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473613246" sldId="273"/>
            <ac:spMk id="2" creationId="{DCD329D9-950F-41A2-9702-AA66F6379084}"/>
          </ac:spMkLst>
        </pc:spChg>
        <pc:spChg chg="mod">
          <ac:chgData name="Martin Capek Adamec" userId="b70ece46-235f-4b59-9621-5d65c33ebf31" providerId="ADAL" clId="{A83ECA74-C017-4CF3-BBB6-433CB47B4112}" dt="2022-09-27T17:33:20.849" v="45" actId="14100"/>
          <ac:spMkLst>
            <pc:docMk/>
            <pc:sldMk cId="2473613246" sldId="273"/>
            <ac:spMk id="4" creationId="{5EF6B037-39AA-4C1E-AC60-67B2C71B341E}"/>
          </ac:spMkLst>
        </pc:spChg>
        <pc:picChg chg="add mod">
          <ac:chgData name="Martin Capek Adamec" userId="b70ece46-235f-4b59-9621-5d65c33ebf31" providerId="ADAL" clId="{A83ECA74-C017-4CF3-BBB6-433CB47B4112}" dt="2022-09-15T20:04:34.751" v="25"/>
          <ac:picMkLst>
            <pc:docMk/>
            <pc:sldMk cId="2473613246" sldId="273"/>
            <ac:picMk id="3" creationId="{711EFA4B-4806-7785-C31B-ECD7FA765782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3058079935" sldId="274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058079935" sldId="274"/>
            <ac:spMk id="2" creationId="{DD49592F-461E-4285-AA74-EFAF9E042A97}"/>
          </ac:spMkLst>
        </pc:spChg>
        <pc:picChg chg="add mod">
          <ac:chgData name="Martin Capek Adamec" userId="b70ece46-235f-4b59-9621-5d65c33ebf31" providerId="ADAL" clId="{A83ECA74-C017-4CF3-BBB6-433CB47B4112}" dt="2022-09-15T20:04:37.136" v="27"/>
          <ac:picMkLst>
            <pc:docMk/>
            <pc:sldMk cId="3058079935" sldId="274"/>
            <ac:picMk id="3" creationId="{0EC18211-5689-24EA-DF86-D933AEC99B4C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2282646797" sldId="275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282646797" sldId="275"/>
            <ac:spMk id="2" creationId="{2FDE73FF-280E-43E3-9124-27E6294A0480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282646797" sldId="275"/>
            <ac:spMk id="3" creationId="{A9D7DFEF-D28C-4A5E-B423-5185581BD8D9}"/>
          </ac:spMkLst>
        </pc:spChg>
        <pc:picChg chg="add mod">
          <ac:chgData name="Martin Capek Adamec" userId="b70ece46-235f-4b59-9621-5d65c33ebf31" providerId="ADAL" clId="{A83ECA74-C017-4CF3-BBB6-433CB47B4112}" dt="2022-09-15T20:04:38.616" v="28"/>
          <ac:picMkLst>
            <pc:docMk/>
            <pc:sldMk cId="2282646797" sldId="275"/>
            <ac:picMk id="4" creationId="{6FB9D360-0EB8-4750-CEA8-3A942A9DF1E7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2:14.009" v="39" actId="27636"/>
        <pc:sldMkLst>
          <pc:docMk/>
          <pc:sldMk cId="445892812" sldId="276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445892812" sldId="276"/>
            <ac:spMk id="2" creationId="{B403B0FE-6D5C-4A26-8F27-634D6A79187D}"/>
          </ac:spMkLst>
        </pc:spChg>
        <pc:spChg chg="mod">
          <ac:chgData name="Martin Capek Adamec" userId="b70ece46-235f-4b59-9621-5d65c33ebf31" providerId="ADAL" clId="{A83ECA74-C017-4CF3-BBB6-433CB47B4112}" dt="2022-09-27T17:32:14.009" v="39" actId="27636"/>
          <ac:spMkLst>
            <pc:docMk/>
            <pc:sldMk cId="445892812" sldId="276"/>
            <ac:spMk id="3" creationId="{960030A1-73CC-4956-AADB-1F25C4F9D448}"/>
          </ac:spMkLst>
        </pc:spChg>
        <pc:picChg chg="add mod">
          <ac:chgData name="Martin Capek Adamec" userId="b70ece46-235f-4b59-9621-5d65c33ebf31" providerId="ADAL" clId="{A83ECA74-C017-4CF3-BBB6-433CB47B4112}" dt="2022-09-15T20:04:40.087" v="29"/>
          <ac:picMkLst>
            <pc:docMk/>
            <pc:sldMk cId="445892812" sldId="276"/>
            <ac:picMk id="4" creationId="{9DB3F323-F615-7028-60ED-9FAF0A18BDDA}"/>
          </ac:picMkLst>
        </pc:picChg>
      </pc:sldChg>
      <pc:sldChg chg="addSp modSp mod">
        <pc:chgData name="Martin Capek Adamec" userId="b70ece46-235f-4b59-9621-5d65c33ebf31" providerId="ADAL" clId="{A83ECA74-C017-4CF3-BBB6-433CB47B4112}" dt="2022-09-27T17:33:34.903" v="47" actId="1076"/>
        <pc:sldMkLst>
          <pc:docMk/>
          <pc:sldMk cId="2626928551" sldId="277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626928551" sldId="277"/>
            <ac:spMk id="2" creationId="{398DCB0E-3800-4A5C-9BF2-D2335099228D}"/>
          </ac:spMkLst>
        </pc:spChg>
        <pc:spChg chg="mod">
          <ac:chgData name="Martin Capek Adamec" userId="b70ece46-235f-4b59-9621-5d65c33ebf31" providerId="ADAL" clId="{A83ECA74-C017-4CF3-BBB6-433CB47B4112}" dt="2022-09-27T17:32:14.029" v="40" actId="27636"/>
          <ac:spMkLst>
            <pc:docMk/>
            <pc:sldMk cId="2626928551" sldId="277"/>
            <ac:spMk id="3" creationId="{9F071A2B-5262-4CA9-A725-EBE2AC034200}"/>
          </ac:spMkLst>
        </pc:spChg>
        <pc:picChg chg="add mod">
          <ac:chgData name="Martin Capek Adamec" userId="b70ece46-235f-4b59-9621-5d65c33ebf31" providerId="ADAL" clId="{A83ECA74-C017-4CF3-BBB6-433CB47B4112}" dt="2022-09-15T20:04:41.416" v="30"/>
          <ac:picMkLst>
            <pc:docMk/>
            <pc:sldMk cId="2626928551" sldId="277"/>
            <ac:picMk id="4" creationId="{338981BC-6A56-D4B7-E54B-927B483ADCC3}"/>
          </ac:picMkLst>
        </pc:picChg>
        <pc:picChg chg="add mod">
          <ac:chgData name="Martin Capek Adamec" userId="b70ece46-235f-4b59-9621-5d65c33ebf31" providerId="ADAL" clId="{A83ECA74-C017-4CF3-BBB6-433CB47B4112}" dt="2022-09-27T17:33:34.903" v="47" actId="1076"/>
          <ac:picMkLst>
            <pc:docMk/>
            <pc:sldMk cId="2626928551" sldId="277"/>
            <ac:picMk id="5" creationId="{2D53F17B-B14C-B69A-9ECE-6582C48663DD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3050499276" sldId="278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050499276" sldId="278"/>
            <ac:spMk id="2" creationId="{53D6AEDC-1282-47AF-8692-7A9AE457E55D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050499276" sldId="278"/>
            <ac:spMk id="3" creationId="{48CCA1DE-757F-4236-945E-4EDA1918EC7D}"/>
          </ac:spMkLst>
        </pc:spChg>
        <pc:picChg chg="add mod">
          <ac:chgData name="Martin Capek Adamec" userId="b70ece46-235f-4b59-9621-5d65c33ebf31" providerId="ADAL" clId="{A83ECA74-C017-4CF3-BBB6-433CB47B4112}" dt="2022-09-15T20:04:43.779" v="31"/>
          <ac:picMkLst>
            <pc:docMk/>
            <pc:sldMk cId="3050499276" sldId="278"/>
            <ac:picMk id="4" creationId="{EA6DA402-DE61-785C-584A-2E41D42AD733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3898113032" sldId="279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898113032" sldId="279"/>
            <ac:spMk id="2" creationId="{C19F65D4-A438-4410-AD9E-AB3B93B60A9E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3898113032" sldId="279"/>
            <ac:spMk id="3" creationId="{3EB67EDF-4047-44D0-B406-5D6F5094A9A1}"/>
          </ac:spMkLst>
        </pc:spChg>
        <pc:picChg chg="add mod">
          <ac:chgData name="Martin Capek Adamec" userId="b70ece46-235f-4b59-9621-5d65c33ebf31" providerId="ADAL" clId="{A83ECA74-C017-4CF3-BBB6-433CB47B4112}" dt="2022-09-15T20:04:45.318" v="32"/>
          <ac:picMkLst>
            <pc:docMk/>
            <pc:sldMk cId="3898113032" sldId="279"/>
            <ac:picMk id="4" creationId="{80C3DD26-5D04-4634-B3AC-92A931D01A84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4137714817" sldId="280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4137714817" sldId="280"/>
            <ac:spMk id="2" creationId="{A96B3711-D609-463E-8253-E519CC3900DE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4137714817" sldId="280"/>
            <ac:spMk id="3" creationId="{8A9541A8-C7E0-4B86-B740-6838B4E707AC}"/>
          </ac:spMkLst>
        </pc:spChg>
        <pc:picChg chg="add mod">
          <ac:chgData name="Martin Capek Adamec" userId="b70ece46-235f-4b59-9621-5d65c33ebf31" providerId="ADAL" clId="{A83ECA74-C017-4CF3-BBB6-433CB47B4112}" dt="2022-09-15T20:04:47.520" v="33"/>
          <ac:picMkLst>
            <pc:docMk/>
            <pc:sldMk cId="4137714817" sldId="280"/>
            <ac:picMk id="4" creationId="{D8A8E63D-907B-7983-ACED-0D5689DC7450}"/>
          </ac:picMkLst>
        </pc:picChg>
      </pc:sldChg>
      <pc:sldChg chg="addSp modSp">
        <pc:chgData name="Martin Capek Adamec" userId="b70ece46-235f-4b59-9621-5d65c33ebf31" providerId="ADAL" clId="{A83ECA74-C017-4CF3-BBB6-433CB47B4112}" dt="2022-09-27T17:32:13.856" v="35"/>
        <pc:sldMkLst>
          <pc:docMk/>
          <pc:sldMk cId="2907753846" sldId="281"/>
        </pc:sldMkLst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907753846" sldId="281"/>
            <ac:spMk id="2" creationId="{93611DEE-9747-4214-A766-7E42FA1C1ECC}"/>
          </ac:spMkLst>
        </pc:spChg>
        <pc:spChg chg="mod">
          <ac:chgData name="Martin Capek Adamec" userId="b70ece46-235f-4b59-9621-5d65c33ebf31" providerId="ADAL" clId="{A83ECA74-C017-4CF3-BBB6-433CB47B4112}" dt="2022-09-27T17:32:13.856" v="35"/>
          <ac:spMkLst>
            <pc:docMk/>
            <pc:sldMk cId="2907753846" sldId="281"/>
            <ac:spMk id="3" creationId="{295F6F29-0528-4F6F-A8B0-F9A5268DCAE0}"/>
          </ac:spMkLst>
        </pc:spChg>
        <pc:picChg chg="add mod">
          <ac:chgData name="Martin Capek Adamec" userId="b70ece46-235f-4b59-9621-5d65c33ebf31" providerId="ADAL" clId="{A83ECA74-C017-4CF3-BBB6-433CB47B4112}" dt="2022-09-15T20:04:50.336" v="34"/>
          <ac:picMkLst>
            <pc:docMk/>
            <pc:sldMk cId="2907753846" sldId="281"/>
            <ac:picMk id="4" creationId="{40B91988-8A20-EE0E-40E0-076764D9422D}"/>
          </ac:picMkLst>
        </pc:picChg>
      </pc:sldChg>
    </pc:docChg>
  </pc:docChgLst>
  <pc:docChgLst>
    <pc:chgData name="Martin Capek Adamec" userId="b70ece46-235f-4b59-9621-5d65c33ebf31" providerId="ADAL" clId="{31B94C4B-631E-467D-87E7-5D87DA10A985}"/>
    <pc:docChg chg="undo custSel delSld modSld">
      <pc:chgData name="Martin Capek Adamec" userId="b70ece46-235f-4b59-9621-5d65c33ebf31" providerId="ADAL" clId="{31B94C4B-631E-467D-87E7-5D87DA10A985}" dt="2019-12-11T23:05:53.754" v="22"/>
      <pc:docMkLst>
        <pc:docMk/>
      </pc:docMkLst>
      <pc:sldChg chg="del">
        <pc:chgData name="Martin Capek Adamec" userId="b70ece46-235f-4b59-9621-5d65c33ebf31" providerId="ADAL" clId="{31B94C4B-631E-467D-87E7-5D87DA10A985}" dt="2019-12-03T22:35:08.775" v="0" actId="2696"/>
        <pc:sldMkLst>
          <pc:docMk/>
          <pc:sldMk cId="405445152" sldId="257"/>
        </pc:sldMkLst>
      </pc:sldChg>
      <pc:sldChg chg="modSp">
        <pc:chgData name="Martin Capek Adamec" userId="b70ece46-235f-4b59-9621-5d65c33ebf31" providerId="ADAL" clId="{31B94C4B-631E-467D-87E7-5D87DA10A985}" dt="2019-12-11T21:32:24.255" v="3"/>
        <pc:sldMkLst>
          <pc:docMk/>
          <pc:sldMk cId="1299380756" sldId="258"/>
        </pc:sldMkLst>
        <pc:spChg chg="mod">
          <ac:chgData name="Martin Capek Adamec" userId="b70ece46-235f-4b59-9621-5d65c33ebf31" providerId="ADAL" clId="{31B94C4B-631E-467D-87E7-5D87DA10A985}" dt="2019-12-11T21:32:24.255" v="3"/>
          <ac:spMkLst>
            <pc:docMk/>
            <pc:sldMk cId="1299380756" sldId="258"/>
            <ac:spMk id="3" creationId="{2F759436-FD6A-435B-81F5-6FA041A21804}"/>
          </ac:spMkLst>
        </pc:spChg>
      </pc:sldChg>
      <pc:sldChg chg="modSp">
        <pc:chgData name="Martin Capek Adamec" userId="b70ece46-235f-4b59-9621-5d65c33ebf31" providerId="ADAL" clId="{31B94C4B-631E-467D-87E7-5D87DA10A985}" dt="2019-12-11T21:39:23.365" v="7"/>
        <pc:sldMkLst>
          <pc:docMk/>
          <pc:sldMk cId="4211018111" sldId="260"/>
        </pc:sldMkLst>
        <pc:spChg chg="mod">
          <ac:chgData name="Martin Capek Adamec" userId="b70ece46-235f-4b59-9621-5d65c33ebf31" providerId="ADAL" clId="{31B94C4B-631E-467D-87E7-5D87DA10A985}" dt="2019-12-11T21:39:23.365" v="7"/>
          <ac:spMkLst>
            <pc:docMk/>
            <pc:sldMk cId="4211018111" sldId="260"/>
            <ac:spMk id="3" creationId="{3DF4FF40-770D-41AD-9179-EDB7129CF762}"/>
          </ac:spMkLst>
        </pc:spChg>
      </pc:sldChg>
      <pc:sldChg chg="modSp">
        <pc:chgData name="Martin Capek Adamec" userId="b70ece46-235f-4b59-9621-5d65c33ebf31" providerId="ADAL" clId="{31B94C4B-631E-467D-87E7-5D87DA10A985}" dt="2019-12-11T22:13:17.406" v="8" actId="1076"/>
        <pc:sldMkLst>
          <pc:docMk/>
          <pc:sldMk cId="3331091658" sldId="267"/>
        </pc:sldMkLst>
        <pc:spChg chg="mod">
          <ac:chgData name="Martin Capek Adamec" userId="b70ece46-235f-4b59-9621-5d65c33ebf31" providerId="ADAL" clId="{31B94C4B-631E-467D-87E7-5D87DA10A985}" dt="2019-12-11T22:13:17.406" v="8" actId="1076"/>
          <ac:spMkLst>
            <pc:docMk/>
            <pc:sldMk cId="3331091658" sldId="267"/>
            <ac:spMk id="4" creationId="{BF242C72-0A80-4329-AE67-D9AB686E8963}"/>
          </ac:spMkLst>
        </pc:spChg>
      </pc:sldChg>
      <pc:sldChg chg="modSp">
        <pc:chgData name="Martin Capek Adamec" userId="b70ece46-235f-4b59-9621-5d65c33ebf31" providerId="ADAL" clId="{31B94C4B-631E-467D-87E7-5D87DA10A985}" dt="2019-12-11T22:36:21.491" v="12"/>
        <pc:sldMkLst>
          <pc:docMk/>
          <pc:sldMk cId="2282646797" sldId="275"/>
        </pc:sldMkLst>
        <pc:spChg chg="mod">
          <ac:chgData name="Martin Capek Adamec" userId="b70ece46-235f-4b59-9621-5d65c33ebf31" providerId="ADAL" clId="{31B94C4B-631E-467D-87E7-5D87DA10A985}" dt="2019-12-11T22:36:21.491" v="12"/>
          <ac:spMkLst>
            <pc:docMk/>
            <pc:sldMk cId="2282646797" sldId="275"/>
            <ac:spMk id="3" creationId="{A9D7DFEF-D28C-4A5E-B423-5185581BD8D9}"/>
          </ac:spMkLst>
        </pc:spChg>
      </pc:sldChg>
      <pc:sldChg chg="modSp">
        <pc:chgData name="Martin Capek Adamec" userId="b70ece46-235f-4b59-9621-5d65c33ebf31" providerId="ADAL" clId="{31B94C4B-631E-467D-87E7-5D87DA10A985}" dt="2019-12-03T22:35:59.676" v="1" actId="20577"/>
        <pc:sldMkLst>
          <pc:docMk/>
          <pc:sldMk cId="445892812" sldId="276"/>
        </pc:sldMkLst>
        <pc:spChg chg="mod">
          <ac:chgData name="Martin Capek Adamec" userId="b70ece46-235f-4b59-9621-5d65c33ebf31" providerId="ADAL" clId="{31B94C4B-631E-467D-87E7-5D87DA10A985}" dt="2019-12-03T22:35:59.676" v="1" actId="20577"/>
          <ac:spMkLst>
            <pc:docMk/>
            <pc:sldMk cId="445892812" sldId="276"/>
            <ac:spMk id="3" creationId="{960030A1-73CC-4956-AADB-1F25C4F9D448}"/>
          </ac:spMkLst>
        </pc:spChg>
      </pc:sldChg>
      <pc:sldChg chg="modSp">
        <pc:chgData name="Martin Capek Adamec" userId="b70ece46-235f-4b59-9621-5d65c33ebf31" providerId="ADAL" clId="{31B94C4B-631E-467D-87E7-5D87DA10A985}" dt="2019-12-11T22:39:55.307" v="17"/>
        <pc:sldMkLst>
          <pc:docMk/>
          <pc:sldMk cId="2626928551" sldId="277"/>
        </pc:sldMkLst>
        <pc:spChg chg="mod">
          <ac:chgData name="Martin Capek Adamec" userId="b70ece46-235f-4b59-9621-5d65c33ebf31" providerId="ADAL" clId="{31B94C4B-631E-467D-87E7-5D87DA10A985}" dt="2019-12-11T22:39:55.307" v="17"/>
          <ac:spMkLst>
            <pc:docMk/>
            <pc:sldMk cId="2626928551" sldId="277"/>
            <ac:spMk id="3" creationId="{9F071A2B-5262-4CA9-A725-EBE2AC034200}"/>
          </ac:spMkLst>
        </pc:spChg>
      </pc:sldChg>
      <pc:sldChg chg="modSp">
        <pc:chgData name="Martin Capek Adamec" userId="b70ece46-235f-4b59-9621-5d65c33ebf31" providerId="ADAL" clId="{31B94C4B-631E-467D-87E7-5D87DA10A985}" dt="2019-12-11T23:05:53.754" v="22"/>
        <pc:sldMkLst>
          <pc:docMk/>
          <pc:sldMk cId="3050499276" sldId="278"/>
        </pc:sldMkLst>
        <pc:spChg chg="mod">
          <ac:chgData name="Martin Capek Adamec" userId="b70ece46-235f-4b59-9621-5d65c33ebf31" providerId="ADAL" clId="{31B94C4B-631E-467D-87E7-5D87DA10A985}" dt="2019-12-11T23:05:53.754" v="22"/>
          <ac:spMkLst>
            <pc:docMk/>
            <pc:sldMk cId="3050499276" sldId="278"/>
            <ac:spMk id="3" creationId="{48CCA1DE-757F-4236-945E-4EDA1918EC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21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9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8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92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31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5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86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774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41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26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6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8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29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6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88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3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E1C0B1-307E-4B96-91DA-05AD03ED2618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CB71-E908-4B75-BA7F-16A98FD7C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446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829B1-6C67-4D2F-A7B8-D6B50925C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a využití</a:t>
            </a:r>
            <a:br>
              <a:rPr lang="cs-CZ" dirty="0"/>
            </a:br>
            <a:r>
              <a:rPr lang="cs-CZ" dirty="0"/>
              <a:t>didaktických testů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14DFEF-1F5D-4394-B04F-20D343432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Čapek Adamec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76A681D-20A2-49AA-367C-ED4A2093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90" y="272166"/>
            <a:ext cx="6479771" cy="14381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55D677-471D-80AC-93CC-4C0878E1C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3" y="5804231"/>
            <a:ext cx="6876898" cy="6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CB67C-1539-442A-AE6B-275C6B41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Jedna nejpřesnější odpověď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42C72-0A80-4329-AE67-D9AB686E8963}"/>
              </a:ext>
            </a:extLst>
          </p:cNvPr>
          <p:cNvSpPr txBox="1"/>
          <p:nvPr/>
        </p:nvSpPr>
        <p:spPr>
          <a:xfrm>
            <a:off x="677334" y="1807977"/>
            <a:ext cx="8529419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Které z následujících tvrzení nejlépe odpovídá na otázku „Co je chemický prvek?“</a:t>
            </a:r>
          </a:p>
          <a:p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Prvek je látka, která se skládá z atomů stejného druhu.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Prvek je látka, kterou již nelze dále dělit.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Prvek je látka složená z atomů, které mají stejné protonové číslo.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Žádné z předchozích tvrzení není správné.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08806A2A-D469-F763-EA6E-D032387D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CB67C-1539-442A-AE6B-275C6B41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Jedna nesprávná odpověď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42C72-0A80-4329-AE67-D9AB686E8963}"/>
              </a:ext>
            </a:extLst>
          </p:cNvPr>
          <p:cNvSpPr txBox="1"/>
          <p:nvPr/>
        </p:nvSpPr>
        <p:spPr>
          <a:xfrm>
            <a:off x="677334" y="1835686"/>
            <a:ext cx="8529419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Který z následujících dějů </a:t>
            </a:r>
            <a:r>
              <a:rPr lang="cs-CZ" b="1" i="1" dirty="0"/>
              <a:t>není</a:t>
            </a:r>
            <a:r>
              <a:rPr lang="cs-CZ" i="1" dirty="0"/>
              <a:t> formou oxidačního procesu?</a:t>
            </a:r>
          </a:p>
          <a:p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dýchání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hnití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destilace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rezivění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6D78B2DB-4966-6C9E-0FCB-A78BFA84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CB67C-1539-442A-AE6B-275C6B41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Vícenásobná odpověď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F8F9493-BC8E-4411-AEEA-503408C0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0284"/>
            <a:ext cx="8596668" cy="412282"/>
          </a:xfrm>
        </p:spPr>
        <p:txBody>
          <a:bodyPr/>
          <a:lstStyle/>
          <a:p>
            <a:r>
              <a:rPr lang="cs-CZ" dirty="0"/>
              <a:t>Skórování „všechno a nic“ × diferenciované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42C72-0A80-4329-AE67-D9AB686E8963}"/>
              </a:ext>
            </a:extLst>
          </p:cNvPr>
          <p:cNvSpPr txBox="1"/>
          <p:nvPr/>
        </p:nvSpPr>
        <p:spPr>
          <a:xfrm>
            <a:off x="677334" y="2632731"/>
            <a:ext cx="8529419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Kterými státy protéká (nebo kterých se aspoň dotýká) řeka Odra?</a:t>
            </a:r>
          </a:p>
          <a:p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Německo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Rusko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Česko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Slovensko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Polsko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2F82C6D2-DFA8-F447-D218-0DA1CE71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F992E-3F03-4DD5-B9DA-C7BC85D6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Situační úlohy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B1E813-3970-407B-8D41-F5854157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326682"/>
          </a:xfrm>
        </p:spPr>
        <p:txBody>
          <a:bodyPr/>
          <a:lstStyle/>
          <a:p>
            <a:r>
              <a:rPr lang="cs-CZ" dirty="0"/>
              <a:t>Výběr není explicitně uveden</a:t>
            </a:r>
          </a:p>
          <a:p>
            <a:r>
              <a:rPr lang="cs-CZ" dirty="0"/>
              <a:t>Větší počet nabídek =&gt; nízká pravděpodobnost uhádnutí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17D06F4-0C23-4C5F-9546-6355B2889F24}"/>
              </a:ext>
            </a:extLst>
          </p:cNvPr>
          <p:cNvSpPr txBox="1"/>
          <p:nvPr/>
        </p:nvSpPr>
        <p:spPr>
          <a:xfrm>
            <a:off x="677334" y="3574025"/>
            <a:ext cx="852941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Na místo označené hvězdičkou doplňte číslici, aby výsledné číslo bylo dělitelné sedmi.</a:t>
            </a:r>
          </a:p>
          <a:p>
            <a:endParaRPr lang="cs-CZ" i="1" dirty="0"/>
          </a:p>
          <a:p>
            <a:r>
              <a:rPr lang="cs-CZ" i="1" dirty="0"/>
              <a:t>823*43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43F4B612-2B17-D28B-ACA3-CADB510F0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0877B-B585-4CBA-ADC6-BC5C8613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Korekce na hádání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40E7142-2624-40BD-AE11-6F0AFF5C0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Nebezpeční náhodného výběru odpovědí z nabídky</a:t>
                </a:r>
              </a:p>
              <a:p>
                <a:r>
                  <a:rPr lang="cs-CZ" dirty="0"/>
                  <a:t>Při 4 úlohách pravděpodobnost 25 %</a:t>
                </a:r>
              </a:p>
              <a:p>
                <a:r>
                  <a:rPr lang="cs-CZ" dirty="0"/>
                  <a:t>Při nižším počtu – korekce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b="0" dirty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i="1" dirty="0"/>
                  <a:t>s</a:t>
                </a:r>
                <a:r>
                  <a:rPr lang="cs-CZ" i="1" baseline="-25000" dirty="0"/>
                  <a:t>o</a:t>
                </a:r>
                <a:r>
                  <a:rPr lang="cs-CZ" dirty="0"/>
                  <a:t>	– opravené skóre</a:t>
                </a:r>
              </a:p>
              <a:p>
                <a:pPr marL="0" indent="0">
                  <a:buNone/>
                </a:pPr>
                <a:r>
                  <a:rPr lang="cs-CZ" baseline="-25000" dirty="0"/>
                  <a:t>	</a:t>
                </a:r>
                <a:r>
                  <a:rPr lang="cs-CZ" i="1" dirty="0" err="1"/>
                  <a:t>s</a:t>
                </a:r>
                <a:r>
                  <a:rPr lang="cs-CZ" i="1" baseline="-25000" dirty="0" err="1"/>
                  <a:t>n</a:t>
                </a:r>
                <a:r>
                  <a:rPr lang="cs-CZ" i="1" baseline="-25000" dirty="0"/>
                  <a:t>	</a:t>
                </a:r>
                <a:r>
                  <a:rPr lang="cs-CZ" dirty="0"/>
                  <a:t>– neopravené skóre</a:t>
                </a:r>
              </a:p>
              <a:p>
                <a:pPr marL="0" indent="0">
                  <a:buNone/>
                </a:pPr>
                <a:r>
                  <a:rPr lang="cs-CZ" i="1" baseline="-25000" dirty="0"/>
                  <a:t>	</a:t>
                </a:r>
                <a:r>
                  <a:rPr lang="cs-CZ" i="1" dirty="0"/>
                  <a:t>n	</a:t>
                </a:r>
                <a:r>
                  <a:rPr lang="cs-CZ" dirty="0"/>
                  <a:t>– počet nesprávných odpovědí v testu</a:t>
                </a:r>
              </a:p>
              <a:p>
                <a:pPr marL="0" indent="0">
                  <a:buNone/>
                </a:pPr>
                <a:r>
                  <a:rPr lang="cs-CZ" baseline="-25000" dirty="0"/>
                  <a:t>	</a:t>
                </a:r>
                <a:r>
                  <a:rPr lang="cs-CZ" dirty="0"/>
                  <a:t>y	– počet nabízených odpovědí (v jedné úloze)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40E7142-2624-40BD-AE11-6F0AFF5C0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4B68B34B-ED9B-A2F3-8C3E-0F6E0890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329D9-950F-41A2-9702-AA66F637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Přiřazovací úlohy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440609-5A2B-4BE2-BDC5-BE332B43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9602"/>
            <a:ext cx="8596668" cy="1326682"/>
          </a:xfrm>
        </p:spPr>
        <p:txBody>
          <a:bodyPr/>
          <a:lstStyle/>
          <a:p>
            <a:r>
              <a:rPr lang="cs-CZ" dirty="0"/>
              <a:t>Počet nabídek větší než počet objektů, ke kterým se přiřazují</a:t>
            </a:r>
          </a:p>
          <a:p>
            <a:r>
              <a:rPr lang="cs-CZ" dirty="0"/>
              <a:t>Nesnadné uhodnutí</a:t>
            </a:r>
          </a:p>
          <a:p>
            <a:r>
              <a:rPr lang="cs-CZ" dirty="0"/>
              <a:t>Omezené použití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F6B037-39AA-4C1E-AC60-67B2C71B341E}"/>
              </a:ext>
            </a:extLst>
          </p:cNvPr>
          <p:cNvSpPr txBox="1"/>
          <p:nvPr/>
        </p:nvSpPr>
        <p:spPr>
          <a:xfrm>
            <a:off x="677334" y="3116819"/>
            <a:ext cx="8529419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K názvům států v levém sloupci přiřaďte názvy jejich hlavních měst z pravého sloupce.</a:t>
            </a:r>
          </a:p>
          <a:p>
            <a:endParaRPr lang="cs-CZ" i="1" dirty="0"/>
          </a:p>
          <a:p>
            <a:r>
              <a:rPr lang="cs-CZ" i="1" dirty="0"/>
              <a:t>Německo	___					A) Moskva</a:t>
            </a:r>
          </a:p>
          <a:p>
            <a:r>
              <a:rPr lang="cs-CZ" i="1" dirty="0"/>
              <a:t>Rusko 		___					B) Praha</a:t>
            </a:r>
          </a:p>
          <a:p>
            <a:r>
              <a:rPr lang="cs-CZ" i="1" dirty="0"/>
              <a:t>Česko		___					C) Varšava</a:t>
            </a:r>
          </a:p>
          <a:p>
            <a:r>
              <a:rPr lang="cs-CZ" i="1" dirty="0"/>
              <a:t>Slovensko	___					D) Bonn</a:t>
            </a:r>
          </a:p>
          <a:p>
            <a:r>
              <a:rPr lang="cs-CZ" i="1" dirty="0"/>
              <a:t>Polsko		___					E) Helsinky</a:t>
            </a:r>
          </a:p>
          <a:p>
            <a:r>
              <a:rPr lang="cs-CZ" i="1" dirty="0"/>
              <a:t>								F) Bratislava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90979690-2729-B193-C7D0-3D01B291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329D9-950F-41A2-9702-AA66F637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Uspořádací</a:t>
            </a:r>
            <a:r>
              <a:rPr lang="cs-CZ" dirty="0"/>
              <a:t> úlohy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440609-5A2B-4BE2-BDC5-BE332B43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9602"/>
            <a:ext cx="8596668" cy="1326682"/>
          </a:xfrm>
        </p:spPr>
        <p:txBody>
          <a:bodyPr/>
          <a:lstStyle/>
          <a:p>
            <a:r>
              <a:rPr lang="cs-CZ" dirty="0"/>
              <a:t>Nesnadné uhodnutí</a:t>
            </a:r>
          </a:p>
          <a:p>
            <a:r>
              <a:rPr lang="cs-CZ" dirty="0"/>
              <a:t>Obtížné skórování</a:t>
            </a:r>
          </a:p>
          <a:p>
            <a:r>
              <a:rPr lang="cs-CZ" dirty="0"/>
              <a:t>Omezené použití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F6B037-39AA-4C1E-AC60-67B2C71B341E}"/>
              </a:ext>
            </a:extLst>
          </p:cNvPr>
          <p:cNvSpPr txBox="1"/>
          <p:nvPr/>
        </p:nvSpPr>
        <p:spPr>
          <a:xfrm>
            <a:off x="677334" y="3116819"/>
            <a:ext cx="8596668" cy="30106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r>
              <a:rPr lang="cs-CZ" i="1" dirty="0"/>
              <a:t>Seřaďte uvedená města podle počtu obyvatel. Seřazení proveďte pomocí pořadových čísel 1 až 6 tak, aby město s nejvyšším počtem obyvatel mělo číslo 1.</a:t>
            </a:r>
          </a:p>
          <a:p>
            <a:endParaRPr lang="cs-CZ" i="1" dirty="0"/>
          </a:p>
          <a:p>
            <a:r>
              <a:rPr lang="cs-CZ" i="1" dirty="0"/>
              <a:t>Londýn		___					</a:t>
            </a:r>
          </a:p>
          <a:p>
            <a:r>
              <a:rPr lang="cs-CZ" i="1" dirty="0"/>
              <a:t>Tokio		___					</a:t>
            </a:r>
          </a:p>
          <a:p>
            <a:r>
              <a:rPr lang="cs-CZ" i="1" dirty="0"/>
              <a:t>Káhira		___					</a:t>
            </a:r>
          </a:p>
          <a:p>
            <a:r>
              <a:rPr lang="cs-CZ" i="1" dirty="0"/>
              <a:t>New York	___	</a:t>
            </a:r>
          </a:p>
          <a:p>
            <a:r>
              <a:rPr lang="cs-CZ" i="1" dirty="0" err="1"/>
              <a:t>Sao</a:t>
            </a:r>
            <a:r>
              <a:rPr lang="cs-CZ" i="1" dirty="0"/>
              <a:t> Paulo	___	</a:t>
            </a:r>
          </a:p>
          <a:p>
            <a:r>
              <a:rPr lang="cs-CZ" i="1" dirty="0"/>
              <a:t>Sydney		___</a:t>
            </a:r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711EFA4B-4806-7785-C31B-ECD7FA76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ABD42-BDF4-462B-89F2-21F08CB2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Konstrukce didaktického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5DC428-9872-4254-9E55-90EFBE582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účelu</a:t>
            </a:r>
          </a:p>
          <a:p>
            <a:r>
              <a:rPr lang="cs-CZ" dirty="0"/>
              <a:t>Stanovení obsahu vč. úrovně osvojení</a:t>
            </a:r>
          </a:p>
          <a:p>
            <a:pPr lvl="1"/>
            <a:r>
              <a:rPr lang="cs-CZ" dirty="0"/>
              <a:t>specifikační tabulka</a:t>
            </a:r>
          </a:p>
          <a:p>
            <a:r>
              <a:rPr lang="cs-CZ" dirty="0"/>
              <a:t>Návrh úloh</a:t>
            </a:r>
          </a:p>
          <a:p>
            <a:r>
              <a:rPr lang="cs-CZ" dirty="0"/>
              <a:t>Posouzení dalšími odborníky</a:t>
            </a:r>
          </a:p>
          <a:p>
            <a:r>
              <a:rPr lang="cs-CZ" dirty="0"/>
              <a:t>Úprava prototypu</a:t>
            </a:r>
          </a:p>
          <a:p>
            <a:pPr lvl="1"/>
            <a:r>
              <a:rPr lang="cs-CZ" dirty="0"/>
              <a:t>vyřazení nevhodných úloh</a:t>
            </a:r>
          </a:p>
          <a:p>
            <a:pPr lvl="1"/>
            <a:r>
              <a:rPr lang="cs-CZ" dirty="0"/>
              <a:t>seřazení úloh podle obtížnosti</a:t>
            </a:r>
          </a:p>
          <a:p>
            <a:pPr lvl="1"/>
            <a:r>
              <a:rPr lang="cs-CZ" dirty="0"/>
              <a:t>stanovení časového limitu</a:t>
            </a:r>
          </a:p>
          <a:p>
            <a:pPr lvl="1"/>
            <a:r>
              <a:rPr lang="cs-CZ" dirty="0"/>
              <a:t>vypracování pokynů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97B808E9-0F7E-4729-E23D-8AF9D48E2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6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9592F-461E-4285-AA74-EFAF9E04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Specifikační tabulka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150151E-1240-41A2-B2AA-E7F827686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28538"/>
              </p:ext>
            </p:extLst>
          </p:nvPr>
        </p:nvGraphicFramePr>
        <p:xfrm>
          <a:off x="677863" y="2402636"/>
          <a:ext cx="8596313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008">
                  <a:extLst>
                    <a:ext uri="{9D8B030D-6E8A-4147-A177-3AD203B41FA5}">
                      <a16:colId xmlns:a16="http://schemas.microsoft.com/office/drawing/2014/main" val="3016230891"/>
                    </a:ext>
                  </a:extLst>
                </a:gridCol>
                <a:gridCol w="1556870">
                  <a:extLst>
                    <a:ext uri="{9D8B030D-6E8A-4147-A177-3AD203B41FA5}">
                      <a16:colId xmlns:a16="http://schemas.microsoft.com/office/drawing/2014/main" val="2119750216"/>
                    </a:ext>
                  </a:extLst>
                </a:gridCol>
                <a:gridCol w="1556870">
                  <a:extLst>
                    <a:ext uri="{9D8B030D-6E8A-4147-A177-3AD203B41FA5}">
                      <a16:colId xmlns:a16="http://schemas.microsoft.com/office/drawing/2014/main" val="2032510384"/>
                    </a:ext>
                  </a:extLst>
                </a:gridCol>
                <a:gridCol w="1556870">
                  <a:extLst>
                    <a:ext uri="{9D8B030D-6E8A-4147-A177-3AD203B41FA5}">
                      <a16:colId xmlns:a16="http://schemas.microsoft.com/office/drawing/2014/main" val="3389935632"/>
                    </a:ext>
                  </a:extLst>
                </a:gridCol>
                <a:gridCol w="986118">
                  <a:extLst>
                    <a:ext uri="{9D8B030D-6E8A-4147-A177-3AD203B41FA5}">
                      <a16:colId xmlns:a16="http://schemas.microsoft.com/office/drawing/2014/main" val="172480355"/>
                    </a:ext>
                  </a:extLst>
                </a:gridCol>
                <a:gridCol w="1044577">
                  <a:extLst>
                    <a:ext uri="{9D8B030D-6E8A-4147-A177-3AD203B41FA5}">
                      <a16:colId xmlns:a16="http://schemas.microsoft.com/office/drawing/2014/main" val="3304545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Tematický 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Znalost s porozuměním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Aplikace znalosti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a práce s informacemi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Hodnotící posouzení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úloh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Podíl v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7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Člověk jako jedinec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Člověk a společnost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8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Občan a stát v dějinách současnosti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7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Občan a právo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8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Občan a hospodářství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Občan, Evropa a soudobý svět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3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Člověk a praktická filozofie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7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/>
                        <a:t>Celkem úloh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45771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720DF36-5C89-4BC8-AE13-27B26BFFA1CB}"/>
              </a:ext>
            </a:extLst>
          </p:cNvPr>
          <p:cNvSpPr txBox="1">
            <a:spLocks/>
          </p:cNvSpPr>
          <p:nvPr/>
        </p:nvSpPr>
        <p:spPr>
          <a:xfrm>
            <a:off x="677334" y="1649602"/>
            <a:ext cx="8596668" cy="132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Př.: Občanský základ pro maturitní ročník (90 min)</a:t>
            </a:r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0EC18211-5689-24EA-DF86-D933AEC99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E73FF-280E-43E3-9124-27E6294A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Ověřování vlastností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7DFEF-D28C-4A5E-B423-5185581B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Úlohy</a:t>
            </a:r>
          </a:p>
          <a:p>
            <a:pPr lvl="1"/>
            <a:r>
              <a:rPr lang="cs-CZ" dirty="0"/>
              <a:t>obtížnost</a:t>
            </a:r>
          </a:p>
          <a:p>
            <a:pPr lvl="1"/>
            <a:r>
              <a:rPr lang="cs-CZ" dirty="0"/>
              <a:t>citlivost</a:t>
            </a:r>
          </a:p>
          <a:p>
            <a:pPr lvl="1"/>
            <a:r>
              <a:rPr lang="cs-CZ" dirty="0"/>
              <a:t>analýza nenormovaných odpovědí</a:t>
            </a:r>
          </a:p>
          <a:p>
            <a:pPr lvl="1"/>
            <a:endParaRPr lang="cs-CZ" dirty="0"/>
          </a:p>
          <a:p>
            <a:r>
              <a:rPr lang="cs-CZ" dirty="0"/>
              <a:t>Celý test</a:t>
            </a:r>
          </a:p>
          <a:p>
            <a:pPr lvl="1"/>
            <a:r>
              <a:rPr lang="cs-CZ" dirty="0"/>
              <a:t>validita</a:t>
            </a:r>
          </a:p>
          <a:p>
            <a:pPr lvl="1"/>
            <a:r>
              <a:rPr lang="cs-CZ" dirty="0"/>
              <a:t>reliabilita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6FB9D360-0EB8-4750-CEA8-3A942A9D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69091-2A2B-493E-B6E1-EF88A180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Didaktický test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759436-FD6A-435B-81F5-6FA041A2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972139"/>
          </a:xfrm>
        </p:spPr>
        <p:txBody>
          <a:bodyPr>
            <a:normAutofit/>
          </a:bodyPr>
          <a:lstStyle/>
          <a:p>
            <a:r>
              <a:rPr lang="cs-CZ" dirty="0"/>
              <a:t>Nástroj systematického zjišťování (měření) výsledků výuky</a:t>
            </a:r>
          </a:p>
          <a:p>
            <a:pPr lvl="1"/>
            <a:r>
              <a:rPr lang="cs-CZ" dirty="0"/>
              <a:t>výsledky = změny osobnosti žáka</a:t>
            </a:r>
          </a:p>
          <a:p>
            <a:pPr lvl="1"/>
            <a:r>
              <a:rPr lang="cs-CZ" dirty="0"/>
              <a:t>systematičnost = předem stanovená pravidla pro tvorbu, bodování a interpretaci</a:t>
            </a:r>
          </a:p>
          <a:p>
            <a:r>
              <a:rPr lang="cs-CZ" dirty="0"/>
              <a:t>Druhy testů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688DBF74-D4F1-4E22-AC87-6BA95015821A}"/>
              </a:ext>
            </a:extLst>
          </p:cNvPr>
          <p:cNvSpPr txBox="1">
            <a:spLocks/>
          </p:cNvSpPr>
          <p:nvPr/>
        </p:nvSpPr>
        <p:spPr>
          <a:xfrm>
            <a:off x="677334" y="4132729"/>
            <a:ext cx="3975351" cy="1529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rychlosti × úrovně</a:t>
            </a:r>
          </a:p>
          <a:p>
            <a:pPr lvl="1"/>
            <a:r>
              <a:rPr lang="cs-CZ" dirty="0"/>
              <a:t>kognitivní × psychomotorické</a:t>
            </a:r>
          </a:p>
          <a:p>
            <a:pPr lvl="1"/>
            <a:r>
              <a:rPr lang="cs-CZ" dirty="0"/>
              <a:t>rozlišující × ověřující</a:t>
            </a:r>
          </a:p>
          <a:p>
            <a:pPr lvl="1"/>
            <a:r>
              <a:rPr lang="cs-CZ" dirty="0"/>
              <a:t>monotematické × polytematické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C2B0A47-E524-461D-AA99-378C522E6157}"/>
              </a:ext>
            </a:extLst>
          </p:cNvPr>
          <p:cNvSpPr txBox="1">
            <a:spLocks/>
          </p:cNvSpPr>
          <p:nvPr/>
        </p:nvSpPr>
        <p:spPr>
          <a:xfrm>
            <a:off x="4501046" y="4132729"/>
            <a:ext cx="5647001" cy="1529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standardizované × nestandardizované</a:t>
            </a:r>
          </a:p>
          <a:p>
            <a:pPr lvl="1"/>
            <a:r>
              <a:rPr lang="cs-CZ" dirty="0"/>
              <a:t>subjektivně </a:t>
            </a:r>
            <a:r>
              <a:rPr lang="cs-CZ" dirty="0" err="1"/>
              <a:t>skórovatelné</a:t>
            </a:r>
            <a:r>
              <a:rPr lang="cs-CZ" dirty="0"/>
              <a:t> × objektivně </a:t>
            </a:r>
            <a:r>
              <a:rPr lang="cs-CZ" dirty="0" err="1"/>
              <a:t>skórovatelné</a:t>
            </a:r>
            <a:endParaRPr lang="cs-CZ" dirty="0"/>
          </a:p>
          <a:p>
            <a:pPr lvl="1"/>
            <a:r>
              <a:rPr lang="cs-CZ" dirty="0"/>
              <a:t>výsledků výuky × studijních předpokladů</a:t>
            </a:r>
          </a:p>
          <a:p>
            <a:pPr lvl="1"/>
            <a:r>
              <a:rPr lang="cs-CZ" dirty="0"/>
              <a:t>vstupní × průběžné × výstupní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F0A6C399-2361-30F6-49B7-307318D9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3B0FE-6D5C-4A26-8F27-634D6A79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testové úlohy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60030A1-73CC-4956-AADB-1F25C4F9D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Hodnota obtížnosti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=100∙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dirty="0"/>
                  <a:t> (</a:t>
                </a:r>
                <a:r>
                  <a:rPr lang="cs-CZ" i="1" dirty="0" err="1"/>
                  <a:t>n</a:t>
                </a:r>
                <a:r>
                  <a:rPr lang="cs-CZ" i="1" baseline="-25000" dirty="0" err="1"/>
                  <a:t>n</a:t>
                </a:r>
                <a:r>
                  <a:rPr lang="cs-CZ" dirty="0"/>
                  <a:t> – nesprávně vč. vynechání, </a:t>
                </a:r>
                <a:r>
                  <a:rPr lang="cs-CZ" i="1" dirty="0"/>
                  <a:t>n</a:t>
                </a:r>
                <a:r>
                  <a:rPr lang="cs-CZ" dirty="0"/>
                  <a:t> – celkem)</a:t>
                </a:r>
              </a:p>
              <a:p>
                <a:r>
                  <a:rPr lang="cs-CZ" dirty="0"/>
                  <a:t>Index obtížnosti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=100∙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dirty="0"/>
                  <a:t> (</a:t>
                </a:r>
                <a:r>
                  <a:rPr lang="cs-CZ" i="1" dirty="0" err="1"/>
                  <a:t>n</a:t>
                </a:r>
                <a:r>
                  <a:rPr lang="cs-CZ" i="1" baseline="-25000" dirty="0" err="1"/>
                  <a:t>s</a:t>
                </a:r>
                <a:r>
                  <a:rPr lang="cs-CZ" dirty="0"/>
                  <a:t> – správně, </a:t>
                </a:r>
                <a:r>
                  <a:rPr lang="cs-CZ" i="1" dirty="0"/>
                  <a:t>n</a:t>
                </a:r>
                <a:r>
                  <a:rPr lang="cs-CZ" dirty="0"/>
                  <a:t> – celkem)</a:t>
                </a:r>
              </a:p>
              <a:p>
                <a:r>
                  <a:rPr lang="cs-CZ" dirty="0"/>
                  <a:t>Velmi obtížná</a:t>
                </a:r>
              </a:p>
              <a:p>
                <a:pPr lvl="1"/>
                <a:r>
                  <a:rPr lang="cs-CZ" i="1" dirty="0"/>
                  <a:t>Q</a:t>
                </a:r>
                <a:r>
                  <a:rPr lang="cs-CZ" dirty="0"/>
                  <a:t> &gt; 80 (</a:t>
                </a:r>
                <a:r>
                  <a:rPr lang="cs-CZ" i="1" dirty="0"/>
                  <a:t>P</a:t>
                </a:r>
                <a:r>
                  <a:rPr lang="cs-CZ" dirty="0"/>
                  <a:t> &lt; 20)</a:t>
                </a:r>
              </a:p>
              <a:p>
                <a:r>
                  <a:rPr lang="cs-CZ" dirty="0"/>
                  <a:t>Velmi snadná</a:t>
                </a:r>
              </a:p>
              <a:p>
                <a:pPr lvl="1"/>
                <a:r>
                  <a:rPr lang="cs-CZ" i="1" dirty="0"/>
                  <a:t>Q</a:t>
                </a:r>
                <a:r>
                  <a:rPr lang="cs-CZ" dirty="0"/>
                  <a:t> &lt; 20 (</a:t>
                </a:r>
                <a:r>
                  <a:rPr lang="cs-CZ" i="1" dirty="0"/>
                  <a:t>P</a:t>
                </a:r>
                <a:r>
                  <a:rPr lang="cs-CZ" dirty="0"/>
                  <a:t> &gt; 80)</a:t>
                </a:r>
              </a:p>
              <a:p>
                <a:pPr lvl="1"/>
                <a:endParaRPr lang="cs-CZ" dirty="0"/>
              </a:p>
              <a:p>
                <a:r>
                  <a:rPr lang="cs-CZ" dirty="0"/>
                  <a:t>Extrémně obtížné – nevhodné</a:t>
                </a:r>
              </a:p>
              <a:p>
                <a:r>
                  <a:rPr lang="cs-CZ" dirty="0"/>
                  <a:t>Extrémně snadné – max. 1 (úvodní)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60030A1-73CC-4956-AADB-1F25C4F9D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9DB3F323-F615-7028-60ED-9FAF0A18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9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DCB0E-3800-4A5C-9BF2-D2335099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Citlivost testové úlohy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F071A2B-5262-4CA9-A725-EBE2AC0342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1"/>
                <a:ext cx="8596668" cy="464969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Korelace úspěšnosti úlohy s úspěchem v celém testu</a:t>
                </a:r>
              </a:p>
              <a:p>
                <a:pPr lvl="1"/>
                <a:r>
                  <a:rPr lang="cs-CZ" dirty="0"/>
                  <a:t>„lepší“ ji řeší snáze, „horší“ ji řeší obtížně</a:t>
                </a:r>
              </a:p>
              <a:p>
                <a:pPr lvl="1"/>
                <a:endParaRPr lang="cs-CZ" dirty="0"/>
              </a:p>
              <a:p>
                <a:r>
                  <a:rPr lang="cs-CZ" dirty="0"/>
                  <a:t>Koeficient citlivosti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−1 – zvýhodňuje osoby s horšími výsledky</a:t>
                </a:r>
              </a:p>
              <a:p>
                <a:pPr lvl="1"/>
                <a:r>
                  <a:rPr lang="cs-CZ" dirty="0"/>
                  <a:t>0 – nerozlišuje</a:t>
                </a:r>
              </a:p>
              <a:p>
                <a:pPr lvl="1"/>
                <a:r>
                  <a:rPr lang="cs-CZ" dirty="0"/>
                  <a:t>1 – zvýhodňuje osoby s lepšími výsledky</a:t>
                </a:r>
              </a:p>
              <a:p>
                <a:pPr lvl="1"/>
                <a:endParaRPr lang="cs-CZ" dirty="0"/>
              </a:p>
              <a:p>
                <a:r>
                  <a:rPr lang="cs-CZ" dirty="0"/>
                  <a:t>ULI (</a:t>
                </a:r>
                <a:r>
                  <a:rPr lang="cs-CZ" dirty="0" err="1"/>
                  <a:t>upper-lower</a:t>
                </a:r>
                <a:r>
                  <a:rPr lang="cs-CZ" dirty="0"/>
                  <a:t> index)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sz="1500" dirty="0"/>
                  <a:t>	</a:t>
                </a:r>
                <a:r>
                  <a:rPr lang="cs-CZ" sz="1500" i="1" dirty="0" err="1"/>
                  <a:t>n</a:t>
                </a:r>
                <a:r>
                  <a:rPr lang="cs-CZ" sz="1500" i="1" baseline="-25000" dirty="0" err="1"/>
                  <a:t>L</a:t>
                </a:r>
                <a:r>
                  <a:rPr lang="cs-CZ" sz="1500" i="1" baseline="-25000" dirty="0"/>
                  <a:t>	</a:t>
                </a:r>
                <a:r>
                  <a:rPr lang="cs-CZ" sz="1500" i="1" dirty="0"/>
                  <a:t>–</a:t>
                </a:r>
                <a:r>
                  <a:rPr lang="cs-CZ" sz="1500" i="1" baseline="-25000" dirty="0"/>
                  <a:t> </a:t>
                </a:r>
                <a:r>
                  <a:rPr lang="cs-CZ" sz="1500" dirty="0"/>
                  <a:t>počet „lepších“ se správnou odpovědí</a:t>
                </a:r>
                <a:br>
                  <a:rPr lang="cs-CZ" sz="1500" dirty="0"/>
                </a:br>
                <a:r>
                  <a:rPr lang="cs-CZ" sz="1500" dirty="0"/>
                  <a:t>	</a:t>
                </a:r>
                <a:r>
                  <a:rPr lang="cs-CZ" sz="1500" i="1" dirty="0" err="1"/>
                  <a:t>n</a:t>
                </a:r>
                <a:r>
                  <a:rPr lang="cs-CZ" sz="1500" i="1" baseline="-25000" dirty="0" err="1"/>
                  <a:t>H</a:t>
                </a:r>
                <a:r>
                  <a:rPr lang="cs-CZ" sz="1500" i="1" baseline="-25000" dirty="0"/>
                  <a:t>	</a:t>
                </a:r>
                <a:r>
                  <a:rPr lang="cs-CZ" sz="1500" i="1" dirty="0"/>
                  <a:t>–</a:t>
                </a:r>
                <a:r>
                  <a:rPr lang="cs-CZ" sz="1500" i="1" baseline="-25000" dirty="0"/>
                  <a:t> </a:t>
                </a:r>
                <a:r>
                  <a:rPr lang="cs-CZ" sz="1500" dirty="0"/>
                  <a:t>počet „horších“ se správnou odpovědí</a:t>
                </a:r>
                <a:br>
                  <a:rPr lang="cs-CZ" sz="1500" dirty="0"/>
                </a:br>
                <a:r>
                  <a:rPr lang="cs-CZ" sz="1500" dirty="0"/>
                  <a:t>	</a:t>
                </a:r>
                <a:r>
                  <a:rPr lang="cs-CZ" sz="1500" i="1" dirty="0"/>
                  <a:t>N	- </a:t>
                </a:r>
                <a:r>
                  <a:rPr lang="cs-CZ" sz="1500" dirty="0"/>
                  <a:t>celkový počet osob</a:t>
                </a:r>
              </a:p>
              <a:p>
                <a:pPr lvl="1"/>
                <a:r>
                  <a:rPr lang="cs-CZ" sz="1400" dirty="0"/>
                  <a:t>pro střední úlohy (</a:t>
                </a:r>
                <a:r>
                  <a:rPr lang="cs-CZ" sz="1400" i="1" dirty="0"/>
                  <a:t>Q</a:t>
                </a:r>
                <a:r>
                  <a:rPr lang="cs-CZ" sz="1400" dirty="0"/>
                  <a:t> = 30 až 70): </a:t>
                </a:r>
                <a:r>
                  <a:rPr lang="cs-CZ" sz="1400" i="1" dirty="0"/>
                  <a:t>d</a:t>
                </a:r>
                <a:r>
                  <a:rPr lang="cs-CZ" sz="1400" dirty="0"/>
                  <a:t> ≥ 0,25</a:t>
                </a:r>
              </a:p>
              <a:p>
                <a:pPr lvl="1"/>
                <a:r>
                  <a:rPr lang="cs-CZ" sz="1400" dirty="0"/>
                  <a:t>pro snadné/obtížné (</a:t>
                </a:r>
                <a:r>
                  <a:rPr lang="cs-CZ" sz="1400" i="1" dirty="0"/>
                  <a:t>Q</a:t>
                </a:r>
                <a:r>
                  <a:rPr lang="cs-CZ" sz="1400" dirty="0"/>
                  <a:t> = 20 až 30, </a:t>
                </a:r>
                <a:r>
                  <a:rPr lang="cs-CZ" sz="1400" i="1" dirty="0"/>
                  <a:t>Q</a:t>
                </a:r>
                <a:r>
                  <a:rPr lang="cs-CZ" sz="1400" dirty="0"/>
                  <a:t> = 70 až 80): </a:t>
                </a:r>
                <a:r>
                  <a:rPr lang="cs-CZ" sz="1400" i="1" dirty="0"/>
                  <a:t>d</a:t>
                </a:r>
                <a:r>
                  <a:rPr lang="cs-CZ" sz="1400" dirty="0"/>
                  <a:t> ≥ 0,15 </a:t>
                </a:r>
              </a:p>
              <a:p>
                <a:pPr marL="0" indent="0">
                  <a:buNone/>
                </a:pPr>
                <a:endParaRPr lang="cs-CZ" sz="1600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F071A2B-5262-4CA9-A725-EBE2AC0342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1"/>
                <a:ext cx="8596668" cy="4649694"/>
              </a:xfrm>
              <a:blipFill>
                <a:blip r:embed="rId2"/>
                <a:stretch>
                  <a:fillRect l="-284" t="-1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338981BC-6A56-D4B7-E54B-927B483A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  <p:pic>
        <p:nvPicPr>
          <p:cNvPr id="5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D53F17B-B14C-B69A-9ECE-6582C4866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6" y="6193335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6AEDC-1282-47AF-8692-7A9AE457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nenormovaných odpovědí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CCA1DE-757F-4236-945E-4EDA1918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Rozbor nesprávných nebo vynechaných odpovědí</a:t>
            </a:r>
          </a:p>
          <a:p>
            <a:endParaRPr lang="cs-CZ" dirty="0"/>
          </a:p>
          <a:p>
            <a:r>
              <a:rPr lang="cs-CZ" dirty="0"/>
              <a:t>Pozor na</a:t>
            </a:r>
          </a:p>
          <a:p>
            <a:pPr lvl="1"/>
            <a:r>
              <a:rPr lang="cs-CZ" dirty="0"/>
              <a:t>otevřené – 30 až 40 % vynechaných</a:t>
            </a:r>
          </a:p>
          <a:p>
            <a:pPr lvl="1"/>
            <a:r>
              <a:rPr lang="cs-CZ" dirty="0"/>
              <a:t>uzavřené – více než 20 % vynechaných</a:t>
            </a:r>
          </a:p>
          <a:p>
            <a:endParaRPr lang="cs-CZ" dirty="0"/>
          </a:p>
          <a:p>
            <a:r>
              <a:rPr lang="cs-CZ" dirty="0"/>
              <a:t>Měření atraktivity </a:t>
            </a:r>
            <a:r>
              <a:rPr lang="cs-CZ" dirty="0" err="1"/>
              <a:t>distraktorů</a:t>
            </a:r>
            <a:endParaRPr lang="cs-CZ" dirty="0"/>
          </a:p>
          <a:p>
            <a:pPr lvl="1"/>
            <a:r>
              <a:rPr lang="cs-CZ" dirty="0"/>
              <a:t>odstranění neatraktivních</a:t>
            </a:r>
          </a:p>
          <a:p>
            <a:endParaRPr lang="cs-CZ" dirty="0"/>
          </a:p>
          <a:p>
            <a:r>
              <a:rPr lang="cs-CZ" dirty="0"/>
              <a:t>Analýza hlavních/vedlejších chyb</a:t>
            </a:r>
          </a:p>
          <a:p>
            <a:pPr lvl="1"/>
            <a:r>
              <a:rPr lang="cs-CZ" dirty="0"/>
              <a:t>převažují hlavní chyby =&gt; odstranit úlohu</a:t>
            </a:r>
          </a:p>
          <a:p>
            <a:pPr lvl="1"/>
            <a:r>
              <a:rPr lang="cs-CZ" dirty="0"/>
              <a:t>převažují vedlejší chyby – indikace náhodného úspěchu</a:t>
            </a:r>
          </a:p>
          <a:p>
            <a:pPr lvl="1"/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A6DA402-DE61-785C-584A-2E41D42AD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F65D4-A438-4410-AD9E-AB3B93B6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B67EDF-4047-44D0-B406-5D6F5094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 testuje to, co se má zkoušet</a:t>
            </a:r>
          </a:p>
          <a:p>
            <a:endParaRPr lang="cs-CZ" dirty="0"/>
          </a:p>
          <a:p>
            <a:r>
              <a:rPr lang="cs-CZ" dirty="0"/>
              <a:t>Nejdůležitější vlastnost</a:t>
            </a:r>
          </a:p>
          <a:p>
            <a:endParaRPr lang="cs-CZ" dirty="0"/>
          </a:p>
          <a:p>
            <a:r>
              <a:rPr lang="cs-CZ" dirty="0"/>
              <a:t>Obsahová validita</a:t>
            </a:r>
          </a:p>
          <a:p>
            <a:pPr lvl="1"/>
            <a:r>
              <a:rPr lang="cs-CZ" dirty="0"/>
              <a:t>pokrytí učiva</a:t>
            </a:r>
          </a:p>
          <a:p>
            <a:pPr lvl="1"/>
            <a:endParaRPr lang="cs-CZ" dirty="0"/>
          </a:p>
          <a:p>
            <a:r>
              <a:rPr lang="cs-CZ" dirty="0"/>
              <a:t>Obtížné posuzování (kvalitativní)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80C3DD26-5D04-4634-B3AC-92A931D0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B3711-D609-463E-8253-E519CC39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Reliabilita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A9541A8-C7E0-4B86-B740-6838B4E70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Spolehlivost a přesnost výsledků</a:t>
                </a:r>
              </a:p>
              <a:p>
                <a:r>
                  <a:rPr lang="cs-CZ" dirty="0"/>
                  <a:t>Koeficient reliability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běžné testy &gt; 0,80</a:t>
                </a:r>
              </a:p>
              <a:p>
                <a:pPr lvl="1"/>
                <a:r>
                  <a:rPr lang="cs-CZ" dirty="0"/>
                  <a:t>testy s nízkým počtem úloh do 0,60</a:t>
                </a:r>
              </a:p>
              <a:p>
                <a:r>
                  <a:rPr lang="cs-CZ" dirty="0"/>
                  <a:t>Kuderův-</a:t>
                </a:r>
                <a:r>
                  <a:rPr lang="cs-CZ" dirty="0" err="1"/>
                  <a:t>Richardsonův</a:t>
                </a:r>
                <a:r>
                  <a:rPr lang="cs-CZ" dirty="0"/>
                  <a:t> vzorec: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𝑝𝑞</m:t>
                                </m:r>
                              </m:e>
                            </m:nary>
                          </m:num>
                          <m:den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cs-CZ" dirty="0"/>
              </a:p>
              <a:p>
                <a:pPr lvl="1"/>
                <a:r>
                  <a:rPr lang="cs-CZ" i="1" dirty="0"/>
                  <a:t>k</a:t>
                </a:r>
                <a:r>
                  <a:rPr lang="cs-CZ" dirty="0"/>
                  <a:t> – počet úloh, </a:t>
                </a:r>
                <a:r>
                  <a:rPr lang="cs-CZ" i="1" dirty="0"/>
                  <a:t>p</a:t>
                </a:r>
                <a:r>
                  <a:rPr lang="cs-CZ" dirty="0"/>
                  <a:t>/</a:t>
                </a:r>
                <a:r>
                  <a:rPr lang="cs-CZ" i="1" dirty="0"/>
                  <a:t>q</a:t>
                </a:r>
                <a:r>
                  <a:rPr lang="cs-CZ" dirty="0"/>
                  <a:t> – obtížnost úlohy,  </a:t>
                </a:r>
                <a:r>
                  <a:rPr lang="cs-CZ" i="1" dirty="0"/>
                  <a:t>s</a:t>
                </a:r>
                <a:r>
                  <a:rPr lang="cs-CZ" dirty="0"/>
                  <a:t> – směrodatná odchylka výsledků</a:t>
                </a:r>
              </a:p>
              <a:p>
                <a:pPr lvl="1"/>
                <a:r>
                  <a:rPr lang="cs-CZ" dirty="0"/>
                  <a:t>vhodné pro testy úrovně s homogenními úlohami</a:t>
                </a:r>
              </a:p>
              <a:p>
                <a:r>
                  <a:rPr lang="cs-CZ" dirty="0"/>
                  <a:t>Metoda půlení testu – </a:t>
                </a:r>
                <a:r>
                  <a:rPr lang="cs-CZ" dirty="0" err="1"/>
                  <a:t>Spearmanův</a:t>
                </a:r>
                <a:r>
                  <a:rPr lang="cs-CZ" dirty="0"/>
                  <a:t>-Brownův vzorec: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𝑠𝑏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lvl="1"/>
                <a:r>
                  <a:rPr lang="cs-CZ" i="1" dirty="0" err="1"/>
                  <a:t>r</a:t>
                </a:r>
                <a:r>
                  <a:rPr lang="cs-CZ" i="1" baseline="-25000" dirty="0" err="1"/>
                  <a:t>p</a:t>
                </a:r>
                <a:r>
                  <a:rPr lang="cs-CZ" dirty="0"/>
                  <a:t> – korelační koeficient</a:t>
                </a:r>
              </a:p>
              <a:p>
                <a:pPr lvl="1"/>
                <a:r>
                  <a:rPr lang="cs-CZ" dirty="0"/>
                  <a:t>test rozdělen na poloviny (liché/sudé úlohy)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A9541A8-C7E0-4B86-B740-6838B4E70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1570" b="-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D8A8E63D-907B-7983-ACED-0D5689DC7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11DEE-9747-4214-A766-7E42FA1C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Standardizace testu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95F6F29-0528-4F6F-A8B0-F9A5268DC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Porovnání výsledků s reprezentativním vzorkem</a:t>
                </a:r>
              </a:p>
              <a:p>
                <a:endParaRPr lang="cs-CZ" dirty="0"/>
              </a:p>
              <a:p>
                <a:r>
                  <a:rPr lang="cs-CZ" dirty="0"/>
                  <a:t>Percentilová škála </a:t>
                </a:r>
              </a:p>
              <a:p>
                <a:pPr lvl="1"/>
                <a:r>
                  <a:rPr lang="cs-CZ" dirty="0"/>
                  <a:t>percentilové pořadí = „procento žáků s horším výsledkem“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=100∙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r>
                  <a:rPr lang="cs-CZ" sz="1400" dirty="0"/>
                  <a:t>(</a:t>
                </a:r>
                <a:r>
                  <a:rPr lang="cs-CZ" sz="1400" i="1" dirty="0" err="1"/>
                  <a:t>n</a:t>
                </a:r>
                <a:r>
                  <a:rPr lang="cs-CZ" sz="1400" baseline="-25000" dirty="0" err="1"/>
                  <a:t>k</a:t>
                </a:r>
                <a:r>
                  <a:rPr lang="cs-CZ" sz="1400" dirty="0"/>
                  <a:t> – kumulativní četnost výsledku, </a:t>
                </a:r>
                <a:r>
                  <a:rPr lang="cs-CZ" sz="1400" i="1" dirty="0"/>
                  <a:t>n</a:t>
                </a:r>
                <a:r>
                  <a:rPr lang="cs-CZ" sz="1400" baseline="-25000" dirty="0"/>
                  <a:t>i</a:t>
                </a:r>
                <a:r>
                  <a:rPr lang="cs-CZ" sz="1400" dirty="0"/>
                  <a:t> - četnost výsledku, </a:t>
                </a:r>
                <a:r>
                  <a:rPr lang="cs-CZ" sz="1400" i="1" dirty="0"/>
                  <a:t>n</a:t>
                </a:r>
                <a:r>
                  <a:rPr lang="cs-CZ" sz="1400" dirty="0"/>
                  <a:t> – počet osob)</a:t>
                </a:r>
              </a:p>
              <a:p>
                <a:pPr lvl="1"/>
                <a:endParaRPr lang="cs-CZ" dirty="0"/>
              </a:p>
              <a:p>
                <a:r>
                  <a:rPr lang="cs-CZ" dirty="0"/>
                  <a:t>Složitější metody</a:t>
                </a:r>
              </a:p>
              <a:p>
                <a:pPr lvl="1"/>
                <a:r>
                  <a:rPr lang="cs-CZ" i="1" dirty="0"/>
                  <a:t>C-škála, STATIN, z</a:t>
                </a:r>
                <a:r>
                  <a:rPr lang="cs-CZ" dirty="0"/>
                  <a:t>-škála, Z-škála</a:t>
                </a:r>
                <a:r>
                  <a:rPr lang="cs-CZ"/>
                  <a:t>, T-škála</a:t>
                </a:r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95F6F29-0528-4F6F-A8B0-F9A5268DC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40B91988-8A20-EE0E-40E0-076764D9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5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BAB4B-B914-4FE7-AD69-959A7E73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úlohy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8D7546-71CD-43AB-A28F-93FBA9F7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Otevřené</a:t>
            </a:r>
          </a:p>
          <a:p>
            <a:pPr lvl="1"/>
            <a:r>
              <a:rPr lang="cs-CZ" dirty="0"/>
              <a:t>Široké</a:t>
            </a:r>
          </a:p>
          <a:p>
            <a:pPr lvl="1"/>
            <a:r>
              <a:rPr lang="cs-CZ" dirty="0"/>
              <a:t>Se stručnou odpovědí</a:t>
            </a:r>
          </a:p>
          <a:p>
            <a:pPr lvl="1"/>
            <a:endParaRPr lang="cs-CZ" dirty="0"/>
          </a:p>
          <a:p>
            <a:r>
              <a:rPr lang="cs-CZ" dirty="0"/>
              <a:t>Uzavřené</a:t>
            </a:r>
          </a:p>
          <a:p>
            <a:pPr lvl="1"/>
            <a:r>
              <a:rPr lang="cs-CZ" dirty="0"/>
              <a:t>dichotomické</a:t>
            </a:r>
          </a:p>
          <a:p>
            <a:pPr lvl="1"/>
            <a:r>
              <a:rPr lang="cs-CZ" dirty="0"/>
              <a:t>s výběrem odpovědi</a:t>
            </a:r>
          </a:p>
          <a:p>
            <a:pPr lvl="1"/>
            <a:r>
              <a:rPr lang="cs-CZ" dirty="0"/>
              <a:t>přiřazovací</a:t>
            </a:r>
          </a:p>
          <a:p>
            <a:pPr lvl="1"/>
            <a:r>
              <a:rPr lang="cs-CZ" dirty="0" err="1"/>
              <a:t>uspořádací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1F96822-E023-D9CB-A22F-18A13BBD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54022-150D-4875-AA15-1CCE161D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široké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F4FF40-770D-41AD-9179-EDB7129C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90823"/>
          </a:xfrm>
        </p:spPr>
        <p:txBody>
          <a:bodyPr/>
          <a:lstStyle/>
          <a:p>
            <a:r>
              <a:rPr lang="cs-CZ" dirty="0"/>
              <a:t>Odpověď v rozsahu více vět, ½ strany textu i větším</a:t>
            </a:r>
          </a:p>
          <a:p>
            <a:r>
              <a:rPr lang="cs-CZ" dirty="0"/>
              <a:t>Snadnější návrh</a:t>
            </a:r>
          </a:p>
          <a:p>
            <a:r>
              <a:rPr lang="cs-CZ" dirty="0"/>
              <a:t>Nelze objektivně skórovat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42636F-5EF7-4F9B-8619-B6C8A1685264}"/>
              </a:ext>
            </a:extLst>
          </p:cNvPr>
          <p:cNvSpPr txBox="1"/>
          <p:nvPr/>
        </p:nvSpPr>
        <p:spPr>
          <a:xfrm>
            <a:off x="677334" y="4052047"/>
            <a:ext cx="85294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Porovnejte rozdíly mezi severem a Jihem při vypuknutí občanské války. Uveďte ekonomické podmínky, sociální podmínky a politické názory.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FB99CB1-185A-0583-010A-64AE9185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A3D7C-CFA8-40B9-9C59-8B4857F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se stručnou odpovědí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FBD0BF-BDF7-4F82-9AD1-F4C96832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432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Rozsah několika slov nebo symbolů (číselný výsledek, značka, symbol, vzorec, jednoduchý graf, sousloví, krátká věta)</a:t>
            </a:r>
          </a:p>
          <a:p>
            <a:r>
              <a:rPr lang="cs-CZ" dirty="0"/>
              <a:t>Produkční × doplňovací</a:t>
            </a:r>
          </a:p>
          <a:p>
            <a:r>
              <a:rPr lang="cs-CZ" dirty="0"/>
              <a:t>Snadnější návrh, obtížné uhodnutí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028FB-7723-4292-9C67-9428B15E2B90}"/>
              </a:ext>
            </a:extLst>
          </p:cNvPr>
          <p:cNvSpPr txBox="1"/>
          <p:nvPr/>
        </p:nvSpPr>
        <p:spPr>
          <a:xfrm>
            <a:off x="677334" y="4052047"/>
            <a:ext cx="85294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Napište jména dvou japonských měst, která byla na konci druhé světové vázky zničena atomovými bombami.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370CBD-ED45-42DF-8C94-DC0FF134417F}"/>
              </a:ext>
            </a:extLst>
          </p:cNvPr>
          <p:cNvSpPr txBox="1"/>
          <p:nvPr/>
        </p:nvSpPr>
        <p:spPr>
          <a:xfrm>
            <a:off x="677334" y="5146613"/>
            <a:ext cx="852941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Na konci druhé světové války byla atomovými bombami zničena japonská města ____________ a ____________ .</a:t>
            </a:r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82B4EA6F-E606-05FF-A547-36809693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6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61D2-20D5-400F-B5E5-5EAEB1FC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Dichotomické úlohy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AE339E-E1E1-4A10-96F7-90278C85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14305"/>
          </a:xfrm>
        </p:spPr>
        <p:txBody>
          <a:bodyPr/>
          <a:lstStyle/>
          <a:p>
            <a:r>
              <a:rPr lang="cs-CZ" dirty="0"/>
              <a:t>Velmi snadný návrh</a:t>
            </a:r>
          </a:p>
          <a:p>
            <a:r>
              <a:rPr lang="cs-CZ" dirty="0"/>
              <a:t>Nebezpečí uhodnutí odpovědi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DCD9407-9639-44D5-B859-1ADFAF6D9F72}"/>
              </a:ext>
            </a:extLst>
          </p:cNvPr>
          <p:cNvSpPr txBox="1"/>
          <p:nvPr/>
        </p:nvSpPr>
        <p:spPr>
          <a:xfrm>
            <a:off x="677334" y="3305083"/>
            <a:ext cx="852941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Rozhodněte, zda je následující tvrzení v souladu s Listinou základních práv a svobod, která je součástí ústavního pořádku ČR.</a:t>
            </a:r>
          </a:p>
          <a:p>
            <a:endParaRPr lang="cs-CZ" i="1" dirty="0"/>
          </a:p>
          <a:p>
            <a:r>
              <a:rPr lang="cs-CZ" i="1" dirty="0"/>
              <a:t>„Každý může činit, co není zákonem zakázáno.“</a:t>
            </a:r>
          </a:p>
          <a:p>
            <a:endParaRPr lang="cs-CZ" i="1" dirty="0"/>
          </a:p>
          <a:p>
            <a:r>
              <a:rPr lang="cs-CZ" i="1" dirty="0"/>
              <a:t>ANO – NE 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F966F2B6-B6DB-F96B-7875-7DB30F8F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6EB1D-426B-4EA0-BE30-96D1CC7A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Úlohy s výběrem 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9AB2F3-A207-4D3F-91F8-68FB4C6E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(kmen) + nabídnuté odpovědi (řešení a  </a:t>
            </a:r>
            <a:r>
              <a:rPr lang="cs-CZ" dirty="0" err="1"/>
              <a:t>distraktory</a:t>
            </a:r>
            <a:r>
              <a:rPr lang="cs-CZ" dirty="0"/>
              <a:t>)</a:t>
            </a:r>
          </a:p>
          <a:p>
            <a:r>
              <a:rPr lang="cs-CZ" dirty="0"/>
              <a:t>Ukončená otázka × nedokončená věta</a:t>
            </a:r>
          </a:p>
          <a:p>
            <a:r>
              <a:rPr lang="cs-CZ" dirty="0"/>
              <a:t>Možné hádání odpovědí</a:t>
            </a:r>
          </a:p>
          <a:p>
            <a:r>
              <a:rPr lang="cs-CZ" dirty="0"/>
              <a:t>Typy</a:t>
            </a:r>
          </a:p>
          <a:p>
            <a:pPr lvl="1"/>
            <a:r>
              <a:rPr lang="cs-CZ" dirty="0"/>
              <a:t>jedna správná odpověď</a:t>
            </a:r>
          </a:p>
          <a:p>
            <a:pPr lvl="1"/>
            <a:r>
              <a:rPr lang="cs-CZ" dirty="0"/>
              <a:t>jedna nejpřesnější odpověď</a:t>
            </a:r>
          </a:p>
          <a:p>
            <a:pPr lvl="1"/>
            <a:r>
              <a:rPr lang="cs-CZ" dirty="0"/>
              <a:t>jedna nesprávná odpověď</a:t>
            </a:r>
          </a:p>
          <a:p>
            <a:pPr lvl="1"/>
            <a:r>
              <a:rPr lang="cs-CZ" dirty="0"/>
              <a:t>vícenásobná odpověď</a:t>
            </a:r>
          </a:p>
          <a:p>
            <a:pPr lvl="1"/>
            <a:r>
              <a:rPr lang="cs-CZ" dirty="0" err="1"/>
              <a:t>situačí</a:t>
            </a:r>
            <a:r>
              <a:rPr lang="cs-CZ" dirty="0"/>
              <a:t> odpověď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8F8E46FD-4E97-8051-BCAB-78FFF3EF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14ADA-EA92-40F4-8012-A562BA47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Jedna správná odpověď (ukončená)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ECAD70-BA13-4BE9-B344-6F855347BD6E}"/>
              </a:ext>
            </a:extLst>
          </p:cNvPr>
          <p:cNvSpPr txBox="1"/>
          <p:nvPr/>
        </p:nvSpPr>
        <p:spPr>
          <a:xfrm>
            <a:off x="646111" y="2307598"/>
            <a:ext cx="8529419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Na trase Brno–Ostrava je úsek silnice dlouhý 10 km, kde je doporučená rychlost 70 km/h. Kolik času řidič automobilu ušetří, jestliže v tomto úseku překročí rychlost o 20 km/h?</a:t>
            </a:r>
          </a:p>
          <a:p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8,6 min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3,0 min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1,9 min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6,7 min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68B79E0-9F95-FB8B-F0BE-2F6931CF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14ADA-EA92-40F4-8012-A562BA47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Jedna správná odpověď (nedokončená)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ECAD70-BA13-4BE9-B344-6F855347BD6E}"/>
              </a:ext>
            </a:extLst>
          </p:cNvPr>
          <p:cNvSpPr txBox="1"/>
          <p:nvPr/>
        </p:nvSpPr>
        <p:spPr>
          <a:xfrm>
            <a:off x="677334" y="1807977"/>
            <a:ext cx="8529419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Muž je ve vztahu k ženě jako chlapec k ____________ .</a:t>
            </a:r>
          </a:p>
          <a:p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otci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matce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dívce</a:t>
            </a:r>
          </a:p>
          <a:p>
            <a:pPr marL="342900" indent="-342900">
              <a:buAutoNum type="alphaUcParenR"/>
            </a:pPr>
            <a:endParaRPr lang="cs-CZ" i="1" dirty="0"/>
          </a:p>
          <a:p>
            <a:pPr marL="342900" indent="-342900">
              <a:buAutoNum type="alphaUcParenR"/>
            </a:pPr>
            <a:r>
              <a:rPr lang="cs-CZ" i="1" dirty="0"/>
              <a:t>chlapci</a:t>
            </a:r>
          </a:p>
          <a:p>
            <a:pPr marL="342900" indent="-342900">
              <a:buAutoNum type="alphaUcParenR"/>
            </a:pPr>
            <a:endParaRPr lang="cs-CZ" i="1" dirty="0"/>
          </a:p>
        </p:txBody>
      </p:sp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EA2283F1-B696-A7F0-514C-7C229295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7" y="624028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1237</Words>
  <Application>Microsoft Office PowerPoint</Application>
  <PresentationFormat>Widescreen</PresentationFormat>
  <Paragraphs>287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Century Gothic</vt:lpstr>
      <vt:lpstr>Wingdings 3</vt:lpstr>
      <vt:lpstr>Ion</vt:lpstr>
      <vt:lpstr>Tvorba a využití didaktických testů</vt:lpstr>
      <vt:lpstr>Didaktický test</vt:lpstr>
      <vt:lpstr>Testové úlohy</vt:lpstr>
      <vt:lpstr>Otevřené široké</vt:lpstr>
      <vt:lpstr>Otevřené se stručnou odpovědí</vt:lpstr>
      <vt:lpstr>Dichotomické úlohy</vt:lpstr>
      <vt:lpstr>Úlohy s výběrem odpovědi</vt:lpstr>
      <vt:lpstr>Jedna správná odpověď (ukončená)</vt:lpstr>
      <vt:lpstr>Jedna správná odpověď (nedokončená)</vt:lpstr>
      <vt:lpstr>Jedna nejpřesnější odpověď</vt:lpstr>
      <vt:lpstr>Jedna nesprávná odpověď</vt:lpstr>
      <vt:lpstr>Vícenásobná odpověď</vt:lpstr>
      <vt:lpstr>Situační úlohy</vt:lpstr>
      <vt:lpstr>Korekce na hádání</vt:lpstr>
      <vt:lpstr>Přiřazovací úlohy</vt:lpstr>
      <vt:lpstr>Uspořádací úlohy</vt:lpstr>
      <vt:lpstr>Konstrukce didaktického testu</vt:lpstr>
      <vt:lpstr>Specifikační tabulka</vt:lpstr>
      <vt:lpstr>Ověřování vlastností testu</vt:lpstr>
      <vt:lpstr>Obtížnost testové úlohy</vt:lpstr>
      <vt:lpstr>Citlivost testové úlohy</vt:lpstr>
      <vt:lpstr>Analýza nenormovaných odpovědí</vt:lpstr>
      <vt:lpstr>Validita testu</vt:lpstr>
      <vt:lpstr>Reliabilita</vt:lpstr>
      <vt:lpstr>Standardizace testu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Čapek Adamec</dc:creator>
  <cp:lastModifiedBy>Martin Čapek Adamec</cp:lastModifiedBy>
  <cp:revision>3</cp:revision>
  <dcterms:created xsi:type="dcterms:W3CDTF">2017-10-19T17:57:46Z</dcterms:created>
  <dcterms:modified xsi:type="dcterms:W3CDTF">2022-09-27T17:33:36Z</dcterms:modified>
</cp:coreProperties>
</file>