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7"/>
  </p:notesMasterIdLst>
  <p:sldIdLst>
    <p:sldId id="256" r:id="rId5"/>
    <p:sldId id="289" r:id="rId6"/>
    <p:sldId id="290" r:id="rId7"/>
    <p:sldId id="346" r:id="rId8"/>
    <p:sldId id="292" r:id="rId9"/>
    <p:sldId id="291" r:id="rId10"/>
    <p:sldId id="285" r:id="rId11"/>
    <p:sldId id="330" r:id="rId12"/>
    <p:sldId id="274" r:id="rId13"/>
    <p:sldId id="349" r:id="rId14"/>
    <p:sldId id="341" r:id="rId15"/>
    <p:sldId id="342" r:id="rId16"/>
    <p:sldId id="271" r:id="rId17"/>
    <p:sldId id="331" r:id="rId18"/>
    <p:sldId id="332" r:id="rId19"/>
    <p:sldId id="329" r:id="rId20"/>
    <p:sldId id="294" r:id="rId21"/>
    <p:sldId id="336" r:id="rId22"/>
    <p:sldId id="337" r:id="rId23"/>
    <p:sldId id="326" r:id="rId24"/>
    <p:sldId id="297" r:id="rId25"/>
    <p:sldId id="333" r:id="rId26"/>
    <p:sldId id="301" r:id="rId27"/>
    <p:sldId id="286" r:id="rId28"/>
    <p:sldId id="327" r:id="rId29"/>
    <p:sldId id="306" r:id="rId30"/>
    <p:sldId id="323" r:id="rId31"/>
    <p:sldId id="340" r:id="rId32"/>
    <p:sldId id="347" r:id="rId33"/>
    <p:sldId id="278" r:id="rId34"/>
    <p:sldId id="348" r:id="rId35"/>
    <p:sldId id="325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schinska Karolina" initials="DK" lastIdx="2" clrIdx="0">
    <p:extLst>
      <p:ext uri="{19B8F6BF-5375-455C-9EA6-DF929625EA0E}">
        <p15:presenceInfo xmlns:p15="http://schemas.microsoft.com/office/powerpoint/2012/main" userId="S::duschink@vscht.cz::15e6825d-d695-4739-b869-77d88a2236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F11"/>
    <a:srgbClr val="E74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910CE-EF35-47AE-9FDF-82813BDC0A1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6C87E3D-EFCB-432B-B5F7-9EC74BF0AC97}">
      <dgm:prSet phldrT="[Text]"/>
      <dgm:spPr/>
      <dgm:t>
        <a:bodyPr/>
        <a:lstStyle/>
        <a:p>
          <a:pPr algn="ctr"/>
          <a:r>
            <a:rPr lang="cs-CZ" b="1" dirty="0"/>
            <a:t>Kam</a:t>
          </a:r>
          <a:r>
            <a:rPr lang="cs-CZ" dirty="0"/>
            <a:t> jdu/směřuji?</a:t>
          </a:r>
        </a:p>
      </dgm:t>
    </dgm:pt>
    <dgm:pt modelId="{7A3FE357-18AF-46C0-8870-F5AE9D2AAC13}" type="parTrans" cxnId="{F550E5D6-3381-4DEC-A57C-68B69C5495B7}">
      <dgm:prSet/>
      <dgm:spPr/>
      <dgm:t>
        <a:bodyPr/>
        <a:lstStyle/>
        <a:p>
          <a:endParaRPr lang="cs-CZ"/>
        </a:p>
      </dgm:t>
    </dgm:pt>
    <dgm:pt modelId="{75120C08-84AD-4777-A6B0-965FD9990616}" type="sibTrans" cxnId="{F550E5D6-3381-4DEC-A57C-68B69C5495B7}">
      <dgm:prSet/>
      <dgm:spPr/>
      <dgm:t>
        <a:bodyPr/>
        <a:lstStyle/>
        <a:p>
          <a:endParaRPr lang="cs-CZ"/>
        </a:p>
      </dgm:t>
    </dgm:pt>
    <dgm:pt modelId="{719E3D48-DDDE-494D-BCE6-DCFA5D5D5BFA}">
      <dgm:prSet phldrT="[Text]"/>
      <dgm:spPr/>
      <dgm:t>
        <a:bodyPr/>
        <a:lstStyle/>
        <a:p>
          <a:pPr algn="ctr"/>
          <a:r>
            <a:rPr lang="cs-CZ" b="1" dirty="0"/>
            <a:t>Kde</a:t>
          </a:r>
          <a:r>
            <a:rPr lang="cs-CZ" dirty="0"/>
            <a:t> se právě nacházím?</a:t>
          </a:r>
        </a:p>
      </dgm:t>
    </dgm:pt>
    <dgm:pt modelId="{9EBF565D-2990-4AF4-B130-A3C69FDB12F1}" type="parTrans" cxnId="{8917F643-23BD-4464-87E7-D92B163D8C62}">
      <dgm:prSet/>
      <dgm:spPr/>
      <dgm:t>
        <a:bodyPr/>
        <a:lstStyle/>
        <a:p>
          <a:endParaRPr lang="cs-CZ"/>
        </a:p>
      </dgm:t>
    </dgm:pt>
    <dgm:pt modelId="{73D6BE2F-A8F2-4730-96BD-C163AB68A5BC}" type="sibTrans" cxnId="{8917F643-23BD-4464-87E7-D92B163D8C62}">
      <dgm:prSet/>
      <dgm:spPr/>
      <dgm:t>
        <a:bodyPr/>
        <a:lstStyle/>
        <a:p>
          <a:endParaRPr lang="cs-CZ"/>
        </a:p>
      </dgm:t>
    </dgm:pt>
    <dgm:pt modelId="{94DBBCDD-C4CB-4378-8DC3-26981E5F9A4B}">
      <dgm:prSet phldrT="[Text]"/>
      <dgm:spPr/>
      <dgm:t>
        <a:bodyPr/>
        <a:lstStyle/>
        <a:p>
          <a:pPr algn="ctr"/>
          <a:r>
            <a:rPr lang="cs-CZ" b="1" dirty="0"/>
            <a:t>Jak</a:t>
          </a:r>
          <a:r>
            <a:rPr lang="cs-CZ" dirty="0"/>
            <a:t> dál?</a:t>
          </a:r>
        </a:p>
      </dgm:t>
    </dgm:pt>
    <dgm:pt modelId="{AFD8A5B3-E467-4660-BA75-045BC2B8E6BE}" type="parTrans" cxnId="{61B21BBA-7340-46FF-B019-642F9606FE87}">
      <dgm:prSet/>
      <dgm:spPr/>
      <dgm:t>
        <a:bodyPr/>
        <a:lstStyle/>
        <a:p>
          <a:endParaRPr lang="cs-CZ"/>
        </a:p>
      </dgm:t>
    </dgm:pt>
    <dgm:pt modelId="{96E2B018-01D1-45F1-874C-1CD422316C28}" type="sibTrans" cxnId="{61B21BBA-7340-46FF-B019-642F9606FE87}">
      <dgm:prSet/>
      <dgm:spPr/>
      <dgm:t>
        <a:bodyPr/>
        <a:lstStyle/>
        <a:p>
          <a:endParaRPr lang="cs-CZ"/>
        </a:p>
      </dgm:t>
    </dgm:pt>
    <dgm:pt modelId="{D1545162-D33B-4B17-AEB0-C0C4546B4918}" type="pres">
      <dgm:prSet presAssocID="{1DE910CE-EF35-47AE-9FDF-82813BDC0A18}" presName="linear" presStyleCnt="0">
        <dgm:presLayoutVars>
          <dgm:dir/>
          <dgm:animLvl val="lvl"/>
          <dgm:resizeHandles val="exact"/>
        </dgm:presLayoutVars>
      </dgm:prSet>
      <dgm:spPr/>
    </dgm:pt>
    <dgm:pt modelId="{529CBFC9-E9BC-4AE8-BFBD-1150CAC12E0B}" type="pres">
      <dgm:prSet presAssocID="{76C87E3D-EFCB-432B-B5F7-9EC74BF0AC97}" presName="parentLin" presStyleCnt="0"/>
      <dgm:spPr/>
    </dgm:pt>
    <dgm:pt modelId="{3D1B1BAB-7010-486E-BEA5-ACED6F446756}" type="pres">
      <dgm:prSet presAssocID="{76C87E3D-EFCB-432B-B5F7-9EC74BF0AC97}" presName="parentLeftMargin" presStyleLbl="node1" presStyleIdx="0" presStyleCnt="3"/>
      <dgm:spPr/>
    </dgm:pt>
    <dgm:pt modelId="{4896C1EF-4586-4AC6-BD9F-35CE12302980}" type="pres">
      <dgm:prSet presAssocID="{76C87E3D-EFCB-432B-B5F7-9EC74BF0AC97}" presName="parentText" presStyleLbl="node1" presStyleIdx="0" presStyleCnt="3" custScaleY="71494" custLinFactNeighborX="28826" custLinFactNeighborY="-36953">
        <dgm:presLayoutVars>
          <dgm:chMax val="0"/>
          <dgm:bulletEnabled val="1"/>
        </dgm:presLayoutVars>
      </dgm:prSet>
      <dgm:spPr/>
    </dgm:pt>
    <dgm:pt modelId="{2BAA4710-3722-42C3-A504-4047901AEA3A}" type="pres">
      <dgm:prSet presAssocID="{76C87E3D-EFCB-432B-B5F7-9EC74BF0AC97}" presName="negativeSpace" presStyleCnt="0"/>
      <dgm:spPr/>
    </dgm:pt>
    <dgm:pt modelId="{9606B356-004D-4B98-A492-B1AE75FED9BD}" type="pres">
      <dgm:prSet presAssocID="{76C87E3D-EFCB-432B-B5F7-9EC74BF0AC97}" presName="childText" presStyleLbl="conFgAcc1" presStyleIdx="0" presStyleCnt="3" custScaleY="63736" custLinFactY="-3327" custLinFactNeighborY="-100000">
        <dgm:presLayoutVars>
          <dgm:bulletEnabled val="1"/>
        </dgm:presLayoutVars>
      </dgm:prSet>
      <dgm:spPr/>
    </dgm:pt>
    <dgm:pt modelId="{796E8648-4133-44E1-9014-0105AD806E84}" type="pres">
      <dgm:prSet presAssocID="{75120C08-84AD-4777-A6B0-965FD9990616}" presName="spaceBetweenRectangles" presStyleCnt="0"/>
      <dgm:spPr/>
    </dgm:pt>
    <dgm:pt modelId="{5DA42DF5-4544-4BA6-805F-F433CD1A3DBF}" type="pres">
      <dgm:prSet presAssocID="{719E3D48-DDDE-494D-BCE6-DCFA5D5D5BFA}" presName="parentLin" presStyleCnt="0"/>
      <dgm:spPr/>
    </dgm:pt>
    <dgm:pt modelId="{7A58320A-6B85-42E7-BFB5-704FFADD8CEB}" type="pres">
      <dgm:prSet presAssocID="{719E3D48-DDDE-494D-BCE6-DCFA5D5D5BFA}" presName="parentLeftMargin" presStyleLbl="node1" presStyleIdx="0" presStyleCnt="3"/>
      <dgm:spPr/>
    </dgm:pt>
    <dgm:pt modelId="{C8A8E62F-6273-41A1-A3E7-67FFCC02A741}" type="pres">
      <dgm:prSet presAssocID="{719E3D48-DDDE-494D-BCE6-DCFA5D5D5BFA}" presName="parentText" presStyleLbl="node1" presStyleIdx="1" presStyleCnt="3" custScaleY="74235" custLinFactNeighborX="47613" custLinFactNeighborY="-3618">
        <dgm:presLayoutVars>
          <dgm:chMax val="0"/>
          <dgm:bulletEnabled val="1"/>
        </dgm:presLayoutVars>
      </dgm:prSet>
      <dgm:spPr/>
    </dgm:pt>
    <dgm:pt modelId="{AA7A09CC-C73A-4B4A-8836-F877864BE481}" type="pres">
      <dgm:prSet presAssocID="{719E3D48-DDDE-494D-BCE6-DCFA5D5D5BFA}" presName="negativeSpace" presStyleCnt="0"/>
      <dgm:spPr/>
    </dgm:pt>
    <dgm:pt modelId="{545CA8C5-25BD-4962-8730-87510C3F266B}" type="pres">
      <dgm:prSet presAssocID="{719E3D48-DDDE-494D-BCE6-DCFA5D5D5BFA}" presName="childText" presStyleLbl="conFgAcc1" presStyleIdx="1" presStyleCnt="3" custScaleY="56904" custLinFactNeighborY="-95187">
        <dgm:presLayoutVars>
          <dgm:bulletEnabled val="1"/>
        </dgm:presLayoutVars>
      </dgm:prSet>
      <dgm:spPr/>
    </dgm:pt>
    <dgm:pt modelId="{74EA49A4-06A9-4ADA-B14D-1AFB6918B7DC}" type="pres">
      <dgm:prSet presAssocID="{73D6BE2F-A8F2-4730-96BD-C163AB68A5BC}" presName="spaceBetweenRectangles" presStyleCnt="0"/>
      <dgm:spPr/>
    </dgm:pt>
    <dgm:pt modelId="{93EE71BA-CB38-41FB-8F4C-276B4F1318FC}" type="pres">
      <dgm:prSet presAssocID="{94DBBCDD-C4CB-4378-8DC3-26981E5F9A4B}" presName="parentLin" presStyleCnt="0"/>
      <dgm:spPr/>
    </dgm:pt>
    <dgm:pt modelId="{572F2233-D328-4D46-99C2-06253CA342CE}" type="pres">
      <dgm:prSet presAssocID="{94DBBCDD-C4CB-4378-8DC3-26981E5F9A4B}" presName="parentLeftMargin" presStyleLbl="node1" presStyleIdx="1" presStyleCnt="3"/>
      <dgm:spPr/>
    </dgm:pt>
    <dgm:pt modelId="{A5758633-9A43-4C1D-8E9C-CCF36D346022}" type="pres">
      <dgm:prSet presAssocID="{94DBBCDD-C4CB-4378-8DC3-26981E5F9A4B}" presName="parentText" presStyleLbl="node1" presStyleIdx="2" presStyleCnt="3" custScaleX="97758" custScaleY="65313" custLinFactNeighborX="52590" custLinFactNeighborY="55593">
        <dgm:presLayoutVars>
          <dgm:chMax val="0"/>
          <dgm:bulletEnabled val="1"/>
        </dgm:presLayoutVars>
      </dgm:prSet>
      <dgm:spPr/>
    </dgm:pt>
    <dgm:pt modelId="{696CA6E9-68EF-4FF4-AF37-6BD07B5F0B66}" type="pres">
      <dgm:prSet presAssocID="{94DBBCDD-C4CB-4378-8DC3-26981E5F9A4B}" presName="negativeSpace" presStyleCnt="0"/>
      <dgm:spPr/>
    </dgm:pt>
    <dgm:pt modelId="{E92DC091-CCFC-46FA-9117-9FDDBD19475E}" type="pres">
      <dgm:prSet presAssocID="{94DBBCDD-C4CB-4378-8DC3-26981E5F9A4B}" presName="childText" presStyleLbl="conFgAcc1" presStyleIdx="2" presStyleCnt="3" custScaleY="54470" custLinFactNeighborX="1414" custLinFactNeighborY="4527">
        <dgm:presLayoutVars>
          <dgm:bulletEnabled val="1"/>
        </dgm:presLayoutVars>
      </dgm:prSet>
      <dgm:spPr/>
    </dgm:pt>
  </dgm:ptLst>
  <dgm:cxnLst>
    <dgm:cxn modelId="{38C3DC11-330F-4F56-8B48-CEBF071F0DA4}" type="presOf" srcId="{76C87E3D-EFCB-432B-B5F7-9EC74BF0AC97}" destId="{4896C1EF-4586-4AC6-BD9F-35CE12302980}" srcOrd="1" destOrd="0" presId="urn:microsoft.com/office/officeart/2005/8/layout/list1"/>
    <dgm:cxn modelId="{9C8BB560-0158-4FE9-A800-BBF5F05E9DBB}" type="presOf" srcId="{719E3D48-DDDE-494D-BCE6-DCFA5D5D5BFA}" destId="{C8A8E62F-6273-41A1-A3E7-67FFCC02A741}" srcOrd="1" destOrd="0" presId="urn:microsoft.com/office/officeart/2005/8/layout/list1"/>
    <dgm:cxn modelId="{8917F643-23BD-4464-87E7-D92B163D8C62}" srcId="{1DE910CE-EF35-47AE-9FDF-82813BDC0A18}" destId="{719E3D48-DDDE-494D-BCE6-DCFA5D5D5BFA}" srcOrd="1" destOrd="0" parTransId="{9EBF565D-2990-4AF4-B130-A3C69FDB12F1}" sibTransId="{73D6BE2F-A8F2-4730-96BD-C163AB68A5BC}"/>
    <dgm:cxn modelId="{69C9E151-61BB-4F25-89A6-B597AC88694A}" type="presOf" srcId="{719E3D48-DDDE-494D-BCE6-DCFA5D5D5BFA}" destId="{7A58320A-6B85-42E7-BFB5-704FFADD8CEB}" srcOrd="0" destOrd="0" presId="urn:microsoft.com/office/officeart/2005/8/layout/list1"/>
    <dgm:cxn modelId="{DEA97773-B987-465D-9136-75B625890CA8}" type="presOf" srcId="{94DBBCDD-C4CB-4378-8DC3-26981E5F9A4B}" destId="{572F2233-D328-4D46-99C2-06253CA342CE}" srcOrd="0" destOrd="0" presId="urn:microsoft.com/office/officeart/2005/8/layout/list1"/>
    <dgm:cxn modelId="{B98AF657-95B4-4F21-A175-E0621EFD947A}" type="presOf" srcId="{1DE910CE-EF35-47AE-9FDF-82813BDC0A18}" destId="{D1545162-D33B-4B17-AEB0-C0C4546B4918}" srcOrd="0" destOrd="0" presId="urn:microsoft.com/office/officeart/2005/8/layout/list1"/>
    <dgm:cxn modelId="{5C22149C-E087-46D4-A996-B550AE56DED3}" type="presOf" srcId="{94DBBCDD-C4CB-4378-8DC3-26981E5F9A4B}" destId="{A5758633-9A43-4C1D-8E9C-CCF36D346022}" srcOrd="1" destOrd="0" presId="urn:microsoft.com/office/officeart/2005/8/layout/list1"/>
    <dgm:cxn modelId="{EEF76B9D-02E3-4407-8DCD-F68A4A09374D}" type="presOf" srcId="{76C87E3D-EFCB-432B-B5F7-9EC74BF0AC97}" destId="{3D1B1BAB-7010-486E-BEA5-ACED6F446756}" srcOrd="0" destOrd="0" presId="urn:microsoft.com/office/officeart/2005/8/layout/list1"/>
    <dgm:cxn modelId="{61B21BBA-7340-46FF-B019-642F9606FE87}" srcId="{1DE910CE-EF35-47AE-9FDF-82813BDC0A18}" destId="{94DBBCDD-C4CB-4378-8DC3-26981E5F9A4B}" srcOrd="2" destOrd="0" parTransId="{AFD8A5B3-E467-4660-BA75-045BC2B8E6BE}" sibTransId="{96E2B018-01D1-45F1-874C-1CD422316C28}"/>
    <dgm:cxn modelId="{F550E5D6-3381-4DEC-A57C-68B69C5495B7}" srcId="{1DE910CE-EF35-47AE-9FDF-82813BDC0A18}" destId="{76C87E3D-EFCB-432B-B5F7-9EC74BF0AC97}" srcOrd="0" destOrd="0" parTransId="{7A3FE357-18AF-46C0-8870-F5AE9D2AAC13}" sibTransId="{75120C08-84AD-4777-A6B0-965FD9990616}"/>
    <dgm:cxn modelId="{856D88B3-88B3-4E7C-A6CC-2BFC2B04F8CA}" type="presParOf" srcId="{D1545162-D33B-4B17-AEB0-C0C4546B4918}" destId="{529CBFC9-E9BC-4AE8-BFBD-1150CAC12E0B}" srcOrd="0" destOrd="0" presId="urn:microsoft.com/office/officeart/2005/8/layout/list1"/>
    <dgm:cxn modelId="{0E64096D-A82B-44BC-893C-B4B0AFC67701}" type="presParOf" srcId="{529CBFC9-E9BC-4AE8-BFBD-1150CAC12E0B}" destId="{3D1B1BAB-7010-486E-BEA5-ACED6F446756}" srcOrd="0" destOrd="0" presId="urn:microsoft.com/office/officeart/2005/8/layout/list1"/>
    <dgm:cxn modelId="{F646DBD3-6119-4456-8263-F47C7EFE8ABD}" type="presParOf" srcId="{529CBFC9-E9BC-4AE8-BFBD-1150CAC12E0B}" destId="{4896C1EF-4586-4AC6-BD9F-35CE12302980}" srcOrd="1" destOrd="0" presId="urn:microsoft.com/office/officeart/2005/8/layout/list1"/>
    <dgm:cxn modelId="{E4D5BA9E-165D-4220-B795-5F321B68983E}" type="presParOf" srcId="{D1545162-D33B-4B17-AEB0-C0C4546B4918}" destId="{2BAA4710-3722-42C3-A504-4047901AEA3A}" srcOrd="1" destOrd="0" presId="urn:microsoft.com/office/officeart/2005/8/layout/list1"/>
    <dgm:cxn modelId="{DF5F763C-A276-4EDA-8123-781A385FA666}" type="presParOf" srcId="{D1545162-D33B-4B17-AEB0-C0C4546B4918}" destId="{9606B356-004D-4B98-A492-B1AE75FED9BD}" srcOrd="2" destOrd="0" presId="urn:microsoft.com/office/officeart/2005/8/layout/list1"/>
    <dgm:cxn modelId="{7C3631BE-4840-440A-98D8-778FE06261A4}" type="presParOf" srcId="{D1545162-D33B-4B17-AEB0-C0C4546B4918}" destId="{796E8648-4133-44E1-9014-0105AD806E84}" srcOrd="3" destOrd="0" presId="urn:microsoft.com/office/officeart/2005/8/layout/list1"/>
    <dgm:cxn modelId="{1AEC7BFA-C7EF-42C4-8F4C-FABFDD501847}" type="presParOf" srcId="{D1545162-D33B-4B17-AEB0-C0C4546B4918}" destId="{5DA42DF5-4544-4BA6-805F-F433CD1A3DBF}" srcOrd="4" destOrd="0" presId="urn:microsoft.com/office/officeart/2005/8/layout/list1"/>
    <dgm:cxn modelId="{FDCD2C75-AFFD-4E45-8A73-C744146E93AA}" type="presParOf" srcId="{5DA42DF5-4544-4BA6-805F-F433CD1A3DBF}" destId="{7A58320A-6B85-42E7-BFB5-704FFADD8CEB}" srcOrd="0" destOrd="0" presId="urn:microsoft.com/office/officeart/2005/8/layout/list1"/>
    <dgm:cxn modelId="{33D2E460-C09C-4DCA-AAE4-943D4A4EB6D7}" type="presParOf" srcId="{5DA42DF5-4544-4BA6-805F-F433CD1A3DBF}" destId="{C8A8E62F-6273-41A1-A3E7-67FFCC02A741}" srcOrd="1" destOrd="0" presId="urn:microsoft.com/office/officeart/2005/8/layout/list1"/>
    <dgm:cxn modelId="{889D662E-F9BB-439F-8535-273F729FA2C0}" type="presParOf" srcId="{D1545162-D33B-4B17-AEB0-C0C4546B4918}" destId="{AA7A09CC-C73A-4B4A-8836-F877864BE481}" srcOrd="5" destOrd="0" presId="urn:microsoft.com/office/officeart/2005/8/layout/list1"/>
    <dgm:cxn modelId="{2E09A91D-C856-4C41-ABCA-3D2FB826D6FC}" type="presParOf" srcId="{D1545162-D33B-4B17-AEB0-C0C4546B4918}" destId="{545CA8C5-25BD-4962-8730-87510C3F266B}" srcOrd="6" destOrd="0" presId="urn:microsoft.com/office/officeart/2005/8/layout/list1"/>
    <dgm:cxn modelId="{EB63A1C6-96ED-4313-870D-C5322D7855F8}" type="presParOf" srcId="{D1545162-D33B-4B17-AEB0-C0C4546B4918}" destId="{74EA49A4-06A9-4ADA-B14D-1AFB6918B7DC}" srcOrd="7" destOrd="0" presId="urn:microsoft.com/office/officeart/2005/8/layout/list1"/>
    <dgm:cxn modelId="{B82177FD-064F-4A9E-AD22-3481F0E66B28}" type="presParOf" srcId="{D1545162-D33B-4B17-AEB0-C0C4546B4918}" destId="{93EE71BA-CB38-41FB-8F4C-276B4F1318FC}" srcOrd="8" destOrd="0" presId="urn:microsoft.com/office/officeart/2005/8/layout/list1"/>
    <dgm:cxn modelId="{F10C18FE-9B41-440E-8108-591EE2FFB3BB}" type="presParOf" srcId="{93EE71BA-CB38-41FB-8F4C-276B4F1318FC}" destId="{572F2233-D328-4D46-99C2-06253CA342CE}" srcOrd="0" destOrd="0" presId="urn:microsoft.com/office/officeart/2005/8/layout/list1"/>
    <dgm:cxn modelId="{2C550059-AADD-4B0E-9092-1F7C1157CD5E}" type="presParOf" srcId="{93EE71BA-CB38-41FB-8F4C-276B4F1318FC}" destId="{A5758633-9A43-4C1D-8E9C-CCF36D346022}" srcOrd="1" destOrd="0" presId="urn:microsoft.com/office/officeart/2005/8/layout/list1"/>
    <dgm:cxn modelId="{7C8FB860-0850-4E50-8837-FE000162E260}" type="presParOf" srcId="{D1545162-D33B-4B17-AEB0-C0C4546B4918}" destId="{696CA6E9-68EF-4FF4-AF37-6BD07B5F0B66}" srcOrd="9" destOrd="0" presId="urn:microsoft.com/office/officeart/2005/8/layout/list1"/>
    <dgm:cxn modelId="{A23AC816-3438-4186-AF9D-21E18365E690}" type="presParOf" srcId="{D1545162-D33B-4B17-AEB0-C0C4546B4918}" destId="{E92DC091-CCFC-46FA-9117-9FDDBD19475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010447-4996-46F0-90D7-05260E78DE6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A43DC87-C327-49FA-A2AD-076201463961}">
      <dgm:prSet phldrT="[Text]"/>
      <dgm:spPr/>
      <dgm:t>
        <a:bodyPr/>
        <a:lstStyle/>
        <a:p>
          <a:r>
            <a:rPr lang="cs-CZ" dirty="0"/>
            <a:t>1. Kdo</a:t>
          </a:r>
        </a:p>
      </dgm:t>
    </dgm:pt>
    <dgm:pt modelId="{9EAB597B-435E-4CCB-BF00-DD1A5A54770A}" type="parTrans" cxnId="{99740142-4BF2-43D1-BDB5-E125921B4C44}">
      <dgm:prSet/>
      <dgm:spPr/>
      <dgm:t>
        <a:bodyPr/>
        <a:lstStyle/>
        <a:p>
          <a:endParaRPr lang="cs-CZ"/>
        </a:p>
      </dgm:t>
    </dgm:pt>
    <dgm:pt modelId="{AB6DE81E-4575-4FE9-A6D8-68AD2DAAB6BE}" type="sibTrans" cxnId="{99740142-4BF2-43D1-BDB5-E125921B4C44}">
      <dgm:prSet/>
      <dgm:spPr/>
      <dgm:t>
        <a:bodyPr/>
        <a:lstStyle/>
        <a:p>
          <a:endParaRPr lang="cs-CZ"/>
        </a:p>
      </dgm:t>
    </dgm:pt>
    <dgm:pt modelId="{4803F8AF-4E66-43FD-A1C3-4D7D9AC6B9ED}">
      <dgm:prSet phldrT="[Text]"/>
      <dgm:spPr/>
      <dgm:t>
        <a:bodyPr/>
        <a:lstStyle/>
        <a:p>
          <a:pPr>
            <a:buNone/>
          </a:pPr>
          <a:r>
            <a:rPr lang="cs-CZ" dirty="0"/>
            <a:t>Žák</a:t>
          </a:r>
        </a:p>
      </dgm:t>
    </dgm:pt>
    <dgm:pt modelId="{F315C743-7897-4052-A55D-DFAC824DB65A}" type="parTrans" cxnId="{3FEB6037-6ED1-426E-AF93-938F716A9D96}">
      <dgm:prSet/>
      <dgm:spPr/>
      <dgm:t>
        <a:bodyPr/>
        <a:lstStyle/>
        <a:p>
          <a:endParaRPr lang="cs-CZ"/>
        </a:p>
      </dgm:t>
    </dgm:pt>
    <dgm:pt modelId="{BD6BF014-7D51-432D-9A8D-FF467BCBB3D0}" type="sibTrans" cxnId="{3FEB6037-6ED1-426E-AF93-938F716A9D96}">
      <dgm:prSet/>
      <dgm:spPr/>
      <dgm:t>
        <a:bodyPr/>
        <a:lstStyle/>
        <a:p>
          <a:endParaRPr lang="cs-CZ"/>
        </a:p>
      </dgm:t>
    </dgm:pt>
    <dgm:pt modelId="{0B489CEC-FD0D-47C3-B9C2-E5916536B03C}">
      <dgm:prSet phldrT="[Text]"/>
      <dgm:spPr/>
      <dgm:t>
        <a:bodyPr/>
        <a:lstStyle/>
        <a:p>
          <a:r>
            <a:rPr lang="cs-CZ" dirty="0"/>
            <a:t>2. co dělá</a:t>
          </a:r>
        </a:p>
      </dgm:t>
    </dgm:pt>
    <dgm:pt modelId="{A0E2BA24-11BD-473D-8977-213EF5846070}" type="parTrans" cxnId="{C11935F8-00F2-4E40-A69E-BAE3AE754242}">
      <dgm:prSet/>
      <dgm:spPr/>
      <dgm:t>
        <a:bodyPr/>
        <a:lstStyle/>
        <a:p>
          <a:endParaRPr lang="cs-CZ"/>
        </a:p>
      </dgm:t>
    </dgm:pt>
    <dgm:pt modelId="{B493DA02-5C88-4EB6-B8DE-E4040BE183C0}" type="sibTrans" cxnId="{C11935F8-00F2-4E40-A69E-BAE3AE754242}">
      <dgm:prSet/>
      <dgm:spPr/>
      <dgm:t>
        <a:bodyPr/>
        <a:lstStyle/>
        <a:p>
          <a:endParaRPr lang="cs-CZ"/>
        </a:p>
      </dgm:t>
    </dgm:pt>
    <dgm:pt modelId="{3D01963D-0157-4284-9E84-83BFCB05F6E3}">
      <dgm:prSet phldrT="[Text]"/>
      <dgm:spPr/>
      <dgm:t>
        <a:bodyPr/>
        <a:lstStyle/>
        <a:p>
          <a:pPr>
            <a:buNone/>
          </a:pPr>
          <a:r>
            <a:rPr lang="cs-CZ" dirty="0"/>
            <a:t>zná</a:t>
          </a:r>
        </a:p>
      </dgm:t>
    </dgm:pt>
    <dgm:pt modelId="{863DE2FD-636C-414F-8BC2-8BB27C60E9FB}" type="parTrans" cxnId="{0A01A2EA-A30F-4C06-B78C-238B608B33B3}">
      <dgm:prSet/>
      <dgm:spPr/>
      <dgm:t>
        <a:bodyPr/>
        <a:lstStyle/>
        <a:p>
          <a:endParaRPr lang="cs-CZ"/>
        </a:p>
      </dgm:t>
    </dgm:pt>
    <dgm:pt modelId="{0CBA0EB3-A914-460D-98EE-4211291A1FEE}" type="sibTrans" cxnId="{0A01A2EA-A30F-4C06-B78C-238B608B33B3}">
      <dgm:prSet/>
      <dgm:spPr/>
      <dgm:t>
        <a:bodyPr/>
        <a:lstStyle/>
        <a:p>
          <a:endParaRPr lang="cs-CZ"/>
        </a:p>
      </dgm:t>
    </dgm:pt>
    <dgm:pt modelId="{C0F4788E-DE0B-473F-A78B-393093F00138}">
      <dgm:prSet phldrT="[Text]"/>
      <dgm:spPr/>
      <dgm:t>
        <a:bodyPr/>
        <a:lstStyle/>
        <a:p>
          <a:r>
            <a:rPr lang="cs-CZ" dirty="0"/>
            <a:t>3. na čem</a:t>
          </a:r>
        </a:p>
      </dgm:t>
    </dgm:pt>
    <dgm:pt modelId="{5D3A158F-24BF-45B2-9859-4C8C734ED0F4}" type="parTrans" cxnId="{2B5974B0-6974-4F61-BDCF-AC76DE1F57DE}">
      <dgm:prSet/>
      <dgm:spPr/>
      <dgm:t>
        <a:bodyPr/>
        <a:lstStyle/>
        <a:p>
          <a:endParaRPr lang="cs-CZ"/>
        </a:p>
      </dgm:t>
    </dgm:pt>
    <dgm:pt modelId="{723EB6E0-6C36-4D3B-8D06-FA689225260C}" type="sibTrans" cxnId="{2B5974B0-6974-4F61-BDCF-AC76DE1F57DE}">
      <dgm:prSet/>
      <dgm:spPr/>
      <dgm:t>
        <a:bodyPr/>
        <a:lstStyle/>
        <a:p>
          <a:endParaRPr lang="cs-CZ"/>
        </a:p>
      </dgm:t>
    </dgm:pt>
    <dgm:pt modelId="{09E85FD2-B0D8-442F-87EA-D7B550650BF7}">
      <dgm:prSet phldrT="[Text]"/>
      <dgm:spPr/>
      <dgm:t>
        <a:bodyPr/>
        <a:lstStyle/>
        <a:p>
          <a:pPr>
            <a:buNone/>
          </a:pPr>
          <a:r>
            <a:rPr lang="cs-CZ" dirty="0"/>
            <a:t>periodický zákon</a:t>
          </a:r>
        </a:p>
      </dgm:t>
    </dgm:pt>
    <dgm:pt modelId="{3BF9EEB8-D81C-42D7-8E0C-DFBE02BB1C90}" type="parTrans" cxnId="{256A1EBA-0931-4D48-96B9-4BAA1AF1FBFC}">
      <dgm:prSet/>
      <dgm:spPr/>
      <dgm:t>
        <a:bodyPr/>
        <a:lstStyle/>
        <a:p>
          <a:endParaRPr lang="cs-CZ"/>
        </a:p>
      </dgm:t>
    </dgm:pt>
    <dgm:pt modelId="{85681539-142A-4839-881B-2A104D8B6D9B}" type="sibTrans" cxnId="{256A1EBA-0931-4D48-96B9-4BAA1AF1FBFC}">
      <dgm:prSet/>
      <dgm:spPr/>
      <dgm:t>
        <a:bodyPr/>
        <a:lstStyle/>
        <a:p>
          <a:endParaRPr lang="cs-CZ"/>
        </a:p>
      </dgm:t>
    </dgm:pt>
    <dgm:pt modelId="{89DFF724-2F04-4564-8886-776DDBFE1C4C}" type="pres">
      <dgm:prSet presAssocID="{08010447-4996-46F0-90D7-05260E78DE62}" presName="linearFlow" presStyleCnt="0">
        <dgm:presLayoutVars>
          <dgm:dir/>
          <dgm:animLvl val="lvl"/>
          <dgm:resizeHandles val="exact"/>
        </dgm:presLayoutVars>
      </dgm:prSet>
      <dgm:spPr/>
    </dgm:pt>
    <dgm:pt modelId="{B4236D71-A968-4726-98CA-5D241AA7DAC4}" type="pres">
      <dgm:prSet presAssocID="{6A43DC87-C327-49FA-A2AD-076201463961}" presName="composite" presStyleCnt="0"/>
      <dgm:spPr/>
    </dgm:pt>
    <dgm:pt modelId="{63C0A17D-D7E6-475C-816D-C882C9584C10}" type="pres">
      <dgm:prSet presAssocID="{6A43DC87-C327-49FA-A2AD-07620146396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BE72219-78E5-460A-9B1C-C87F45274CB1}" type="pres">
      <dgm:prSet presAssocID="{6A43DC87-C327-49FA-A2AD-076201463961}" presName="parSh" presStyleLbl="node1" presStyleIdx="0" presStyleCnt="3"/>
      <dgm:spPr/>
    </dgm:pt>
    <dgm:pt modelId="{51256587-76B6-4CC2-9965-48B01EDD1141}" type="pres">
      <dgm:prSet presAssocID="{6A43DC87-C327-49FA-A2AD-076201463961}" presName="desTx" presStyleLbl="fgAcc1" presStyleIdx="0" presStyleCnt="3">
        <dgm:presLayoutVars>
          <dgm:bulletEnabled val="1"/>
        </dgm:presLayoutVars>
      </dgm:prSet>
      <dgm:spPr/>
    </dgm:pt>
    <dgm:pt modelId="{9330EBB7-58FF-4F7D-8D1A-CE5E445AD565}" type="pres">
      <dgm:prSet presAssocID="{AB6DE81E-4575-4FE9-A6D8-68AD2DAAB6BE}" presName="sibTrans" presStyleLbl="sibTrans2D1" presStyleIdx="0" presStyleCnt="2"/>
      <dgm:spPr/>
    </dgm:pt>
    <dgm:pt modelId="{A0A9CBAE-D797-424A-8A0F-2E899338F58A}" type="pres">
      <dgm:prSet presAssocID="{AB6DE81E-4575-4FE9-A6D8-68AD2DAAB6BE}" presName="connTx" presStyleLbl="sibTrans2D1" presStyleIdx="0" presStyleCnt="2"/>
      <dgm:spPr/>
    </dgm:pt>
    <dgm:pt modelId="{3847278C-BD2D-4D39-A987-B431F8443138}" type="pres">
      <dgm:prSet presAssocID="{0B489CEC-FD0D-47C3-B9C2-E5916536B03C}" presName="composite" presStyleCnt="0"/>
      <dgm:spPr/>
    </dgm:pt>
    <dgm:pt modelId="{DEDD8E7D-85DC-41D4-ADB5-4C77B5F59A2D}" type="pres">
      <dgm:prSet presAssocID="{0B489CEC-FD0D-47C3-B9C2-E5916536B03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B4F79AE-A0E7-47D1-AC8C-6158A61F80B7}" type="pres">
      <dgm:prSet presAssocID="{0B489CEC-FD0D-47C3-B9C2-E5916536B03C}" presName="parSh" presStyleLbl="node1" presStyleIdx="1" presStyleCnt="3"/>
      <dgm:spPr/>
    </dgm:pt>
    <dgm:pt modelId="{73B46DA0-121A-4C8E-A64C-CE683FAF4BA7}" type="pres">
      <dgm:prSet presAssocID="{0B489CEC-FD0D-47C3-B9C2-E5916536B03C}" presName="desTx" presStyleLbl="fgAcc1" presStyleIdx="1" presStyleCnt="3">
        <dgm:presLayoutVars>
          <dgm:bulletEnabled val="1"/>
        </dgm:presLayoutVars>
      </dgm:prSet>
      <dgm:spPr/>
    </dgm:pt>
    <dgm:pt modelId="{E2AA9DC4-95B3-4295-8D2B-7C55DCFAC162}" type="pres">
      <dgm:prSet presAssocID="{B493DA02-5C88-4EB6-B8DE-E4040BE183C0}" presName="sibTrans" presStyleLbl="sibTrans2D1" presStyleIdx="1" presStyleCnt="2"/>
      <dgm:spPr/>
    </dgm:pt>
    <dgm:pt modelId="{E1A46AC3-103E-4CD3-B84D-E96E38E4B1BF}" type="pres">
      <dgm:prSet presAssocID="{B493DA02-5C88-4EB6-B8DE-E4040BE183C0}" presName="connTx" presStyleLbl="sibTrans2D1" presStyleIdx="1" presStyleCnt="2"/>
      <dgm:spPr/>
    </dgm:pt>
    <dgm:pt modelId="{D96DB648-77E7-4666-AD9F-4B4029C27134}" type="pres">
      <dgm:prSet presAssocID="{C0F4788E-DE0B-473F-A78B-393093F00138}" presName="composite" presStyleCnt="0"/>
      <dgm:spPr/>
    </dgm:pt>
    <dgm:pt modelId="{F8F3EF71-D008-4221-8659-E1C41E46E66F}" type="pres">
      <dgm:prSet presAssocID="{C0F4788E-DE0B-473F-A78B-393093F00138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1153335-04EF-4BFA-899C-A1A741A6DAD6}" type="pres">
      <dgm:prSet presAssocID="{C0F4788E-DE0B-473F-A78B-393093F00138}" presName="parSh" presStyleLbl="node1" presStyleIdx="2" presStyleCnt="3"/>
      <dgm:spPr/>
    </dgm:pt>
    <dgm:pt modelId="{103ED7F5-2700-455A-9A88-DBB08C6B854A}" type="pres">
      <dgm:prSet presAssocID="{C0F4788E-DE0B-473F-A78B-393093F00138}" presName="desTx" presStyleLbl="fgAcc1" presStyleIdx="2" presStyleCnt="3">
        <dgm:presLayoutVars>
          <dgm:bulletEnabled val="1"/>
        </dgm:presLayoutVars>
      </dgm:prSet>
      <dgm:spPr/>
    </dgm:pt>
  </dgm:ptLst>
  <dgm:cxnLst>
    <dgm:cxn modelId="{F7547213-28A5-4BBB-8FAF-5417DEC33E00}" type="presOf" srcId="{0B489CEC-FD0D-47C3-B9C2-E5916536B03C}" destId="{DEDD8E7D-85DC-41D4-ADB5-4C77B5F59A2D}" srcOrd="0" destOrd="0" presId="urn:microsoft.com/office/officeart/2005/8/layout/process3"/>
    <dgm:cxn modelId="{A2E28E2B-DC15-4086-9C7E-FD5CE9BAA95D}" type="presOf" srcId="{0B489CEC-FD0D-47C3-B9C2-E5916536B03C}" destId="{5B4F79AE-A0E7-47D1-AC8C-6158A61F80B7}" srcOrd="1" destOrd="0" presId="urn:microsoft.com/office/officeart/2005/8/layout/process3"/>
    <dgm:cxn modelId="{3FEB6037-6ED1-426E-AF93-938F716A9D96}" srcId="{6A43DC87-C327-49FA-A2AD-076201463961}" destId="{4803F8AF-4E66-43FD-A1C3-4D7D9AC6B9ED}" srcOrd="0" destOrd="0" parTransId="{F315C743-7897-4052-A55D-DFAC824DB65A}" sibTransId="{BD6BF014-7D51-432D-9A8D-FF467BCBB3D0}"/>
    <dgm:cxn modelId="{F1703E38-DB08-425D-A4E9-DC82BF1A1C65}" type="presOf" srcId="{B493DA02-5C88-4EB6-B8DE-E4040BE183C0}" destId="{E1A46AC3-103E-4CD3-B84D-E96E38E4B1BF}" srcOrd="1" destOrd="0" presId="urn:microsoft.com/office/officeart/2005/8/layout/process3"/>
    <dgm:cxn modelId="{99740142-4BF2-43D1-BDB5-E125921B4C44}" srcId="{08010447-4996-46F0-90D7-05260E78DE62}" destId="{6A43DC87-C327-49FA-A2AD-076201463961}" srcOrd="0" destOrd="0" parTransId="{9EAB597B-435E-4CCB-BF00-DD1A5A54770A}" sibTransId="{AB6DE81E-4575-4FE9-A6D8-68AD2DAAB6BE}"/>
    <dgm:cxn modelId="{E1C70E44-C60B-4C90-83BF-4E6F00365C94}" type="presOf" srcId="{AB6DE81E-4575-4FE9-A6D8-68AD2DAAB6BE}" destId="{A0A9CBAE-D797-424A-8A0F-2E899338F58A}" srcOrd="1" destOrd="0" presId="urn:microsoft.com/office/officeart/2005/8/layout/process3"/>
    <dgm:cxn modelId="{B6FF9D54-DF26-4BA1-AD54-E84CF70A0EA6}" type="presOf" srcId="{C0F4788E-DE0B-473F-A78B-393093F00138}" destId="{D1153335-04EF-4BFA-899C-A1A741A6DAD6}" srcOrd="1" destOrd="0" presId="urn:microsoft.com/office/officeart/2005/8/layout/process3"/>
    <dgm:cxn modelId="{466CBB58-FBC1-48C3-992F-B4FADDC2AC60}" type="presOf" srcId="{08010447-4996-46F0-90D7-05260E78DE62}" destId="{89DFF724-2F04-4564-8886-776DDBFE1C4C}" srcOrd="0" destOrd="0" presId="urn:microsoft.com/office/officeart/2005/8/layout/process3"/>
    <dgm:cxn modelId="{1DACF491-D4EE-4E11-925A-40D27024F230}" type="presOf" srcId="{AB6DE81E-4575-4FE9-A6D8-68AD2DAAB6BE}" destId="{9330EBB7-58FF-4F7D-8D1A-CE5E445AD565}" srcOrd="0" destOrd="0" presId="urn:microsoft.com/office/officeart/2005/8/layout/process3"/>
    <dgm:cxn modelId="{3F9D4197-5CF7-471D-A8D2-C40E3E0235E5}" type="presOf" srcId="{C0F4788E-DE0B-473F-A78B-393093F00138}" destId="{F8F3EF71-D008-4221-8659-E1C41E46E66F}" srcOrd="0" destOrd="0" presId="urn:microsoft.com/office/officeart/2005/8/layout/process3"/>
    <dgm:cxn modelId="{DCCD8F9A-95D2-431A-A0AA-236E18A58458}" type="presOf" srcId="{09E85FD2-B0D8-442F-87EA-D7B550650BF7}" destId="{103ED7F5-2700-455A-9A88-DBB08C6B854A}" srcOrd="0" destOrd="0" presId="urn:microsoft.com/office/officeart/2005/8/layout/process3"/>
    <dgm:cxn modelId="{2527E1A7-75E5-49E7-965F-E5083219A3D9}" type="presOf" srcId="{6A43DC87-C327-49FA-A2AD-076201463961}" destId="{2BE72219-78E5-460A-9B1C-C87F45274CB1}" srcOrd="1" destOrd="0" presId="urn:microsoft.com/office/officeart/2005/8/layout/process3"/>
    <dgm:cxn modelId="{2B5974B0-6974-4F61-BDCF-AC76DE1F57DE}" srcId="{08010447-4996-46F0-90D7-05260E78DE62}" destId="{C0F4788E-DE0B-473F-A78B-393093F00138}" srcOrd="2" destOrd="0" parTransId="{5D3A158F-24BF-45B2-9859-4C8C734ED0F4}" sibTransId="{723EB6E0-6C36-4D3B-8D06-FA689225260C}"/>
    <dgm:cxn modelId="{256A1EBA-0931-4D48-96B9-4BAA1AF1FBFC}" srcId="{C0F4788E-DE0B-473F-A78B-393093F00138}" destId="{09E85FD2-B0D8-442F-87EA-D7B550650BF7}" srcOrd="0" destOrd="0" parTransId="{3BF9EEB8-D81C-42D7-8E0C-DFBE02BB1C90}" sibTransId="{85681539-142A-4839-881B-2A104D8B6D9B}"/>
    <dgm:cxn modelId="{3CFB72D0-BF83-483E-AA64-B8049F7322E7}" type="presOf" srcId="{6A43DC87-C327-49FA-A2AD-076201463961}" destId="{63C0A17D-D7E6-475C-816D-C882C9584C10}" srcOrd="0" destOrd="0" presId="urn:microsoft.com/office/officeart/2005/8/layout/process3"/>
    <dgm:cxn modelId="{61BAF0D4-3575-4DD2-92A5-23BB5D10001B}" type="presOf" srcId="{B493DA02-5C88-4EB6-B8DE-E4040BE183C0}" destId="{E2AA9DC4-95B3-4295-8D2B-7C55DCFAC162}" srcOrd="0" destOrd="0" presId="urn:microsoft.com/office/officeart/2005/8/layout/process3"/>
    <dgm:cxn modelId="{A16FAEE8-84AB-44B2-A8E5-6106CD5C1F54}" type="presOf" srcId="{3D01963D-0157-4284-9E84-83BFCB05F6E3}" destId="{73B46DA0-121A-4C8E-A64C-CE683FAF4BA7}" srcOrd="0" destOrd="0" presId="urn:microsoft.com/office/officeart/2005/8/layout/process3"/>
    <dgm:cxn modelId="{0A01A2EA-A30F-4C06-B78C-238B608B33B3}" srcId="{0B489CEC-FD0D-47C3-B9C2-E5916536B03C}" destId="{3D01963D-0157-4284-9E84-83BFCB05F6E3}" srcOrd="0" destOrd="0" parTransId="{863DE2FD-636C-414F-8BC2-8BB27C60E9FB}" sibTransId="{0CBA0EB3-A914-460D-98EE-4211291A1FEE}"/>
    <dgm:cxn modelId="{5D04A6F5-70B7-47D7-8EB9-55C69E9D13B7}" type="presOf" srcId="{4803F8AF-4E66-43FD-A1C3-4D7D9AC6B9ED}" destId="{51256587-76B6-4CC2-9965-48B01EDD1141}" srcOrd="0" destOrd="0" presId="urn:microsoft.com/office/officeart/2005/8/layout/process3"/>
    <dgm:cxn modelId="{C11935F8-00F2-4E40-A69E-BAE3AE754242}" srcId="{08010447-4996-46F0-90D7-05260E78DE62}" destId="{0B489CEC-FD0D-47C3-B9C2-E5916536B03C}" srcOrd="1" destOrd="0" parTransId="{A0E2BA24-11BD-473D-8977-213EF5846070}" sibTransId="{B493DA02-5C88-4EB6-B8DE-E4040BE183C0}"/>
    <dgm:cxn modelId="{9171430B-0505-4AF4-9E90-96CC71869FF2}" type="presParOf" srcId="{89DFF724-2F04-4564-8886-776DDBFE1C4C}" destId="{B4236D71-A968-4726-98CA-5D241AA7DAC4}" srcOrd="0" destOrd="0" presId="urn:microsoft.com/office/officeart/2005/8/layout/process3"/>
    <dgm:cxn modelId="{B4CFC5F6-A85F-4226-A0FA-10D2F084B493}" type="presParOf" srcId="{B4236D71-A968-4726-98CA-5D241AA7DAC4}" destId="{63C0A17D-D7E6-475C-816D-C882C9584C10}" srcOrd="0" destOrd="0" presId="urn:microsoft.com/office/officeart/2005/8/layout/process3"/>
    <dgm:cxn modelId="{A32B3CCF-F76D-4F40-A40E-4BED51BB00A0}" type="presParOf" srcId="{B4236D71-A968-4726-98CA-5D241AA7DAC4}" destId="{2BE72219-78E5-460A-9B1C-C87F45274CB1}" srcOrd="1" destOrd="0" presId="urn:microsoft.com/office/officeart/2005/8/layout/process3"/>
    <dgm:cxn modelId="{D33AB27D-BF24-4C44-BE85-898AE6F714BC}" type="presParOf" srcId="{B4236D71-A968-4726-98CA-5D241AA7DAC4}" destId="{51256587-76B6-4CC2-9965-48B01EDD1141}" srcOrd="2" destOrd="0" presId="urn:microsoft.com/office/officeart/2005/8/layout/process3"/>
    <dgm:cxn modelId="{0147FD0F-495F-442D-B589-26B617D28CA7}" type="presParOf" srcId="{89DFF724-2F04-4564-8886-776DDBFE1C4C}" destId="{9330EBB7-58FF-4F7D-8D1A-CE5E445AD565}" srcOrd="1" destOrd="0" presId="urn:microsoft.com/office/officeart/2005/8/layout/process3"/>
    <dgm:cxn modelId="{882C938D-1587-464D-B900-3FC2042D06E2}" type="presParOf" srcId="{9330EBB7-58FF-4F7D-8D1A-CE5E445AD565}" destId="{A0A9CBAE-D797-424A-8A0F-2E899338F58A}" srcOrd="0" destOrd="0" presId="urn:microsoft.com/office/officeart/2005/8/layout/process3"/>
    <dgm:cxn modelId="{333B9D02-B02A-411A-99E5-9DF1FFF4F7CF}" type="presParOf" srcId="{89DFF724-2F04-4564-8886-776DDBFE1C4C}" destId="{3847278C-BD2D-4D39-A987-B431F8443138}" srcOrd="2" destOrd="0" presId="urn:microsoft.com/office/officeart/2005/8/layout/process3"/>
    <dgm:cxn modelId="{E1806ECF-C7E5-4E61-BBAA-99234B455122}" type="presParOf" srcId="{3847278C-BD2D-4D39-A987-B431F8443138}" destId="{DEDD8E7D-85DC-41D4-ADB5-4C77B5F59A2D}" srcOrd="0" destOrd="0" presId="urn:microsoft.com/office/officeart/2005/8/layout/process3"/>
    <dgm:cxn modelId="{39AA3F44-6BDD-47E4-8FE2-5FC7E20A0E20}" type="presParOf" srcId="{3847278C-BD2D-4D39-A987-B431F8443138}" destId="{5B4F79AE-A0E7-47D1-AC8C-6158A61F80B7}" srcOrd="1" destOrd="0" presId="urn:microsoft.com/office/officeart/2005/8/layout/process3"/>
    <dgm:cxn modelId="{DD04CBE0-A9CB-40C5-B78D-4846A4C22CD8}" type="presParOf" srcId="{3847278C-BD2D-4D39-A987-B431F8443138}" destId="{73B46DA0-121A-4C8E-A64C-CE683FAF4BA7}" srcOrd="2" destOrd="0" presId="urn:microsoft.com/office/officeart/2005/8/layout/process3"/>
    <dgm:cxn modelId="{D781369C-AFE7-414F-9DF4-75BEC448A523}" type="presParOf" srcId="{89DFF724-2F04-4564-8886-776DDBFE1C4C}" destId="{E2AA9DC4-95B3-4295-8D2B-7C55DCFAC162}" srcOrd="3" destOrd="0" presId="urn:microsoft.com/office/officeart/2005/8/layout/process3"/>
    <dgm:cxn modelId="{D3130370-0FA3-4A64-B2D5-2710BF7FD110}" type="presParOf" srcId="{E2AA9DC4-95B3-4295-8D2B-7C55DCFAC162}" destId="{E1A46AC3-103E-4CD3-B84D-E96E38E4B1BF}" srcOrd="0" destOrd="0" presId="urn:microsoft.com/office/officeart/2005/8/layout/process3"/>
    <dgm:cxn modelId="{3E4A02AC-02EA-4F21-97B5-53384A6E99F8}" type="presParOf" srcId="{89DFF724-2F04-4564-8886-776DDBFE1C4C}" destId="{D96DB648-77E7-4666-AD9F-4B4029C27134}" srcOrd="4" destOrd="0" presId="urn:microsoft.com/office/officeart/2005/8/layout/process3"/>
    <dgm:cxn modelId="{9CA92307-8AEA-477D-B80E-54CA1AED8DFB}" type="presParOf" srcId="{D96DB648-77E7-4666-AD9F-4B4029C27134}" destId="{F8F3EF71-D008-4221-8659-E1C41E46E66F}" srcOrd="0" destOrd="0" presId="urn:microsoft.com/office/officeart/2005/8/layout/process3"/>
    <dgm:cxn modelId="{E0B21F4B-D8B4-431A-96E8-6D2DF134A3BE}" type="presParOf" srcId="{D96DB648-77E7-4666-AD9F-4B4029C27134}" destId="{D1153335-04EF-4BFA-899C-A1A741A6DAD6}" srcOrd="1" destOrd="0" presId="urn:microsoft.com/office/officeart/2005/8/layout/process3"/>
    <dgm:cxn modelId="{A7C03B5F-5609-452F-A0A8-2EAC5F1D139A}" type="presParOf" srcId="{D96DB648-77E7-4666-AD9F-4B4029C27134}" destId="{103ED7F5-2700-455A-9A88-DBB08C6B854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010447-4996-46F0-90D7-05260E78DE6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A43DC87-C327-49FA-A2AD-076201463961}">
      <dgm:prSet phldrT="[Text]"/>
      <dgm:spPr/>
      <dgm:t>
        <a:bodyPr/>
        <a:lstStyle/>
        <a:p>
          <a:r>
            <a:rPr lang="cs-CZ" dirty="0"/>
            <a:t>1. Kdo</a:t>
          </a:r>
        </a:p>
      </dgm:t>
    </dgm:pt>
    <dgm:pt modelId="{9EAB597B-435E-4CCB-BF00-DD1A5A54770A}" type="parTrans" cxnId="{99740142-4BF2-43D1-BDB5-E125921B4C44}">
      <dgm:prSet/>
      <dgm:spPr/>
      <dgm:t>
        <a:bodyPr/>
        <a:lstStyle/>
        <a:p>
          <a:endParaRPr lang="cs-CZ"/>
        </a:p>
      </dgm:t>
    </dgm:pt>
    <dgm:pt modelId="{AB6DE81E-4575-4FE9-A6D8-68AD2DAAB6BE}" type="sibTrans" cxnId="{99740142-4BF2-43D1-BDB5-E125921B4C44}">
      <dgm:prSet/>
      <dgm:spPr/>
      <dgm:t>
        <a:bodyPr/>
        <a:lstStyle/>
        <a:p>
          <a:endParaRPr lang="cs-CZ"/>
        </a:p>
      </dgm:t>
    </dgm:pt>
    <dgm:pt modelId="{4803F8AF-4E66-43FD-A1C3-4D7D9AC6B9ED}">
      <dgm:prSet phldrT="[Text]"/>
      <dgm:spPr/>
      <dgm:t>
        <a:bodyPr/>
        <a:lstStyle/>
        <a:p>
          <a:pPr>
            <a:buNone/>
          </a:pPr>
          <a:r>
            <a:rPr lang="cs-CZ" dirty="0"/>
            <a:t>Žák</a:t>
          </a:r>
        </a:p>
      </dgm:t>
    </dgm:pt>
    <dgm:pt modelId="{F315C743-7897-4052-A55D-DFAC824DB65A}" type="parTrans" cxnId="{3FEB6037-6ED1-426E-AF93-938F716A9D96}">
      <dgm:prSet/>
      <dgm:spPr/>
      <dgm:t>
        <a:bodyPr/>
        <a:lstStyle/>
        <a:p>
          <a:endParaRPr lang="cs-CZ"/>
        </a:p>
      </dgm:t>
    </dgm:pt>
    <dgm:pt modelId="{BD6BF014-7D51-432D-9A8D-FF467BCBB3D0}" type="sibTrans" cxnId="{3FEB6037-6ED1-426E-AF93-938F716A9D96}">
      <dgm:prSet/>
      <dgm:spPr/>
      <dgm:t>
        <a:bodyPr/>
        <a:lstStyle/>
        <a:p>
          <a:endParaRPr lang="cs-CZ"/>
        </a:p>
      </dgm:t>
    </dgm:pt>
    <dgm:pt modelId="{0B489CEC-FD0D-47C3-B9C2-E5916536B03C}">
      <dgm:prSet phldrT="[Text]"/>
      <dgm:spPr/>
      <dgm:t>
        <a:bodyPr/>
        <a:lstStyle/>
        <a:p>
          <a:r>
            <a:rPr lang="cs-CZ" dirty="0"/>
            <a:t>2. co dělá</a:t>
          </a:r>
        </a:p>
      </dgm:t>
    </dgm:pt>
    <dgm:pt modelId="{A0E2BA24-11BD-473D-8977-213EF5846070}" type="parTrans" cxnId="{C11935F8-00F2-4E40-A69E-BAE3AE754242}">
      <dgm:prSet/>
      <dgm:spPr/>
      <dgm:t>
        <a:bodyPr/>
        <a:lstStyle/>
        <a:p>
          <a:endParaRPr lang="cs-CZ"/>
        </a:p>
      </dgm:t>
    </dgm:pt>
    <dgm:pt modelId="{B493DA02-5C88-4EB6-B8DE-E4040BE183C0}" type="sibTrans" cxnId="{C11935F8-00F2-4E40-A69E-BAE3AE754242}">
      <dgm:prSet/>
      <dgm:spPr/>
      <dgm:t>
        <a:bodyPr/>
        <a:lstStyle/>
        <a:p>
          <a:endParaRPr lang="cs-CZ"/>
        </a:p>
      </dgm:t>
    </dgm:pt>
    <dgm:pt modelId="{3D01963D-0157-4284-9E84-83BFCB05F6E3}">
      <dgm:prSet phldrT="[Text]"/>
      <dgm:spPr/>
      <dgm:t>
        <a:bodyPr/>
        <a:lstStyle/>
        <a:p>
          <a:pPr>
            <a:buNone/>
          </a:pPr>
          <a:r>
            <a:rPr lang="cs-CZ" dirty="0"/>
            <a:t>vysvětlí</a:t>
          </a:r>
        </a:p>
      </dgm:t>
    </dgm:pt>
    <dgm:pt modelId="{863DE2FD-636C-414F-8BC2-8BB27C60E9FB}" type="parTrans" cxnId="{0A01A2EA-A30F-4C06-B78C-238B608B33B3}">
      <dgm:prSet/>
      <dgm:spPr/>
      <dgm:t>
        <a:bodyPr/>
        <a:lstStyle/>
        <a:p>
          <a:endParaRPr lang="cs-CZ"/>
        </a:p>
      </dgm:t>
    </dgm:pt>
    <dgm:pt modelId="{0CBA0EB3-A914-460D-98EE-4211291A1FEE}" type="sibTrans" cxnId="{0A01A2EA-A30F-4C06-B78C-238B608B33B3}">
      <dgm:prSet/>
      <dgm:spPr/>
      <dgm:t>
        <a:bodyPr/>
        <a:lstStyle/>
        <a:p>
          <a:endParaRPr lang="cs-CZ"/>
        </a:p>
      </dgm:t>
    </dgm:pt>
    <dgm:pt modelId="{C0F4788E-DE0B-473F-A78B-393093F00138}">
      <dgm:prSet phldrT="[Text]"/>
      <dgm:spPr/>
      <dgm:t>
        <a:bodyPr/>
        <a:lstStyle/>
        <a:p>
          <a:r>
            <a:rPr lang="cs-CZ" dirty="0"/>
            <a:t>3. na čem</a:t>
          </a:r>
        </a:p>
      </dgm:t>
    </dgm:pt>
    <dgm:pt modelId="{5D3A158F-24BF-45B2-9859-4C8C734ED0F4}" type="parTrans" cxnId="{2B5974B0-6974-4F61-BDCF-AC76DE1F57DE}">
      <dgm:prSet/>
      <dgm:spPr/>
      <dgm:t>
        <a:bodyPr/>
        <a:lstStyle/>
        <a:p>
          <a:endParaRPr lang="cs-CZ"/>
        </a:p>
      </dgm:t>
    </dgm:pt>
    <dgm:pt modelId="{723EB6E0-6C36-4D3B-8D06-FA689225260C}" type="sibTrans" cxnId="{2B5974B0-6974-4F61-BDCF-AC76DE1F57DE}">
      <dgm:prSet/>
      <dgm:spPr/>
      <dgm:t>
        <a:bodyPr/>
        <a:lstStyle/>
        <a:p>
          <a:endParaRPr lang="cs-CZ"/>
        </a:p>
      </dgm:t>
    </dgm:pt>
    <dgm:pt modelId="{09E85FD2-B0D8-442F-87EA-D7B550650BF7}">
      <dgm:prSet phldrT="[Text]"/>
      <dgm:spPr/>
      <dgm:t>
        <a:bodyPr/>
        <a:lstStyle/>
        <a:p>
          <a:pPr>
            <a:buNone/>
          </a:pPr>
          <a:r>
            <a:rPr lang="cs-CZ" dirty="0"/>
            <a:t>periodický zákon</a:t>
          </a:r>
        </a:p>
      </dgm:t>
    </dgm:pt>
    <dgm:pt modelId="{3BF9EEB8-D81C-42D7-8E0C-DFBE02BB1C90}" type="parTrans" cxnId="{256A1EBA-0931-4D48-96B9-4BAA1AF1FBFC}">
      <dgm:prSet/>
      <dgm:spPr/>
      <dgm:t>
        <a:bodyPr/>
        <a:lstStyle/>
        <a:p>
          <a:endParaRPr lang="cs-CZ"/>
        </a:p>
      </dgm:t>
    </dgm:pt>
    <dgm:pt modelId="{85681539-142A-4839-881B-2A104D8B6D9B}" type="sibTrans" cxnId="{256A1EBA-0931-4D48-96B9-4BAA1AF1FBFC}">
      <dgm:prSet/>
      <dgm:spPr/>
      <dgm:t>
        <a:bodyPr/>
        <a:lstStyle/>
        <a:p>
          <a:endParaRPr lang="cs-CZ"/>
        </a:p>
      </dgm:t>
    </dgm:pt>
    <dgm:pt modelId="{89DFF724-2F04-4564-8886-776DDBFE1C4C}" type="pres">
      <dgm:prSet presAssocID="{08010447-4996-46F0-90D7-05260E78DE62}" presName="linearFlow" presStyleCnt="0">
        <dgm:presLayoutVars>
          <dgm:dir/>
          <dgm:animLvl val="lvl"/>
          <dgm:resizeHandles val="exact"/>
        </dgm:presLayoutVars>
      </dgm:prSet>
      <dgm:spPr/>
    </dgm:pt>
    <dgm:pt modelId="{B4236D71-A968-4726-98CA-5D241AA7DAC4}" type="pres">
      <dgm:prSet presAssocID="{6A43DC87-C327-49FA-A2AD-076201463961}" presName="composite" presStyleCnt="0"/>
      <dgm:spPr/>
    </dgm:pt>
    <dgm:pt modelId="{63C0A17D-D7E6-475C-816D-C882C9584C10}" type="pres">
      <dgm:prSet presAssocID="{6A43DC87-C327-49FA-A2AD-07620146396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BE72219-78E5-460A-9B1C-C87F45274CB1}" type="pres">
      <dgm:prSet presAssocID="{6A43DC87-C327-49FA-A2AD-076201463961}" presName="parSh" presStyleLbl="node1" presStyleIdx="0" presStyleCnt="3"/>
      <dgm:spPr/>
    </dgm:pt>
    <dgm:pt modelId="{51256587-76B6-4CC2-9965-48B01EDD1141}" type="pres">
      <dgm:prSet presAssocID="{6A43DC87-C327-49FA-A2AD-076201463961}" presName="desTx" presStyleLbl="fgAcc1" presStyleIdx="0" presStyleCnt="3">
        <dgm:presLayoutVars>
          <dgm:bulletEnabled val="1"/>
        </dgm:presLayoutVars>
      </dgm:prSet>
      <dgm:spPr/>
    </dgm:pt>
    <dgm:pt modelId="{9330EBB7-58FF-4F7D-8D1A-CE5E445AD565}" type="pres">
      <dgm:prSet presAssocID="{AB6DE81E-4575-4FE9-A6D8-68AD2DAAB6BE}" presName="sibTrans" presStyleLbl="sibTrans2D1" presStyleIdx="0" presStyleCnt="2"/>
      <dgm:spPr/>
    </dgm:pt>
    <dgm:pt modelId="{A0A9CBAE-D797-424A-8A0F-2E899338F58A}" type="pres">
      <dgm:prSet presAssocID="{AB6DE81E-4575-4FE9-A6D8-68AD2DAAB6BE}" presName="connTx" presStyleLbl="sibTrans2D1" presStyleIdx="0" presStyleCnt="2"/>
      <dgm:spPr/>
    </dgm:pt>
    <dgm:pt modelId="{3847278C-BD2D-4D39-A987-B431F8443138}" type="pres">
      <dgm:prSet presAssocID="{0B489CEC-FD0D-47C3-B9C2-E5916536B03C}" presName="composite" presStyleCnt="0"/>
      <dgm:spPr/>
    </dgm:pt>
    <dgm:pt modelId="{DEDD8E7D-85DC-41D4-ADB5-4C77B5F59A2D}" type="pres">
      <dgm:prSet presAssocID="{0B489CEC-FD0D-47C3-B9C2-E5916536B03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B4F79AE-A0E7-47D1-AC8C-6158A61F80B7}" type="pres">
      <dgm:prSet presAssocID="{0B489CEC-FD0D-47C3-B9C2-E5916536B03C}" presName="parSh" presStyleLbl="node1" presStyleIdx="1" presStyleCnt="3"/>
      <dgm:spPr/>
    </dgm:pt>
    <dgm:pt modelId="{73B46DA0-121A-4C8E-A64C-CE683FAF4BA7}" type="pres">
      <dgm:prSet presAssocID="{0B489CEC-FD0D-47C3-B9C2-E5916536B03C}" presName="desTx" presStyleLbl="fgAcc1" presStyleIdx="1" presStyleCnt="3">
        <dgm:presLayoutVars>
          <dgm:bulletEnabled val="1"/>
        </dgm:presLayoutVars>
      </dgm:prSet>
      <dgm:spPr/>
    </dgm:pt>
    <dgm:pt modelId="{E2AA9DC4-95B3-4295-8D2B-7C55DCFAC162}" type="pres">
      <dgm:prSet presAssocID="{B493DA02-5C88-4EB6-B8DE-E4040BE183C0}" presName="sibTrans" presStyleLbl="sibTrans2D1" presStyleIdx="1" presStyleCnt="2"/>
      <dgm:spPr/>
    </dgm:pt>
    <dgm:pt modelId="{E1A46AC3-103E-4CD3-B84D-E96E38E4B1BF}" type="pres">
      <dgm:prSet presAssocID="{B493DA02-5C88-4EB6-B8DE-E4040BE183C0}" presName="connTx" presStyleLbl="sibTrans2D1" presStyleIdx="1" presStyleCnt="2"/>
      <dgm:spPr/>
    </dgm:pt>
    <dgm:pt modelId="{D96DB648-77E7-4666-AD9F-4B4029C27134}" type="pres">
      <dgm:prSet presAssocID="{C0F4788E-DE0B-473F-A78B-393093F00138}" presName="composite" presStyleCnt="0"/>
      <dgm:spPr/>
    </dgm:pt>
    <dgm:pt modelId="{F8F3EF71-D008-4221-8659-E1C41E46E66F}" type="pres">
      <dgm:prSet presAssocID="{C0F4788E-DE0B-473F-A78B-393093F00138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1153335-04EF-4BFA-899C-A1A741A6DAD6}" type="pres">
      <dgm:prSet presAssocID="{C0F4788E-DE0B-473F-A78B-393093F00138}" presName="parSh" presStyleLbl="node1" presStyleIdx="2" presStyleCnt="3"/>
      <dgm:spPr/>
    </dgm:pt>
    <dgm:pt modelId="{103ED7F5-2700-455A-9A88-DBB08C6B854A}" type="pres">
      <dgm:prSet presAssocID="{C0F4788E-DE0B-473F-A78B-393093F00138}" presName="desTx" presStyleLbl="fgAcc1" presStyleIdx="2" presStyleCnt="3">
        <dgm:presLayoutVars>
          <dgm:bulletEnabled val="1"/>
        </dgm:presLayoutVars>
      </dgm:prSet>
      <dgm:spPr/>
    </dgm:pt>
  </dgm:ptLst>
  <dgm:cxnLst>
    <dgm:cxn modelId="{F7547213-28A5-4BBB-8FAF-5417DEC33E00}" type="presOf" srcId="{0B489CEC-FD0D-47C3-B9C2-E5916536B03C}" destId="{DEDD8E7D-85DC-41D4-ADB5-4C77B5F59A2D}" srcOrd="0" destOrd="0" presId="urn:microsoft.com/office/officeart/2005/8/layout/process3"/>
    <dgm:cxn modelId="{A2E28E2B-DC15-4086-9C7E-FD5CE9BAA95D}" type="presOf" srcId="{0B489CEC-FD0D-47C3-B9C2-E5916536B03C}" destId="{5B4F79AE-A0E7-47D1-AC8C-6158A61F80B7}" srcOrd="1" destOrd="0" presId="urn:microsoft.com/office/officeart/2005/8/layout/process3"/>
    <dgm:cxn modelId="{3FEB6037-6ED1-426E-AF93-938F716A9D96}" srcId="{6A43DC87-C327-49FA-A2AD-076201463961}" destId="{4803F8AF-4E66-43FD-A1C3-4D7D9AC6B9ED}" srcOrd="0" destOrd="0" parTransId="{F315C743-7897-4052-A55D-DFAC824DB65A}" sibTransId="{BD6BF014-7D51-432D-9A8D-FF467BCBB3D0}"/>
    <dgm:cxn modelId="{F1703E38-DB08-425D-A4E9-DC82BF1A1C65}" type="presOf" srcId="{B493DA02-5C88-4EB6-B8DE-E4040BE183C0}" destId="{E1A46AC3-103E-4CD3-B84D-E96E38E4B1BF}" srcOrd="1" destOrd="0" presId="urn:microsoft.com/office/officeart/2005/8/layout/process3"/>
    <dgm:cxn modelId="{99740142-4BF2-43D1-BDB5-E125921B4C44}" srcId="{08010447-4996-46F0-90D7-05260E78DE62}" destId="{6A43DC87-C327-49FA-A2AD-076201463961}" srcOrd="0" destOrd="0" parTransId="{9EAB597B-435E-4CCB-BF00-DD1A5A54770A}" sibTransId="{AB6DE81E-4575-4FE9-A6D8-68AD2DAAB6BE}"/>
    <dgm:cxn modelId="{E1C70E44-C60B-4C90-83BF-4E6F00365C94}" type="presOf" srcId="{AB6DE81E-4575-4FE9-A6D8-68AD2DAAB6BE}" destId="{A0A9CBAE-D797-424A-8A0F-2E899338F58A}" srcOrd="1" destOrd="0" presId="urn:microsoft.com/office/officeart/2005/8/layout/process3"/>
    <dgm:cxn modelId="{B6FF9D54-DF26-4BA1-AD54-E84CF70A0EA6}" type="presOf" srcId="{C0F4788E-DE0B-473F-A78B-393093F00138}" destId="{D1153335-04EF-4BFA-899C-A1A741A6DAD6}" srcOrd="1" destOrd="0" presId="urn:microsoft.com/office/officeart/2005/8/layout/process3"/>
    <dgm:cxn modelId="{466CBB58-FBC1-48C3-992F-B4FADDC2AC60}" type="presOf" srcId="{08010447-4996-46F0-90D7-05260E78DE62}" destId="{89DFF724-2F04-4564-8886-776DDBFE1C4C}" srcOrd="0" destOrd="0" presId="urn:microsoft.com/office/officeart/2005/8/layout/process3"/>
    <dgm:cxn modelId="{1DACF491-D4EE-4E11-925A-40D27024F230}" type="presOf" srcId="{AB6DE81E-4575-4FE9-A6D8-68AD2DAAB6BE}" destId="{9330EBB7-58FF-4F7D-8D1A-CE5E445AD565}" srcOrd="0" destOrd="0" presId="urn:microsoft.com/office/officeart/2005/8/layout/process3"/>
    <dgm:cxn modelId="{3F9D4197-5CF7-471D-A8D2-C40E3E0235E5}" type="presOf" srcId="{C0F4788E-DE0B-473F-A78B-393093F00138}" destId="{F8F3EF71-D008-4221-8659-E1C41E46E66F}" srcOrd="0" destOrd="0" presId="urn:microsoft.com/office/officeart/2005/8/layout/process3"/>
    <dgm:cxn modelId="{DCCD8F9A-95D2-431A-A0AA-236E18A58458}" type="presOf" srcId="{09E85FD2-B0D8-442F-87EA-D7B550650BF7}" destId="{103ED7F5-2700-455A-9A88-DBB08C6B854A}" srcOrd="0" destOrd="0" presId="urn:microsoft.com/office/officeart/2005/8/layout/process3"/>
    <dgm:cxn modelId="{2527E1A7-75E5-49E7-965F-E5083219A3D9}" type="presOf" srcId="{6A43DC87-C327-49FA-A2AD-076201463961}" destId="{2BE72219-78E5-460A-9B1C-C87F45274CB1}" srcOrd="1" destOrd="0" presId="urn:microsoft.com/office/officeart/2005/8/layout/process3"/>
    <dgm:cxn modelId="{2B5974B0-6974-4F61-BDCF-AC76DE1F57DE}" srcId="{08010447-4996-46F0-90D7-05260E78DE62}" destId="{C0F4788E-DE0B-473F-A78B-393093F00138}" srcOrd="2" destOrd="0" parTransId="{5D3A158F-24BF-45B2-9859-4C8C734ED0F4}" sibTransId="{723EB6E0-6C36-4D3B-8D06-FA689225260C}"/>
    <dgm:cxn modelId="{256A1EBA-0931-4D48-96B9-4BAA1AF1FBFC}" srcId="{C0F4788E-DE0B-473F-A78B-393093F00138}" destId="{09E85FD2-B0D8-442F-87EA-D7B550650BF7}" srcOrd="0" destOrd="0" parTransId="{3BF9EEB8-D81C-42D7-8E0C-DFBE02BB1C90}" sibTransId="{85681539-142A-4839-881B-2A104D8B6D9B}"/>
    <dgm:cxn modelId="{3CFB72D0-BF83-483E-AA64-B8049F7322E7}" type="presOf" srcId="{6A43DC87-C327-49FA-A2AD-076201463961}" destId="{63C0A17D-D7E6-475C-816D-C882C9584C10}" srcOrd="0" destOrd="0" presId="urn:microsoft.com/office/officeart/2005/8/layout/process3"/>
    <dgm:cxn modelId="{61BAF0D4-3575-4DD2-92A5-23BB5D10001B}" type="presOf" srcId="{B493DA02-5C88-4EB6-B8DE-E4040BE183C0}" destId="{E2AA9DC4-95B3-4295-8D2B-7C55DCFAC162}" srcOrd="0" destOrd="0" presId="urn:microsoft.com/office/officeart/2005/8/layout/process3"/>
    <dgm:cxn modelId="{A16FAEE8-84AB-44B2-A8E5-6106CD5C1F54}" type="presOf" srcId="{3D01963D-0157-4284-9E84-83BFCB05F6E3}" destId="{73B46DA0-121A-4C8E-A64C-CE683FAF4BA7}" srcOrd="0" destOrd="0" presId="urn:microsoft.com/office/officeart/2005/8/layout/process3"/>
    <dgm:cxn modelId="{0A01A2EA-A30F-4C06-B78C-238B608B33B3}" srcId="{0B489CEC-FD0D-47C3-B9C2-E5916536B03C}" destId="{3D01963D-0157-4284-9E84-83BFCB05F6E3}" srcOrd="0" destOrd="0" parTransId="{863DE2FD-636C-414F-8BC2-8BB27C60E9FB}" sibTransId="{0CBA0EB3-A914-460D-98EE-4211291A1FEE}"/>
    <dgm:cxn modelId="{5D04A6F5-70B7-47D7-8EB9-55C69E9D13B7}" type="presOf" srcId="{4803F8AF-4E66-43FD-A1C3-4D7D9AC6B9ED}" destId="{51256587-76B6-4CC2-9965-48B01EDD1141}" srcOrd="0" destOrd="0" presId="urn:microsoft.com/office/officeart/2005/8/layout/process3"/>
    <dgm:cxn modelId="{C11935F8-00F2-4E40-A69E-BAE3AE754242}" srcId="{08010447-4996-46F0-90D7-05260E78DE62}" destId="{0B489CEC-FD0D-47C3-B9C2-E5916536B03C}" srcOrd="1" destOrd="0" parTransId="{A0E2BA24-11BD-473D-8977-213EF5846070}" sibTransId="{B493DA02-5C88-4EB6-B8DE-E4040BE183C0}"/>
    <dgm:cxn modelId="{9171430B-0505-4AF4-9E90-96CC71869FF2}" type="presParOf" srcId="{89DFF724-2F04-4564-8886-776DDBFE1C4C}" destId="{B4236D71-A968-4726-98CA-5D241AA7DAC4}" srcOrd="0" destOrd="0" presId="urn:microsoft.com/office/officeart/2005/8/layout/process3"/>
    <dgm:cxn modelId="{B4CFC5F6-A85F-4226-A0FA-10D2F084B493}" type="presParOf" srcId="{B4236D71-A968-4726-98CA-5D241AA7DAC4}" destId="{63C0A17D-D7E6-475C-816D-C882C9584C10}" srcOrd="0" destOrd="0" presId="urn:microsoft.com/office/officeart/2005/8/layout/process3"/>
    <dgm:cxn modelId="{A32B3CCF-F76D-4F40-A40E-4BED51BB00A0}" type="presParOf" srcId="{B4236D71-A968-4726-98CA-5D241AA7DAC4}" destId="{2BE72219-78E5-460A-9B1C-C87F45274CB1}" srcOrd="1" destOrd="0" presId="urn:microsoft.com/office/officeart/2005/8/layout/process3"/>
    <dgm:cxn modelId="{D33AB27D-BF24-4C44-BE85-898AE6F714BC}" type="presParOf" srcId="{B4236D71-A968-4726-98CA-5D241AA7DAC4}" destId="{51256587-76B6-4CC2-9965-48B01EDD1141}" srcOrd="2" destOrd="0" presId="urn:microsoft.com/office/officeart/2005/8/layout/process3"/>
    <dgm:cxn modelId="{0147FD0F-495F-442D-B589-26B617D28CA7}" type="presParOf" srcId="{89DFF724-2F04-4564-8886-776DDBFE1C4C}" destId="{9330EBB7-58FF-4F7D-8D1A-CE5E445AD565}" srcOrd="1" destOrd="0" presId="urn:microsoft.com/office/officeart/2005/8/layout/process3"/>
    <dgm:cxn modelId="{882C938D-1587-464D-B900-3FC2042D06E2}" type="presParOf" srcId="{9330EBB7-58FF-4F7D-8D1A-CE5E445AD565}" destId="{A0A9CBAE-D797-424A-8A0F-2E899338F58A}" srcOrd="0" destOrd="0" presId="urn:microsoft.com/office/officeart/2005/8/layout/process3"/>
    <dgm:cxn modelId="{333B9D02-B02A-411A-99E5-9DF1FFF4F7CF}" type="presParOf" srcId="{89DFF724-2F04-4564-8886-776DDBFE1C4C}" destId="{3847278C-BD2D-4D39-A987-B431F8443138}" srcOrd="2" destOrd="0" presId="urn:microsoft.com/office/officeart/2005/8/layout/process3"/>
    <dgm:cxn modelId="{E1806ECF-C7E5-4E61-BBAA-99234B455122}" type="presParOf" srcId="{3847278C-BD2D-4D39-A987-B431F8443138}" destId="{DEDD8E7D-85DC-41D4-ADB5-4C77B5F59A2D}" srcOrd="0" destOrd="0" presId="urn:microsoft.com/office/officeart/2005/8/layout/process3"/>
    <dgm:cxn modelId="{39AA3F44-6BDD-47E4-8FE2-5FC7E20A0E20}" type="presParOf" srcId="{3847278C-BD2D-4D39-A987-B431F8443138}" destId="{5B4F79AE-A0E7-47D1-AC8C-6158A61F80B7}" srcOrd="1" destOrd="0" presId="urn:microsoft.com/office/officeart/2005/8/layout/process3"/>
    <dgm:cxn modelId="{DD04CBE0-A9CB-40C5-B78D-4846A4C22CD8}" type="presParOf" srcId="{3847278C-BD2D-4D39-A987-B431F8443138}" destId="{73B46DA0-121A-4C8E-A64C-CE683FAF4BA7}" srcOrd="2" destOrd="0" presId="urn:microsoft.com/office/officeart/2005/8/layout/process3"/>
    <dgm:cxn modelId="{D781369C-AFE7-414F-9DF4-75BEC448A523}" type="presParOf" srcId="{89DFF724-2F04-4564-8886-776DDBFE1C4C}" destId="{E2AA9DC4-95B3-4295-8D2B-7C55DCFAC162}" srcOrd="3" destOrd="0" presId="urn:microsoft.com/office/officeart/2005/8/layout/process3"/>
    <dgm:cxn modelId="{D3130370-0FA3-4A64-B2D5-2710BF7FD110}" type="presParOf" srcId="{E2AA9DC4-95B3-4295-8D2B-7C55DCFAC162}" destId="{E1A46AC3-103E-4CD3-B84D-E96E38E4B1BF}" srcOrd="0" destOrd="0" presId="urn:microsoft.com/office/officeart/2005/8/layout/process3"/>
    <dgm:cxn modelId="{3E4A02AC-02EA-4F21-97B5-53384A6E99F8}" type="presParOf" srcId="{89DFF724-2F04-4564-8886-776DDBFE1C4C}" destId="{D96DB648-77E7-4666-AD9F-4B4029C27134}" srcOrd="4" destOrd="0" presId="urn:microsoft.com/office/officeart/2005/8/layout/process3"/>
    <dgm:cxn modelId="{9CA92307-8AEA-477D-B80E-54CA1AED8DFB}" type="presParOf" srcId="{D96DB648-77E7-4666-AD9F-4B4029C27134}" destId="{F8F3EF71-D008-4221-8659-E1C41E46E66F}" srcOrd="0" destOrd="0" presId="urn:microsoft.com/office/officeart/2005/8/layout/process3"/>
    <dgm:cxn modelId="{E0B21F4B-D8B4-431A-96E8-6D2DF134A3BE}" type="presParOf" srcId="{D96DB648-77E7-4666-AD9F-4B4029C27134}" destId="{D1153335-04EF-4BFA-899C-A1A741A6DAD6}" srcOrd="1" destOrd="0" presId="urn:microsoft.com/office/officeart/2005/8/layout/process3"/>
    <dgm:cxn modelId="{A7C03B5F-5609-452F-A0A8-2EAC5F1D139A}" type="presParOf" srcId="{D96DB648-77E7-4666-AD9F-4B4029C27134}" destId="{103ED7F5-2700-455A-9A88-DBB08C6B854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6B356-004D-4B98-A492-B1AE75FED9BD}">
      <dsp:nvSpPr>
        <dsp:cNvPr id="0" name=""/>
        <dsp:cNvSpPr/>
      </dsp:nvSpPr>
      <dsp:spPr>
        <a:xfrm>
          <a:off x="0" y="106352"/>
          <a:ext cx="5780111" cy="7548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6C1EF-4586-4AC6-BD9F-35CE12302980}">
      <dsp:nvSpPr>
        <dsp:cNvPr id="0" name=""/>
        <dsp:cNvSpPr/>
      </dsp:nvSpPr>
      <dsp:spPr>
        <a:xfrm>
          <a:off x="372314" y="0"/>
          <a:ext cx="4046078" cy="9919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932" tIns="0" rIns="152932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kern="1200" dirty="0"/>
            <a:t>Kam</a:t>
          </a:r>
          <a:r>
            <a:rPr lang="cs-CZ" sz="3500" kern="1200" dirty="0"/>
            <a:t> jdu/směřuji?</a:t>
          </a:r>
        </a:p>
      </dsp:txBody>
      <dsp:txXfrm>
        <a:off x="420736" y="48422"/>
        <a:ext cx="3949234" cy="895092"/>
      </dsp:txXfrm>
    </dsp:sp>
    <dsp:sp modelId="{545CA8C5-25BD-4962-8730-87510C3F266B}">
      <dsp:nvSpPr>
        <dsp:cNvPr id="0" name=""/>
        <dsp:cNvSpPr/>
      </dsp:nvSpPr>
      <dsp:spPr>
        <a:xfrm>
          <a:off x="0" y="1502908"/>
          <a:ext cx="5780111" cy="6739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8E62F-6273-41A1-A3E7-67FFCC02A741}">
      <dsp:nvSpPr>
        <dsp:cNvPr id="0" name=""/>
        <dsp:cNvSpPr/>
      </dsp:nvSpPr>
      <dsp:spPr>
        <a:xfrm>
          <a:off x="426609" y="1358049"/>
          <a:ext cx="4046078" cy="1029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932" tIns="0" rIns="152932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kern="1200" dirty="0"/>
            <a:t>Kde</a:t>
          </a:r>
          <a:r>
            <a:rPr lang="cs-CZ" sz="3500" kern="1200" dirty="0"/>
            <a:t> se právě nacházím?</a:t>
          </a:r>
        </a:p>
      </dsp:txBody>
      <dsp:txXfrm>
        <a:off x="476888" y="1408328"/>
        <a:ext cx="3945520" cy="929408"/>
      </dsp:txXfrm>
    </dsp:sp>
    <dsp:sp modelId="{E92DC091-CCFC-46FA-9117-9FDDBD19475E}">
      <dsp:nvSpPr>
        <dsp:cNvPr id="0" name=""/>
        <dsp:cNvSpPr/>
      </dsp:nvSpPr>
      <dsp:spPr>
        <a:xfrm>
          <a:off x="0" y="2916127"/>
          <a:ext cx="5780111" cy="6451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58633-9A43-4C1D-8E9C-CCF36D346022}">
      <dsp:nvSpPr>
        <dsp:cNvPr id="0" name=""/>
        <dsp:cNvSpPr/>
      </dsp:nvSpPr>
      <dsp:spPr>
        <a:xfrm>
          <a:off x="440993" y="2773605"/>
          <a:ext cx="3955365" cy="9061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932" tIns="0" rIns="152932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kern="1200" dirty="0"/>
            <a:t>Jak</a:t>
          </a:r>
          <a:r>
            <a:rPr lang="cs-CZ" sz="3500" kern="1200" dirty="0"/>
            <a:t> dál?</a:t>
          </a:r>
        </a:p>
      </dsp:txBody>
      <dsp:txXfrm>
        <a:off x="485229" y="2817841"/>
        <a:ext cx="3866893" cy="817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72219-78E5-460A-9B1C-C87F45274CB1}">
      <dsp:nvSpPr>
        <dsp:cNvPr id="0" name=""/>
        <dsp:cNvSpPr/>
      </dsp:nvSpPr>
      <dsp:spPr>
        <a:xfrm>
          <a:off x="3980" y="1425771"/>
          <a:ext cx="1809871" cy="1036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1. Kdo</a:t>
          </a:r>
        </a:p>
      </dsp:txBody>
      <dsp:txXfrm>
        <a:off x="3980" y="1425771"/>
        <a:ext cx="1809871" cy="691200"/>
      </dsp:txXfrm>
    </dsp:sp>
    <dsp:sp modelId="{51256587-76B6-4CC2-9965-48B01EDD1141}">
      <dsp:nvSpPr>
        <dsp:cNvPr id="0" name=""/>
        <dsp:cNvSpPr/>
      </dsp:nvSpPr>
      <dsp:spPr>
        <a:xfrm>
          <a:off x="374677" y="2116972"/>
          <a:ext cx="1809871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2400" kern="1200" dirty="0"/>
            <a:t>Žák</a:t>
          </a:r>
        </a:p>
      </dsp:txBody>
      <dsp:txXfrm>
        <a:off x="415166" y="2157461"/>
        <a:ext cx="1728893" cy="1301422"/>
      </dsp:txXfrm>
    </dsp:sp>
    <dsp:sp modelId="{9330EBB7-58FF-4F7D-8D1A-CE5E445AD565}">
      <dsp:nvSpPr>
        <dsp:cNvPr id="0" name=""/>
        <dsp:cNvSpPr/>
      </dsp:nvSpPr>
      <dsp:spPr>
        <a:xfrm>
          <a:off x="2088222" y="1546069"/>
          <a:ext cx="581664" cy="450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2088222" y="1636190"/>
        <a:ext cx="446483" cy="270363"/>
      </dsp:txXfrm>
    </dsp:sp>
    <dsp:sp modelId="{5B4F79AE-A0E7-47D1-AC8C-6158A61F80B7}">
      <dsp:nvSpPr>
        <dsp:cNvPr id="0" name=""/>
        <dsp:cNvSpPr/>
      </dsp:nvSpPr>
      <dsp:spPr>
        <a:xfrm>
          <a:off x="2911331" y="1425771"/>
          <a:ext cx="1809871" cy="1036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2. co dělá</a:t>
          </a:r>
        </a:p>
      </dsp:txBody>
      <dsp:txXfrm>
        <a:off x="2911331" y="1425771"/>
        <a:ext cx="1809871" cy="691200"/>
      </dsp:txXfrm>
    </dsp:sp>
    <dsp:sp modelId="{73B46DA0-121A-4C8E-A64C-CE683FAF4BA7}">
      <dsp:nvSpPr>
        <dsp:cNvPr id="0" name=""/>
        <dsp:cNvSpPr/>
      </dsp:nvSpPr>
      <dsp:spPr>
        <a:xfrm>
          <a:off x="3282028" y="2116972"/>
          <a:ext cx="1809871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2400" kern="1200" dirty="0"/>
            <a:t>zná</a:t>
          </a:r>
        </a:p>
      </dsp:txBody>
      <dsp:txXfrm>
        <a:off x="3322517" y="2157461"/>
        <a:ext cx="1728893" cy="1301422"/>
      </dsp:txXfrm>
    </dsp:sp>
    <dsp:sp modelId="{E2AA9DC4-95B3-4295-8D2B-7C55DCFAC162}">
      <dsp:nvSpPr>
        <dsp:cNvPr id="0" name=""/>
        <dsp:cNvSpPr/>
      </dsp:nvSpPr>
      <dsp:spPr>
        <a:xfrm>
          <a:off x="4995573" y="1546069"/>
          <a:ext cx="581664" cy="450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4995573" y="1636190"/>
        <a:ext cx="446483" cy="270363"/>
      </dsp:txXfrm>
    </dsp:sp>
    <dsp:sp modelId="{D1153335-04EF-4BFA-899C-A1A741A6DAD6}">
      <dsp:nvSpPr>
        <dsp:cNvPr id="0" name=""/>
        <dsp:cNvSpPr/>
      </dsp:nvSpPr>
      <dsp:spPr>
        <a:xfrm>
          <a:off x="5818683" y="1425771"/>
          <a:ext cx="1809871" cy="1036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3. na čem</a:t>
          </a:r>
        </a:p>
      </dsp:txBody>
      <dsp:txXfrm>
        <a:off x="5818683" y="1425771"/>
        <a:ext cx="1809871" cy="691200"/>
      </dsp:txXfrm>
    </dsp:sp>
    <dsp:sp modelId="{103ED7F5-2700-455A-9A88-DBB08C6B854A}">
      <dsp:nvSpPr>
        <dsp:cNvPr id="0" name=""/>
        <dsp:cNvSpPr/>
      </dsp:nvSpPr>
      <dsp:spPr>
        <a:xfrm>
          <a:off x="6189379" y="2116972"/>
          <a:ext cx="1809871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2400" kern="1200" dirty="0"/>
            <a:t>periodický zákon</a:t>
          </a:r>
        </a:p>
      </dsp:txBody>
      <dsp:txXfrm>
        <a:off x="6229868" y="2157461"/>
        <a:ext cx="1728893" cy="13014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72219-78E5-460A-9B1C-C87F45274CB1}">
      <dsp:nvSpPr>
        <dsp:cNvPr id="0" name=""/>
        <dsp:cNvSpPr/>
      </dsp:nvSpPr>
      <dsp:spPr>
        <a:xfrm>
          <a:off x="3980" y="1425771"/>
          <a:ext cx="1809871" cy="1036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1. Kdo</a:t>
          </a:r>
        </a:p>
      </dsp:txBody>
      <dsp:txXfrm>
        <a:off x="3980" y="1425771"/>
        <a:ext cx="1809871" cy="691200"/>
      </dsp:txXfrm>
    </dsp:sp>
    <dsp:sp modelId="{51256587-76B6-4CC2-9965-48B01EDD1141}">
      <dsp:nvSpPr>
        <dsp:cNvPr id="0" name=""/>
        <dsp:cNvSpPr/>
      </dsp:nvSpPr>
      <dsp:spPr>
        <a:xfrm>
          <a:off x="374677" y="2116972"/>
          <a:ext cx="1809871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2400" kern="1200" dirty="0"/>
            <a:t>Žák</a:t>
          </a:r>
        </a:p>
      </dsp:txBody>
      <dsp:txXfrm>
        <a:off x="415166" y="2157461"/>
        <a:ext cx="1728893" cy="1301422"/>
      </dsp:txXfrm>
    </dsp:sp>
    <dsp:sp modelId="{9330EBB7-58FF-4F7D-8D1A-CE5E445AD565}">
      <dsp:nvSpPr>
        <dsp:cNvPr id="0" name=""/>
        <dsp:cNvSpPr/>
      </dsp:nvSpPr>
      <dsp:spPr>
        <a:xfrm>
          <a:off x="2088222" y="1546069"/>
          <a:ext cx="581664" cy="450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2088222" y="1636190"/>
        <a:ext cx="446483" cy="270363"/>
      </dsp:txXfrm>
    </dsp:sp>
    <dsp:sp modelId="{5B4F79AE-A0E7-47D1-AC8C-6158A61F80B7}">
      <dsp:nvSpPr>
        <dsp:cNvPr id="0" name=""/>
        <dsp:cNvSpPr/>
      </dsp:nvSpPr>
      <dsp:spPr>
        <a:xfrm>
          <a:off x="2911331" y="1425771"/>
          <a:ext cx="1809871" cy="1036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2. co dělá</a:t>
          </a:r>
        </a:p>
      </dsp:txBody>
      <dsp:txXfrm>
        <a:off x="2911331" y="1425771"/>
        <a:ext cx="1809871" cy="691200"/>
      </dsp:txXfrm>
    </dsp:sp>
    <dsp:sp modelId="{73B46DA0-121A-4C8E-A64C-CE683FAF4BA7}">
      <dsp:nvSpPr>
        <dsp:cNvPr id="0" name=""/>
        <dsp:cNvSpPr/>
      </dsp:nvSpPr>
      <dsp:spPr>
        <a:xfrm>
          <a:off x="3282028" y="2116972"/>
          <a:ext cx="1809871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2400" kern="1200" dirty="0"/>
            <a:t>vysvětlí</a:t>
          </a:r>
        </a:p>
      </dsp:txBody>
      <dsp:txXfrm>
        <a:off x="3322517" y="2157461"/>
        <a:ext cx="1728893" cy="1301422"/>
      </dsp:txXfrm>
    </dsp:sp>
    <dsp:sp modelId="{E2AA9DC4-95B3-4295-8D2B-7C55DCFAC162}">
      <dsp:nvSpPr>
        <dsp:cNvPr id="0" name=""/>
        <dsp:cNvSpPr/>
      </dsp:nvSpPr>
      <dsp:spPr>
        <a:xfrm>
          <a:off x="4995573" y="1546069"/>
          <a:ext cx="581664" cy="450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4995573" y="1636190"/>
        <a:ext cx="446483" cy="270363"/>
      </dsp:txXfrm>
    </dsp:sp>
    <dsp:sp modelId="{D1153335-04EF-4BFA-899C-A1A741A6DAD6}">
      <dsp:nvSpPr>
        <dsp:cNvPr id="0" name=""/>
        <dsp:cNvSpPr/>
      </dsp:nvSpPr>
      <dsp:spPr>
        <a:xfrm>
          <a:off x="5818683" y="1425771"/>
          <a:ext cx="1809871" cy="1036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3. na čem</a:t>
          </a:r>
        </a:p>
      </dsp:txBody>
      <dsp:txXfrm>
        <a:off x="5818683" y="1425771"/>
        <a:ext cx="1809871" cy="691200"/>
      </dsp:txXfrm>
    </dsp:sp>
    <dsp:sp modelId="{103ED7F5-2700-455A-9A88-DBB08C6B854A}">
      <dsp:nvSpPr>
        <dsp:cNvPr id="0" name=""/>
        <dsp:cNvSpPr/>
      </dsp:nvSpPr>
      <dsp:spPr>
        <a:xfrm>
          <a:off x="6189379" y="2116972"/>
          <a:ext cx="1809871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2400" kern="1200" dirty="0"/>
            <a:t>periodický zákon</a:t>
          </a:r>
        </a:p>
      </dsp:txBody>
      <dsp:txXfrm>
        <a:off x="6229868" y="2157461"/>
        <a:ext cx="1728893" cy="1301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884C2-B4D8-4B01-BFDB-074CDA86A351}" type="datetimeFigureOut">
              <a:rPr lang="cs-CZ" smtClean="0"/>
              <a:t>11.08.2022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7685A-C898-4B20-B3B3-531AE9209A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87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7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7685A-C898-4B20-B3B3-531AE9209A6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308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20E84BC-95B6-479A-A55B-1152A1CFD83F}" type="slidenum">
              <a:rPr lang="cs-CZ">
                <a:latin typeface="Arial" charset="0"/>
              </a:rPr>
              <a:pPr/>
              <a:t>9</a:t>
            </a:fld>
            <a:endParaRPr lang="cs-CZ">
              <a:latin typeface="Arial" charset="0"/>
            </a:endParaRPr>
          </a:p>
        </p:txBody>
      </p:sp>
      <p:sp>
        <p:nvSpPr>
          <p:cNvPr id="430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40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?SMARTER? Činnostní;</a:t>
            </a:r>
            <a:r>
              <a:rPr lang="cs-CZ" baseline="0" dirty="0"/>
              <a:t> projevující se v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7CAD4-1445-4FA4-B0DB-ACEC2F2F5BB8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18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703D40E-5D6C-4D7C-9881-FAE9EBACB9B9}" type="slidenum">
              <a:rPr lang="cs-CZ">
                <a:latin typeface="Arial" charset="0"/>
              </a:rPr>
              <a:pPr/>
              <a:t>21</a:t>
            </a:fld>
            <a:endParaRPr lang="cs-CZ">
              <a:latin typeface="Arial" charset="0"/>
            </a:endParaRPr>
          </a:p>
        </p:txBody>
      </p:sp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r>
              <a:rPr lang="cs-CZ" dirty="0"/>
              <a:t>Pyramida - nakreslit</a:t>
            </a:r>
          </a:p>
        </p:txBody>
      </p:sp>
    </p:spTree>
    <p:extLst>
      <p:ext uri="{BB962C8B-B14F-4D97-AF65-F5344CB8AC3E}">
        <p14:creationId xmlns:p14="http://schemas.microsoft.com/office/powerpoint/2010/main" val="3280556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ae46ff21a_0_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ae46ff21a_0_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3204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7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11.08.2022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11.08.2022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11.08.2022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cs" smtClean="0"/>
              <a:pPr algn="r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62655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11.08.2022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11.08.2022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11.08.2022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11.08.2022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11.08.2022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11.08.2022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11.08.2022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11.08.2022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5965136-BE2D-463C-AEC0-045E13E5EE2D}" type="datetimeFigureOut">
              <a:rPr lang="cs-CZ" smtClean="0"/>
              <a:t>11.08.2022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byrdseed.com/differentiator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urriculumblog/status/1061769832109129728" TargetMode="External"/><Relationship Id="rId2" Type="http://schemas.openxmlformats.org/officeDocument/2006/relationships/hyperlink" Target="https://twitter.com/curriculumblo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73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rgbClr val="E7401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6450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48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Cíle výuky</a:t>
            </a:r>
            <a:br>
              <a:rPr lang="cs-CZ" sz="48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endParaRPr lang="cs-CZ" sz="48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700736"/>
            <a:ext cx="6400800" cy="1752600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Karolina Duschinská</a:t>
            </a:r>
          </a:p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VŠCHT 2020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97" y="2587762"/>
            <a:ext cx="744605" cy="929655"/>
          </a:xfrm>
          <a:prstGeom prst="rect">
            <a:avLst/>
          </a:prstGeom>
        </p:spPr>
      </p:pic>
      <p:pic>
        <p:nvPicPr>
          <p:cNvPr id="4" name="Obrázek 2">
            <a:extLst>
              <a:ext uri="{FF2B5EF4-FFF2-40B4-BE49-F238E27FC236}">
                <a16:creationId xmlns:a16="http://schemas.microsoft.com/office/drawing/2014/main" id="{22898491-F252-CA10-B3B7-FC56B9DAE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775"/>
            <a:ext cx="647858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885550F-F66D-3E04-EE6A-03796B2F2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8725"/>
            <a:ext cx="4572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06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C27A051-4511-47B4-9705-7D810693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188640"/>
            <a:ext cx="7772400" cy="2505075"/>
          </a:xfrm>
        </p:spPr>
        <p:txBody>
          <a:bodyPr/>
          <a:lstStyle/>
          <a:p>
            <a:r>
              <a:rPr lang="cs-CZ" dirty="0"/>
              <a:t>Cíl se týká žáka, je to očekávaný výsledek učení,</a:t>
            </a:r>
            <a:br>
              <a:rPr lang="cs-CZ" dirty="0"/>
            </a:br>
            <a:r>
              <a:rPr lang="cs-CZ" dirty="0"/>
              <a:t>žák je aktivní subjekt.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22AAD2A-F24F-4325-A561-10B557EB2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sz="4400" i="1" dirty="0"/>
              <a:t>Žák na konci hodiny …</a:t>
            </a:r>
          </a:p>
        </p:txBody>
      </p:sp>
      <p:pic>
        <p:nvPicPr>
          <p:cNvPr id="8" name="Grafický objekt 7" descr="Vzestupný trend">
            <a:extLst>
              <a:ext uri="{FF2B5EF4-FFF2-40B4-BE49-F238E27FC236}">
                <a16:creationId xmlns:a16="http://schemas.microsoft.com/office/drawing/2014/main" id="{6F8D0C66-53B5-4C93-A0FB-2E6A1A876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3211042"/>
            <a:ext cx="914400" cy="914400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B24D745E-B004-A0EA-5E86-098CED33B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448698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1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83657F-9120-4D82-B705-25EF7EECD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formulovat cíle?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713DA57-BA66-4264-96C9-9B76A894DD6C}"/>
              </a:ext>
            </a:extLst>
          </p:cNvPr>
          <p:cNvGraphicFramePr/>
          <p:nvPr/>
        </p:nvGraphicFramePr>
        <p:xfrm>
          <a:off x="457200" y="1600200"/>
          <a:ext cx="800323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2">
            <a:extLst>
              <a:ext uri="{FF2B5EF4-FFF2-40B4-BE49-F238E27FC236}">
                <a16:creationId xmlns:a16="http://schemas.microsoft.com/office/drawing/2014/main" id="{7D85D97B-CAB1-C8BD-8295-C5F8632CA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2" y="6500941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20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83657F-9120-4D82-B705-25EF7EECD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čem je rozdíl?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713DA57-BA66-4264-96C9-9B76A894DD6C}"/>
              </a:ext>
            </a:extLst>
          </p:cNvPr>
          <p:cNvGraphicFramePr/>
          <p:nvPr/>
        </p:nvGraphicFramePr>
        <p:xfrm>
          <a:off x="457200" y="1600200"/>
          <a:ext cx="800323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2">
            <a:extLst>
              <a:ext uri="{FF2B5EF4-FFF2-40B4-BE49-F238E27FC236}">
                <a16:creationId xmlns:a16="http://schemas.microsoft.com/office/drawing/2014/main" id="{02917E29-631A-2C60-5339-D01738190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156" y="6398344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702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„Aktivní“ slovesa vyjadřují, co žák „dělá“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304256"/>
          </a:xfrm>
        </p:spPr>
        <p:txBody>
          <a:bodyPr>
            <a:normAutofit/>
          </a:bodyPr>
          <a:lstStyle/>
          <a:p>
            <a:r>
              <a:rPr lang="cs-CZ" dirty="0"/>
              <a:t>Lze na jejich základě hodnotit zda a jak myšlenková operace proběhla</a:t>
            </a:r>
          </a:p>
          <a:p>
            <a:endParaRPr lang="cs-CZ" dirty="0"/>
          </a:p>
          <a:p>
            <a:r>
              <a:rPr lang="cs-CZ" dirty="0"/>
              <a:t>Formálně používají dokonavý vid (napíše, vytvoří, … )</a:t>
            </a:r>
          </a:p>
          <a:p>
            <a:endParaRPr lang="cs-CZ" sz="1800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2B131B71-2A0D-31D6-EFA5-E34DA18BE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129" y="6453336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459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7B485-6768-4827-B5AC-C937F9D3C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„</a:t>
            </a:r>
            <a:r>
              <a:rPr lang="en-US" sz="2400" dirty="0"/>
              <a:t>SMART</a:t>
            </a:r>
            <a:r>
              <a:rPr lang="cs-CZ" sz="2400" dirty="0"/>
              <a:t>“</a:t>
            </a:r>
            <a:r>
              <a:rPr lang="en-US" sz="2400" dirty="0"/>
              <a:t> </a:t>
            </a:r>
            <a:br>
              <a:rPr lang="cs-CZ" sz="2400" dirty="0"/>
            </a:br>
            <a:r>
              <a:rPr lang="en-US" sz="2400" dirty="0"/>
              <a:t>(Specific, Measurable, Achievable, Realistic, Time Specific) </a:t>
            </a: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56D16B-4636-4500-9B15-ADDCFD7D3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579242"/>
            <a:ext cx="8579296" cy="420264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6FF4723-4C05-A6A6-2BE7-0DC61DE4B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527883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234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DF26B41-E753-4923-BFBF-78143E3B0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21" y="1817230"/>
            <a:ext cx="7361558" cy="3223539"/>
          </a:xfrm>
          <a:prstGeom prst="rect">
            <a:avLst/>
          </a:prstGeom>
        </p:spPr>
      </p:pic>
      <p:pic>
        <p:nvPicPr>
          <p:cNvPr id="4" name="Grafický objekt 3" descr="Pravítko">
            <a:extLst>
              <a:ext uri="{FF2B5EF4-FFF2-40B4-BE49-F238E27FC236}">
                <a16:creationId xmlns:a16="http://schemas.microsoft.com/office/drawing/2014/main" id="{B15DE56C-5CCE-4C71-8FEF-CD3814731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1920" y="404664"/>
            <a:ext cx="914400" cy="9144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A97AE62-E385-1AA7-F3EE-41746CFDA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653" y="6381328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010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8FA8531-14C1-41D3-8BCE-285B6AC9B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2264"/>
            <a:ext cx="7664363" cy="655347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8934B5E-4C06-FA37-CD99-7E5505D83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472585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557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1A33A9-54D7-4206-B8A0-506F9366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3460"/>
            <a:ext cx="7886700" cy="808501"/>
          </a:xfrm>
        </p:spPr>
        <p:txBody>
          <a:bodyPr>
            <a:noAutofit/>
          </a:bodyPr>
          <a:lstStyle/>
          <a:p>
            <a:pPr algn="l"/>
            <a:r>
              <a:rPr lang="cs-CZ" sz="4400" dirty="0"/>
              <a:t>Domény (oblasti, dimenze) </a:t>
            </a:r>
            <a:br>
              <a:rPr lang="cs-CZ" sz="4400" dirty="0"/>
            </a:br>
            <a:r>
              <a:rPr lang="cs-CZ" sz="4400" dirty="0"/>
              <a:t>výukových cílů: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D80828-23CE-4256-A622-542ADB009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35" b="27039"/>
          <a:stretch/>
        </p:blipFill>
        <p:spPr>
          <a:xfrm>
            <a:off x="2570334" y="4991810"/>
            <a:ext cx="3594445" cy="1553277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5D7792C0-F726-4FE4-BD5D-A8C9E1C8BCE9}"/>
              </a:ext>
            </a:extLst>
          </p:cNvPr>
          <p:cNvGraphicFramePr>
            <a:graphicFrameLocks noGrp="1"/>
          </p:cNvGraphicFramePr>
          <p:nvPr/>
        </p:nvGraphicFramePr>
        <p:xfrm>
          <a:off x="314324" y="2868929"/>
          <a:ext cx="8596594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8297">
                  <a:extLst>
                    <a:ext uri="{9D8B030D-6E8A-4147-A177-3AD203B41FA5}">
                      <a16:colId xmlns:a16="http://schemas.microsoft.com/office/drawing/2014/main" val="787631250"/>
                    </a:ext>
                  </a:extLst>
                </a:gridCol>
                <a:gridCol w="4298297">
                  <a:extLst>
                    <a:ext uri="{9D8B030D-6E8A-4147-A177-3AD203B41FA5}">
                      <a16:colId xmlns:a16="http://schemas.microsoft.com/office/drawing/2014/main" val="2623732417"/>
                    </a:ext>
                  </a:extLst>
                </a:gridCol>
              </a:tblGrid>
              <a:tr h="117737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2000" dirty="0"/>
                        <a:t>Kognitivní (vzdělávací) 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2000" dirty="0"/>
                        <a:t>Afektivní (postojové, hodnotové)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2000" dirty="0"/>
                        <a:t>Psychomotorické (výcvikové, operační)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cs-CZ" sz="2000" dirty="0"/>
                        <a:t>poznatky a porozumění </a:t>
                      </a: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cs-CZ" sz="2000" dirty="0"/>
                        <a:t>hodnoty a postoje </a:t>
                      </a: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cs-CZ" sz="2000" dirty="0"/>
                        <a:t>produktivní a praktické dovednosti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603612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32F189A9-5025-B359-EB26-4271DAAC6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129" y="6418087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985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BEF7D9-005D-424C-9406-59B986AC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rozlišit různou úroveň znalostí a dovedností?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F04C71-64B3-496A-906D-EB7211A64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Co jsou kompetence?</a:t>
            </a:r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D917AFDC-2E66-D8E6-2B0A-EACFAF77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006" y="6453336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270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3C708F-41C2-4771-AE0C-5EBDEDDA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nováčka ke znalci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41DF5C8-D5D9-4B65-8C83-1E5DDE3CB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00" y="2492896"/>
            <a:ext cx="8803000" cy="398080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8279665-584A-26E1-B18E-6D34EC24A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42" y="6473698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22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67544" y="1031388"/>
            <a:ext cx="8520600" cy="79260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cs-CZ" dirty="0"/>
              <a:t>Výukové cíle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C8BCE8B-6887-4AA5-9293-0384F8933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224" y="857250"/>
            <a:ext cx="2596776" cy="151224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5E4E3CF-1BA9-4FF5-8A6E-6A89177411E4}"/>
              </a:ext>
            </a:extLst>
          </p:cNvPr>
          <p:cNvSpPr txBox="1"/>
          <p:nvPr/>
        </p:nvSpPr>
        <p:spPr>
          <a:xfrm>
            <a:off x="899592" y="2369490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Obsah přednášky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Význam ve výuce</a:t>
            </a:r>
          </a:p>
          <a:p>
            <a:r>
              <a:rPr lang="cs-CZ" dirty="0"/>
              <a:t>Domény cílů</a:t>
            </a:r>
          </a:p>
          <a:p>
            <a:r>
              <a:rPr lang="cs-CZ" dirty="0"/>
              <a:t>Taxonomie</a:t>
            </a:r>
          </a:p>
          <a:p>
            <a:r>
              <a:rPr lang="cs-CZ" dirty="0"/>
              <a:t>Integrita výuky</a:t>
            </a:r>
          </a:p>
          <a:p>
            <a:endParaRPr lang="cs-CZ" dirty="0"/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7A170C60-E856-9151-8B79-5D02839E1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453336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340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0BE98D-B8EE-4F05-AD42-222278AC9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Jednoduché dělení znalostí, </a:t>
            </a:r>
            <a:br>
              <a:rPr lang="cs-CZ" sz="3600" dirty="0"/>
            </a:br>
            <a:r>
              <a:rPr lang="cs-CZ" sz="3600" dirty="0"/>
              <a:t>např. pro rozlišení typů testových úloh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00A551-7269-4E13-AA3A-78402AEAB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endParaRPr lang="cs-CZ" dirty="0"/>
          </a:p>
          <a:p>
            <a:pPr marL="514350" indent="-514350">
              <a:buFont typeface="+mj-lt"/>
              <a:buAutoNum type="romanUcPeriod"/>
            </a:pPr>
            <a:r>
              <a:rPr lang="cs-CZ" dirty="0"/>
              <a:t>Znalost s porozuměním</a:t>
            </a:r>
          </a:p>
          <a:p>
            <a:pPr marL="514350" indent="-514350">
              <a:buFont typeface="+mj-lt"/>
              <a:buAutoNum type="romanUcPeriod"/>
            </a:pPr>
            <a:r>
              <a:rPr lang="cs-CZ" dirty="0"/>
              <a:t>Aplikace znalostí</a:t>
            </a:r>
          </a:p>
          <a:p>
            <a:pPr marL="514350" indent="-514350">
              <a:buFont typeface="+mj-lt"/>
              <a:buAutoNum type="romanUcPeriod"/>
            </a:pPr>
            <a:r>
              <a:rPr lang="cs-CZ" dirty="0"/>
              <a:t>Hodnotící posouzení</a:t>
            </a:r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80E8A29F-20A6-B3BF-6552-4D378A27A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87803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693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6172200" cy="857250"/>
          </a:xfrm>
        </p:spPr>
        <p:txBody>
          <a:bodyPr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sz="2700" dirty="0"/>
              <a:t>Taxonomie výukových cílů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idx="1"/>
          </p:nvPr>
        </p:nvSpPr>
        <p:spPr>
          <a:xfrm>
            <a:off x="1485900" y="2057401"/>
            <a:ext cx="7057378" cy="3394472"/>
          </a:xfrm>
        </p:spPr>
        <p:txBody>
          <a:bodyPr/>
          <a:lstStyle/>
          <a:p>
            <a:pPr marL="255985" indent="-255985">
              <a:lnSpc>
                <a:spcPct val="90000"/>
              </a:lnSpc>
              <a:spcBef>
                <a:spcPts val="525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endParaRPr lang="cs-CZ" sz="2100" dirty="0"/>
          </a:p>
          <a:p>
            <a:pPr marL="0" indent="0">
              <a:lnSpc>
                <a:spcPct val="90000"/>
              </a:lnSpc>
              <a:spcBef>
                <a:spcPts val="525"/>
              </a:spcBef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sz="2100" dirty="0"/>
              <a:t>Taxonomie bývají hierarchické</a:t>
            </a:r>
          </a:p>
          <a:p>
            <a:pPr marL="0" indent="0">
              <a:lnSpc>
                <a:spcPct val="90000"/>
              </a:lnSpc>
              <a:spcBef>
                <a:spcPts val="525"/>
              </a:spcBef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endParaRPr lang="cs-CZ" dirty="0"/>
          </a:p>
          <a:p>
            <a:pPr marL="0" indent="0">
              <a:lnSpc>
                <a:spcPct val="90000"/>
              </a:lnSpc>
              <a:spcBef>
                <a:spcPts val="525"/>
              </a:spcBef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sz="2100" dirty="0"/>
              <a:t>Hierarchie (pyramida) </a:t>
            </a:r>
          </a:p>
          <a:p>
            <a:pPr>
              <a:lnSpc>
                <a:spcPct val="90000"/>
              </a:lnSpc>
              <a:spcBef>
                <a:spcPts val="525"/>
              </a:spcBef>
              <a:buFont typeface="Symbol" panose="05050102010706020507" pitchFamily="18" charset="2"/>
              <a:buChar char="Þ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sz="2100" dirty="0"/>
              <a:t>Seřazení podle „rozvinutosti“, kognitivní náročnosti</a:t>
            </a:r>
          </a:p>
          <a:p>
            <a:pPr>
              <a:lnSpc>
                <a:spcPct val="90000"/>
              </a:lnSpc>
              <a:spcBef>
                <a:spcPts val="525"/>
              </a:spcBef>
              <a:buFont typeface="Symbol" panose="05050102010706020507" pitchFamily="18" charset="2"/>
              <a:buChar char="Þ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sz="2100" dirty="0"/>
              <a:t>Návaznost, propojenost cílů</a:t>
            </a:r>
          </a:p>
          <a:p>
            <a:pPr>
              <a:lnSpc>
                <a:spcPct val="90000"/>
              </a:lnSpc>
              <a:spcBef>
                <a:spcPts val="525"/>
              </a:spcBef>
              <a:buFont typeface="Symbol" panose="05050102010706020507" pitchFamily="18" charset="2"/>
              <a:buChar char="Þ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sz="2100" dirty="0"/>
              <a:t>Není přesným návodem na pořadí výukového postupu</a:t>
            </a:r>
          </a:p>
        </p:txBody>
      </p:sp>
      <p:sp>
        <p:nvSpPr>
          <p:cNvPr id="184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768749-EFF1-49D5-97E7-A8DA91F7038C}" type="slidenum">
              <a:rPr lang="cs-CZ">
                <a:latin typeface="Arial" charset="0"/>
              </a:rPr>
              <a:pPr/>
              <a:t>21</a:t>
            </a:fld>
            <a:endParaRPr lang="cs-CZ">
              <a:latin typeface="Arial" charset="0"/>
            </a:endParaRP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87017B6C-6A17-E775-FE5D-D9807D04D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411912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406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2840689-4558-426D-872D-ADB1E3593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5" y="2636912"/>
            <a:ext cx="8989447" cy="331236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6D5C64C-72B1-443A-9D9F-705FFCFFE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469" y="260648"/>
            <a:ext cx="4729058" cy="1765514"/>
          </a:xfrm>
          <a:prstGeom prst="rect">
            <a:avLst/>
          </a:prstGeom>
        </p:spPr>
      </p:pic>
      <p:pic>
        <p:nvPicPr>
          <p:cNvPr id="4" name="Obrázek 2">
            <a:extLst>
              <a:ext uri="{FF2B5EF4-FFF2-40B4-BE49-F238E27FC236}">
                <a16:creationId xmlns:a16="http://schemas.microsoft.com/office/drawing/2014/main" id="{8E70D64D-D1D4-110B-3B33-6C019C47E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433030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57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323528" y="1"/>
            <a:ext cx="7927310" cy="1052736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600" dirty="0" err="1"/>
              <a:t>Bloomova</a:t>
            </a:r>
            <a:r>
              <a:rPr lang="cs-CZ" sz="3600" dirty="0"/>
              <a:t> taxonomie (1956)</a:t>
            </a:r>
          </a:p>
        </p:txBody>
      </p:sp>
      <p:pic>
        <p:nvPicPr>
          <p:cNvPr id="3" name="Zástupný symbol pro obsah 2">
            <a:extLst>
              <a:ext uri="{FF2B5EF4-FFF2-40B4-BE49-F238E27FC236}">
                <a16:creationId xmlns:a16="http://schemas.microsoft.com/office/drawing/2014/main" id="{C5BA9D26-BA23-4D5A-900B-2366F6CB4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054" y="1071684"/>
            <a:ext cx="6724306" cy="5839642"/>
          </a:xfr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D448F0F5-48FF-800C-5C0E-63CC8B698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748" y="6453336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399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700" y="5733256"/>
            <a:ext cx="8520600" cy="10047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Pomůcka pro formulování cílů https://byrdseed.com/differentiator/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AD07E54-9962-453A-B294-3E5EA7791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6" y="126689"/>
            <a:ext cx="8964488" cy="5420755"/>
          </a:xfrm>
          <a:prstGeom prst="rect">
            <a:avLst/>
          </a:prstGeom>
        </p:spPr>
      </p:pic>
      <p:pic>
        <p:nvPicPr>
          <p:cNvPr id="4" name="Obrázek 2">
            <a:extLst>
              <a:ext uri="{FF2B5EF4-FFF2-40B4-BE49-F238E27FC236}">
                <a16:creationId xmlns:a16="http://schemas.microsoft.com/office/drawing/2014/main" id="{44C69435-8AE5-4F7D-E87D-9AA260A25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775" y="6477311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704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7EA8455-AEA4-483A-AD31-645BD2BBD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56" y="1484784"/>
            <a:ext cx="8741288" cy="453650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3E3CACF-FB43-2882-2B02-4F5E294B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453336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898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BE5F3D5-DECC-4D56-8518-308D3CF59A70}"/>
              </a:ext>
            </a:extLst>
          </p:cNvPr>
          <p:cNvSpPr txBox="1">
            <a:spLocks/>
          </p:cNvSpPr>
          <p:nvPr/>
        </p:nvSpPr>
        <p:spPr>
          <a:xfrm>
            <a:off x="399511" y="299450"/>
            <a:ext cx="8273864" cy="579384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4600" dirty="0">
                <a:solidFill>
                  <a:schemeClr val="tx1"/>
                </a:solidFill>
              </a:rPr>
              <a:t>Hierarchie cílů: </a:t>
            </a:r>
          </a:p>
          <a:p>
            <a:pPr marL="0" indent="0">
              <a:buFont typeface="Arial" pitchFamily="34" charset="0"/>
              <a:buNone/>
            </a:pPr>
            <a:endParaRPr lang="cs-CZ" dirty="0"/>
          </a:p>
          <a:p>
            <a:pPr marL="0" indent="0">
              <a:buFont typeface="Arial" pitchFamily="34" charset="0"/>
              <a:buNone/>
            </a:pPr>
            <a:r>
              <a:rPr lang="cs-CZ" dirty="0"/>
              <a:t>Cíle vyučovacího předmětu, </a:t>
            </a:r>
          </a:p>
          <a:p>
            <a:pPr marL="0" indent="0">
              <a:buFont typeface="Arial" pitchFamily="34" charset="0"/>
              <a:buNone/>
            </a:pPr>
            <a:r>
              <a:rPr lang="cs-CZ" dirty="0"/>
              <a:t>cíle ročníkové, </a:t>
            </a:r>
          </a:p>
          <a:p>
            <a:pPr marL="0" indent="0">
              <a:buFont typeface="Arial" pitchFamily="34" charset="0"/>
              <a:buNone/>
            </a:pPr>
            <a:r>
              <a:rPr lang="cs-CZ" dirty="0"/>
              <a:t>cíle pro určitá témata, </a:t>
            </a:r>
          </a:p>
          <a:p>
            <a:pPr marL="0" indent="0">
              <a:buFont typeface="Arial" pitchFamily="34" charset="0"/>
              <a:buNone/>
            </a:pPr>
            <a:r>
              <a:rPr lang="cs-CZ" dirty="0"/>
              <a:t>pro vyučovací hodinu, </a:t>
            </a:r>
          </a:p>
          <a:p>
            <a:pPr marL="0" indent="0">
              <a:buFont typeface="Arial" pitchFamily="34" charset="0"/>
              <a:buNone/>
            </a:pPr>
            <a:r>
              <a:rPr lang="cs-CZ" dirty="0"/>
              <a:t>pro výukové situace apod.</a:t>
            </a:r>
          </a:p>
          <a:p>
            <a:pPr marL="0" indent="0">
              <a:buFont typeface="Arial" pitchFamily="34" charset="0"/>
              <a:buNone/>
            </a:pPr>
            <a:endParaRPr lang="cs-CZ" dirty="0"/>
          </a:p>
          <a:p>
            <a:pPr marL="0" indent="0">
              <a:buFont typeface="Arial" pitchFamily="34" charset="0"/>
              <a:buNone/>
            </a:pPr>
            <a:r>
              <a:rPr lang="cs-CZ" dirty="0"/>
              <a:t>RVP: očekávané výstupy</a:t>
            </a:r>
          </a:p>
          <a:p>
            <a:pPr marL="0" indent="0">
              <a:buFont typeface="Arial" pitchFamily="34" charset="0"/>
              <a:buNone/>
            </a:pPr>
            <a:r>
              <a:rPr lang="cs-CZ" dirty="0"/>
              <a:t>Klíčové kompetence</a:t>
            </a:r>
          </a:p>
          <a:p>
            <a:pPr marL="0" indent="0">
              <a:buFont typeface="Arial" pitchFamily="34" charset="0"/>
              <a:buNone/>
            </a:pPr>
            <a:endParaRPr lang="cs-CZ" dirty="0"/>
          </a:p>
          <a:p>
            <a:pPr marL="0" indent="0">
              <a:buFont typeface="Arial" pitchFamily="34" charset="0"/>
              <a:buNone/>
            </a:pPr>
            <a:endParaRPr lang="cs-CZ" dirty="0"/>
          </a:p>
          <a:p>
            <a:pPr marL="0" indent="0">
              <a:buFont typeface="Arial" pitchFamily="34" charset="0"/>
              <a:buNone/>
            </a:pPr>
            <a:endParaRPr lang="cs-CZ" dirty="0"/>
          </a:p>
          <a:p>
            <a:pPr marL="0" indent="0">
              <a:buFont typeface="Arial" pitchFamily="34" charset="0"/>
              <a:buNone/>
            </a:pPr>
            <a:r>
              <a:rPr lang="cs-CZ" dirty="0"/>
              <a:t>A-G-O : </a:t>
            </a:r>
            <a:r>
              <a:rPr lang="cs-CZ" dirty="0" err="1"/>
              <a:t>Aims</a:t>
            </a:r>
            <a:r>
              <a:rPr lang="cs-CZ" dirty="0"/>
              <a:t> – </a:t>
            </a:r>
            <a:r>
              <a:rPr lang="cs-CZ" dirty="0" err="1"/>
              <a:t>Goals</a:t>
            </a:r>
            <a:r>
              <a:rPr lang="cs-CZ" dirty="0"/>
              <a:t> – </a:t>
            </a:r>
            <a:r>
              <a:rPr lang="cs-CZ" dirty="0" err="1"/>
              <a:t>Objectives</a:t>
            </a:r>
            <a:r>
              <a:rPr lang="cs-CZ" dirty="0"/>
              <a:t> (ILO: </a:t>
            </a:r>
            <a:r>
              <a:rPr lang="cs-CZ" dirty="0" err="1"/>
              <a:t>Intended</a:t>
            </a:r>
            <a:r>
              <a:rPr lang="cs-CZ" dirty="0"/>
              <a:t> </a:t>
            </a:r>
            <a:r>
              <a:rPr lang="cs-CZ" dirty="0" err="1"/>
              <a:t>Learnig</a:t>
            </a:r>
            <a:r>
              <a:rPr lang="cs-CZ" dirty="0"/>
              <a:t> </a:t>
            </a:r>
            <a:r>
              <a:rPr lang="cs-CZ" dirty="0" err="1"/>
              <a:t>Outcomes</a:t>
            </a:r>
            <a:r>
              <a:rPr lang="cs-CZ" dirty="0"/>
              <a:t>)</a:t>
            </a:r>
          </a:p>
          <a:p>
            <a:pPr marL="0" indent="0">
              <a:buFont typeface="Arial" pitchFamily="34" charset="0"/>
              <a:buNone/>
            </a:pPr>
            <a:endParaRPr lang="cs-CZ" dirty="0"/>
          </a:p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0543DD80-1304-990D-AA2E-61C0764F1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431550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167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>
            <a:normAutofit/>
          </a:bodyPr>
          <a:lstStyle/>
          <a:p>
            <a:r>
              <a:rPr lang="cs-CZ" dirty="0"/>
              <a:t>Postup při plánování výuky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E3E8298-CB5E-41D9-BAB2-C1240A72B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77" y="836712"/>
            <a:ext cx="5708742" cy="4752528"/>
          </a:xfrm>
          <a:prstGeom prst="rect">
            <a:avLst/>
          </a:prstGeom>
          <a:noFill/>
        </p:spPr>
      </p:pic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cs-CZ" dirty="0" err="1"/>
              <a:t>Constructive</a:t>
            </a:r>
            <a:r>
              <a:rPr lang="cs-CZ" dirty="0"/>
              <a:t> </a:t>
            </a:r>
            <a:r>
              <a:rPr lang="cs-CZ" dirty="0" err="1"/>
              <a:t>alignment</a:t>
            </a:r>
            <a:r>
              <a:rPr lang="cs-CZ" dirty="0"/>
              <a:t> (</a:t>
            </a:r>
            <a:r>
              <a:rPr lang="cs-CZ" dirty="0" err="1"/>
              <a:t>Biggs</a:t>
            </a:r>
            <a:r>
              <a:rPr lang="cs-CZ" dirty="0"/>
              <a:t>, </a:t>
            </a:r>
            <a:r>
              <a:rPr lang="cs-CZ" dirty="0" err="1"/>
              <a:t>Collis</a:t>
            </a:r>
            <a:r>
              <a:rPr lang="cs-CZ" dirty="0"/>
              <a:t>)</a:t>
            </a:r>
          </a:p>
          <a:p>
            <a:pPr marL="114300" indent="0">
              <a:buNone/>
            </a:pPr>
            <a:r>
              <a:rPr lang="cs-CZ" dirty="0"/>
              <a:t>BACKWARD DESIGN (začínáme od „konce“)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73DE87CA-E784-19EE-6E29-6F03DE1C1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464300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297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6E8A30-F42B-4BD2-B11D-363F0049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Posouzení </a:t>
            </a:r>
            <a:br>
              <a:rPr lang="cs-CZ" dirty="0"/>
            </a:br>
            <a:r>
              <a:rPr lang="cs-CZ" dirty="0"/>
              <a:t>modelové výukové situace</a:t>
            </a:r>
          </a:p>
        </p:txBody>
      </p:sp>
      <p:pic>
        <p:nvPicPr>
          <p:cNvPr id="4" name="Grafický objekt 3" descr="Otázky">
            <a:extLst>
              <a:ext uri="{FF2B5EF4-FFF2-40B4-BE49-F238E27FC236}">
                <a16:creationId xmlns:a16="http://schemas.microsoft.com/office/drawing/2014/main" id="{47D1068D-9D7A-4F8F-97B7-864D915F3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9912" y="722312"/>
            <a:ext cx="914400" cy="9144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52202DB-2947-61CD-46AE-BAD0CBFA0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453336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503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436C87-B9D6-4C85-A5A9-B5A8D6848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764704"/>
            <a:ext cx="8424936" cy="5688632"/>
          </a:xfrm>
        </p:spPr>
        <p:txBody>
          <a:bodyPr>
            <a:normAutofit fontScale="85000" lnSpcReduction="20000"/>
          </a:bodyPr>
          <a:lstStyle/>
          <a:p>
            <a:pPr marL="114300" indent="0" algn="ctr">
              <a:buNone/>
            </a:pPr>
            <a:r>
              <a:rPr lang="cs-CZ" dirty="0"/>
              <a:t>(podle Pasch a kol., str. 194, upraveno)</a:t>
            </a:r>
          </a:p>
          <a:p>
            <a:pPr marL="114300" indent="0">
              <a:buNone/>
            </a:pPr>
            <a:endParaRPr lang="cs-CZ" dirty="0"/>
          </a:p>
          <a:p>
            <a:pPr marL="114300" indent="0">
              <a:lnSpc>
                <a:spcPct val="110000"/>
              </a:lnSpc>
              <a:buNone/>
            </a:pPr>
            <a:r>
              <a:rPr lang="cs-CZ" dirty="0">
                <a:solidFill>
                  <a:schemeClr val="tx1"/>
                </a:solidFill>
              </a:rPr>
              <a:t>Paní učitelka Smutná vyučuje téma přídatné látky v potravinách. Jejím cílem je, aby žáci dokázali v diskusi o „éčkách“ odborně argumentovat. Připraví si prezentaci, kde uvede 6 funkcí potravinářských aditiv a sdělí žákům podmínky pro použití aditiv. Dále se zmíní o legislativě týkající se toxicity a o toxikologických testech. Pro každou z vybraných kategorií aditiv (1. antioxidanty, 2. barviva, 3. sladidla, 4. konzervanty, 5. okyselující látky, 6. emulgátory, 7. zahušťovadla, 8. želírující látky, 9. látky zvýrazňující chuť a vůni, 10. balící plyny) uvede tři nejčastější příklady těchto látek, E čísla, chemické složení a ilustrativní obrázky potravin. </a:t>
            </a:r>
          </a:p>
          <a:p>
            <a:pPr marL="114300" indent="0">
              <a:lnSpc>
                <a:spcPct val="110000"/>
              </a:lnSpc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114300" indent="0">
              <a:lnSpc>
                <a:spcPct val="110000"/>
              </a:lnSpc>
              <a:buNone/>
            </a:pPr>
            <a:r>
              <a:rPr lang="cs-CZ" dirty="0">
                <a:solidFill>
                  <a:schemeClr val="tx1"/>
                </a:solidFill>
              </a:rPr>
              <a:t>Žákům dá za úkol, aby se nové informace do příště naučili. Příští hodinu zadá žákům za úkol napsat argumentační esej na téma </a:t>
            </a:r>
            <a:r>
              <a:rPr lang="cs-CZ" dirty="0" err="1">
                <a:solidFill>
                  <a:schemeClr val="tx1"/>
                </a:solidFill>
              </a:rPr>
              <a:t>Chemofobie</a:t>
            </a:r>
            <a:r>
              <a:rPr lang="cs-CZ" dirty="0">
                <a:solidFill>
                  <a:schemeClr val="tx1"/>
                </a:solidFill>
              </a:rPr>
              <a:t> v oblasti potravin, která bude podkladem pro jejich známkování.</a:t>
            </a:r>
          </a:p>
          <a:p>
            <a:pPr marL="114300" indent="0">
              <a:lnSpc>
                <a:spcPct val="110000"/>
              </a:lnSpc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114300" indent="0">
              <a:lnSpc>
                <a:spcPct val="110000"/>
              </a:lnSpc>
              <a:buNone/>
            </a:pPr>
            <a:r>
              <a:rPr lang="cs-CZ" i="1" dirty="0">
                <a:solidFill>
                  <a:schemeClr val="tx1"/>
                </a:solidFill>
              </a:rPr>
              <a:t>Rozhodněte, zda p. učitelka zvolila korektní a efektivní postup. </a:t>
            </a:r>
          </a:p>
          <a:p>
            <a:pPr marL="114300" indent="0">
              <a:lnSpc>
                <a:spcPct val="110000"/>
              </a:lnSpc>
              <a:buNone/>
            </a:pPr>
            <a:r>
              <a:rPr lang="cs-CZ" i="1" dirty="0">
                <a:solidFill>
                  <a:schemeClr val="tx1"/>
                </a:solidFill>
              </a:rPr>
              <a:t>Argumentujte, případně navrhněte alternativní řešení!</a:t>
            </a:r>
          </a:p>
          <a:p>
            <a:pPr marL="114300" indent="0">
              <a:buNone/>
            </a:pPr>
            <a:endParaRPr lang="cs-CZ" dirty="0"/>
          </a:p>
        </p:txBody>
      </p:sp>
      <p:pic>
        <p:nvPicPr>
          <p:cNvPr id="4" name="Grafický objekt 3" descr="Otázky">
            <a:extLst>
              <a:ext uri="{FF2B5EF4-FFF2-40B4-BE49-F238E27FC236}">
                <a16:creationId xmlns:a16="http://schemas.microsoft.com/office/drawing/2014/main" id="{3A63FA0D-2C78-40EA-AFA5-CF8AE203C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360" y="9761"/>
            <a:ext cx="914400" cy="914400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7513AAA7-C189-EE68-BDAC-10C0BA721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420055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60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DFBB71C-00CB-45F6-985A-890CA6DC3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 skončení této přednášky budete umět: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26ED395-C900-47F0-B00F-95E0D2AA7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204864"/>
            <a:ext cx="8520600" cy="45552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Rozpoznat správně formulovaný výukový cíl</a:t>
            </a:r>
          </a:p>
          <a:p>
            <a:pPr marL="3429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Porovnat výukové cíle z hlediska kognitivní náročnosti</a:t>
            </a:r>
          </a:p>
          <a:p>
            <a:pPr marL="3429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Posoudit, zda plán vyučovací hodiny splňuje požadavek integrity výuky (tj. soulad cílů, činností v hodině a hodnocení výsledků učení studentů) </a:t>
            </a: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E57A28E0-463D-482A-52C1-4C9F1042A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506064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465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24744"/>
          </a:xfrm>
        </p:spPr>
        <p:txBody>
          <a:bodyPr/>
          <a:lstStyle/>
          <a:p>
            <a:pPr eaLnBrk="1" hangingPunct="1"/>
            <a:r>
              <a:rPr lang="cs-CZ" sz="4000" dirty="0"/>
              <a:t>Řešení modelové situace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cs-CZ" sz="2100" dirty="0">
              <a:solidFill>
                <a:schemeClr val="tx1"/>
              </a:solidFill>
            </a:endParaRPr>
          </a:p>
          <a:p>
            <a:pPr eaLnBrk="1" hangingPunct="1"/>
            <a:r>
              <a:rPr lang="cs-CZ" sz="2100" dirty="0">
                <a:solidFill>
                  <a:schemeClr val="tx1"/>
                </a:solidFill>
              </a:rPr>
              <a:t>Je třeba rozhodnout, zda byl dodržen princip integrity výuky (kongruence). Zjistíme to srovnáním kognitivní náročnosti cílů výuky, učebních činností a úloh v hodnocení.</a:t>
            </a:r>
          </a:p>
          <a:p>
            <a:pPr eaLnBrk="1" hangingPunct="1"/>
            <a:endParaRPr lang="cs-CZ" sz="2100" dirty="0">
              <a:solidFill>
                <a:schemeClr val="tx1"/>
              </a:solidFill>
            </a:endParaRPr>
          </a:p>
          <a:p>
            <a:pPr eaLnBrk="1" hangingPunct="1"/>
            <a:r>
              <a:rPr lang="cs-CZ" sz="2100" dirty="0">
                <a:solidFill>
                  <a:schemeClr val="tx1"/>
                </a:solidFill>
              </a:rPr>
              <a:t>Hodnocení bylo na vyšší úrovni kognitivních činností (na rovině hodnotícího posouzení a syntézy), zatímco v činnostech se žáci dostali pouze k porozumění základním pojmům. Princip integrity výuky (kongruence) dodržen nebyl. </a:t>
            </a:r>
          </a:p>
          <a:p>
            <a:r>
              <a:rPr lang="cs-CZ" sz="2100" dirty="0">
                <a:solidFill>
                  <a:schemeClr val="tx1"/>
                </a:solidFill>
              </a:rPr>
              <a:t>Ve výše uvedené výuce většina žáků pravděpodobně zpracuje pouze popisné texty, bez důkazů analýzy myšlenek, bez syntézy v závěru. Možná uspěje pouze několik nejlepších žáků. To nelze považovat za efektivní ani korektní.</a:t>
            </a:r>
          </a:p>
          <a:p>
            <a:endParaRPr lang="cs-CZ" sz="2100" dirty="0">
              <a:solidFill>
                <a:schemeClr val="tx1"/>
              </a:solidFill>
            </a:endParaRPr>
          </a:p>
          <a:p>
            <a:pPr eaLnBrk="1" hangingPunct="1"/>
            <a:r>
              <a:rPr lang="cs-CZ" sz="2100" dirty="0">
                <a:solidFill>
                  <a:schemeClr val="tx1"/>
                </a:solidFill>
              </a:rPr>
              <a:t>Žáci si měli odbornou argumentaci vyzkoušet v hodině. Mohli např.   porovnávat výhody a rizika jednotlivých přídatných látek, rozlišovat látky přírodního a syntetického původu, diskutovat jejich účinky na lidské zdraví, seznámit se s hlavními argumenty odpůrců „éček“ a přiřazovat k nim relevantní poznatky. </a:t>
            </a:r>
          </a:p>
        </p:txBody>
      </p:sp>
      <p:pic>
        <p:nvPicPr>
          <p:cNvPr id="5" name="Grafický objekt 4" descr="Otázky">
            <a:extLst>
              <a:ext uri="{FF2B5EF4-FFF2-40B4-BE49-F238E27FC236}">
                <a16:creationId xmlns:a16="http://schemas.microsoft.com/office/drawing/2014/main" id="{E4267A59-D7FB-4F0F-A3C0-124866A93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365820"/>
            <a:ext cx="914400" cy="914400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12D64A52-298E-4211-381F-72D0F7AE4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470352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672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67544" y="1031388"/>
            <a:ext cx="8520600" cy="79260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cs-CZ" dirty="0"/>
              <a:t>Výukové cíle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C8BCE8B-6887-4AA5-9293-0384F8933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224" y="857250"/>
            <a:ext cx="2596776" cy="151224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5E4E3CF-1BA9-4FF5-8A6E-6A89177411E4}"/>
              </a:ext>
            </a:extLst>
          </p:cNvPr>
          <p:cNvSpPr txBox="1"/>
          <p:nvPr/>
        </p:nvSpPr>
        <p:spPr>
          <a:xfrm>
            <a:off x="899592" y="2369490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Obsah přednášky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Význam ve výuce</a:t>
            </a:r>
          </a:p>
          <a:p>
            <a:r>
              <a:rPr lang="cs-CZ" dirty="0"/>
              <a:t>Domény cílů</a:t>
            </a:r>
          </a:p>
          <a:p>
            <a:r>
              <a:rPr lang="cs-CZ" dirty="0"/>
              <a:t>Taxonomie</a:t>
            </a:r>
          </a:p>
          <a:p>
            <a:r>
              <a:rPr lang="cs-CZ" dirty="0"/>
              <a:t>Integrita výuky</a:t>
            </a:r>
          </a:p>
          <a:p>
            <a:endParaRPr lang="cs-CZ" dirty="0"/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8D2975CC-D623-C071-EAEB-8F367158B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81328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911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DFBB71C-00CB-45F6-985A-890CA6DC3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Po skončení této přednášky budete umět: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26ED395-C900-47F0-B00F-95E0D2AA7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204864"/>
            <a:ext cx="8520600" cy="45552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>
              <a:lnSpc>
                <a:spcPct val="150000"/>
              </a:lnSpc>
              <a:buFont typeface="+mj-lt"/>
              <a:buAutoNum type="arabicPeriod"/>
            </a:pPr>
            <a:r>
              <a:rPr lang="cs-CZ" dirty="0">
                <a:solidFill>
                  <a:srgbClr val="C00000"/>
                </a:solidFill>
              </a:rPr>
              <a:t>Rozpoznat</a:t>
            </a:r>
            <a:r>
              <a:rPr lang="cs-CZ" dirty="0"/>
              <a:t> správně formulovaný výukový cíl</a:t>
            </a:r>
          </a:p>
          <a:p>
            <a:pPr marL="342900">
              <a:lnSpc>
                <a:spcPct val="150000"/>
              </a:lnSpc>
              <a:buFont typeface="+mj-lt"/>
              <a:buAutoNum type="arabicPeriod"/>
            </a:pPr>
            <a:r>
              <a:rPr lang="cs-CZ" dirty="0">
                <a:solidFill>
                  <a:srgbClr val="C00000"/>
                </a:solidFill>
              </a:rPr>
              <a:t>Porovnat</a:t>
            </a:r>
            <a:r>
              <a:rPr lang="cs-CZ" dirty="0"/>
              <a:t> výukové cíle z hlediska kognitivní náročnosti</a:t>
            </a:r>
          </a:p>
          <a:p>
            <a:pPr marL="342900">
              <a:lnSpc>
                <a:spcPct val="150000"/>
              </a:lnSpc>
              <a:buFont typeface="+mj-lt"/>
              <a:buAutoNum type="arabicPeriod"/>
            </a:pPr>
            <a:r>
              <a:rPr lang="cs-CZ" dirty="0">
                <a:solidFill>
                  <a:srgbClr val="C00000"/>
                </a:solidFill>
              </a:rPr>
              <a:t>Posoudit</a:t>
            </a:r>
            <a:r>
              <a:rPr lang="cs-CZ" dirty="0"/>
              <a:t>, zda plán vyučovací hodiny splňuje požadavek integrity výuky (tj. soulad cílů, činností v hodině a hodnocení výsledků učení studentů) </a:t>
            </a: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81658D11-EF45-B2A5-D402-4A2119180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481661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32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2B9EC0-CD4A-4E28-8830-EBC58BD8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Měl/a jste někdy pocit, </a:t>
            </a:r>
            <a:br>
              <a:rPr lang="cs-CZ" sz="4000" dirty="0"/>
            </a:br>
            <a:r>
              <a:rPr lang="cs-CZ" sz="4000" dirty="0"/>
              <a:t>že výuka je bloumání bez cíle?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85EC8C4-F874-4B0B-B510-17DDD4AA6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636912"/>
            <a:ext cx="8686800" cy="2764920"/>
          </a:xfrm>
          <a:prstGeom prst="rect">
            <a:avLst/>
          </a:prstGeom>
        </p:spPr>
      </p:pic>
      <p:pic>
        <p:nvPicPr>
          <p:cNvPr id="4" name="Obrázek 2">
            <a:extLst>
              <a:ext uri="{FF2B5EF4-FFF2-40B4-BE49-F238E27FC236}">
                <a16:creationId xmlns:a16="http://schemas.microsoft.com/office/drawing/2014/main" id="{3D198359-B16F-C439-B150-19F0BB99E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2" y="6450638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69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DA72A8A-552F-43F1-9912-F0DB17EAF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Význam cílů ve výuce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CA719A-451A-4A1A-9325-CCE5291E3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254" y="1700809"/>
            <a:ext cx="7203493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36501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i="1" dirty="0">
                <a:latin typeface="&amp;quot"/>
              </a:rPr>
              <a:t>… </a:t>
            </a:r>
            <a:r>
              <a:rPr lang="cs-CZ" altLang="cs-CZ" sz="2400" i="1" dirty="0" err="1">
                <a:latin typeface="&amp;quot"/>
              </a:rPr>
              <a:t>like</a:t>
            </a:r>
            <a:r>
              <a:rPr lang="cs-CZ" altLang="cs-CZ" sz="2400" i="1" dirty="0">
                <a:latin typeface="&amp;quot"/>
              </a:rPr>
              <a:t> a GPS:</a:t>
            </a:r>
          </a:p>
          <a:p>
            <a:r>
              <a:rPr lang="cs-CZ" altLang="cs-CZ" sz="2400" i="1" dirty="0">
                <a:latin typeface="&amp;quot"/>
              </a:rPr>
              <a:t> </a:t>
            </a:r>
          </a:p>
          <a:p>
            <a:pPr marL="228600" indent="-228600">
              <a:buFontTx/>
              <a:buAutoNum type="arabicPeriod"/>
            </a:pPr>
            <a:r>
              <a:rPr lang="cs-CZ" altLang="cs-CZ" sz="2400" i="1" dirty="0">
                <a:latin typeface="&amp;quot"/>
              </a:rPr>
              <a:t> </a:t>
            </a:r>
            <a:r>
              <a:rPr lang="cs-CZ" altLang="cs-CZ" sz="2400" i="1" dirty="0" err="1">
                <a:latin typeface="&amp;quot"/>
              </a:rPr>
              <a:t>It</a:t>
            </a:r>
            <a:r>
              <a:rPr lang="cs-CZ" altLang="cs-CZ" sz="2400" i="1" dirty="0">
                <a:latin typeface="&amp;quot"/>
              </a:rPr>
              <a:t> </a:t>
            </a:r>
            <a:r>
              <a:rPr lang="cs-CZ" altLang="cs-CZ" sz="2400" i="1" dirty="0" err="1">
                <a:latin typeface="&amp;quot"/>
              </a:rPr>
              <a:t>tells</a:t>
            </a:r>
            <a:r>
              <a:rPr lang="cs-CZ" altLang="cs-CZ" sz="2400" i="1" dirty="0">
                <a:latin typeface="&amp;quot"/>
              </a:rPr>
              <a:t> </a:t>
            </a:r>
            <a:r>
              <a:rPr lang="cs-CZ" altLang="cs-CZ" sz="2400" i="1" dirty="0" err="1">
                <a:latin typeface="&amp;quot"/>
              </a:rPr>
              <a:t>you</a:t>
            </a:r>
            <a:r>
              <a:rPr lang="cs-CZ" altLang="cs-CZ" sz="2400" i="1" dirty="0">
                <a:latin typeface="&amp;quot"/>
              </a:rPr>
              <a:t> </a:t>
            </a:r>
            <a:r>
              <a:rPr lang="cs-CZ" altLang="cs-CZ" sz="2400" i="1" dirty="0" err="1">
                <a:latin typeface="&amp;quot"/>
              </a:rPr>
              <a:t>the</a:t>
            </a:r>
            <a:r>
              <a:rPr lang="cs-CZ" altLang="cs-CZ" sz="2400" i="1" dirty="0">
                <a:latin typeface="&amp;quot"/>
              </a:rPr>
              <a:t> end in mind. </a:t>
            </a:r>
          </a:p>
          <a:p>
            <a:pPr marL="228600" indent="-228600">
              <a:buFontTx/>
              <a:buAutoNum type="arabicPeriod"/>
            </a:pPr>
            <a:r>
              <a:rPr lang="cs-CZ" altLang="cs-CZ" sz="2400" i="1" dirty="0">
                <a:latin typeface="&amp;quot"/>
              </a:rPr>
              <a:t> </a:t>
            </a:r>
            <a:r>
              <a:rPr lang="cs-CZ" altLang="cs-CZ" sz="2400" i="1" dirty="0" err="1">
                <a:latin typeface="&amp;quot"/>
              </a:rPr>
              <a:t>Shows</a:t>
            </a:r>
            <a:r>
              <a:rPr lang="cs-CZ" altLang="cs-CZ" sz="2400" i="1" dirty="0">
                <a:latin typeface="&amp;quot"/>
              </a:rPr>
              <a:t> </a:t>
            </a:r>
            <a:r>
              <a:rPr lang="cs-CZ" altLang="cs-CZ" sz="2400" i="1" dirty="0" err="1">
                <a:latin typeface="&amp;quot"/>
              </a:rPr>
              <a:t>multiple</a:t>
            </a:r>
            <a:r>
              <a:rPr lang="cs-CZ" altLang="cs-CZ" sz="2400" i="1" dirty="0">
                <a:latin typeface="&amp;quot"/>
              </a:rPr>
              <a:t> </a:t>
            </a:r>
            <a:r>
              <a:rPr lang="cs-CZ" altLang="cs-CZ" sz="2400" i="1" dirty="0" err="1">
                <a:latin typeface="&amp;quot"/>
              </a:rPr>
              <a:t>ways</a:t>
            </a:r>
            <a:r>
              <a:rPr lang="cs-CZ" altLang="cs-CZ" sz="2400" i="1" dirty="0">
                <a:latin typeface="&amp;quot"/>
              </a:rPr>
              <a:t> to </a:t>
            </a:r>
            <a:r>
              <a:rPr lang="cs-CZ" altLang="cs-CZ" sz="2400" i="1" dirty="0" err="1">
                <a:latin typeface="&amp;quot"/>
              </a:rPr>
              <a:t>reach</a:t>
            </a:r>
            <a:r>
              <a:rPr lang="cs-CZ" altLang="cs-CZ" sz="2400" i="1" dirty="0">
                <a:latin typeface="&amp;quot"/>
              </a:rPr>
              <a:t> </a:t>
            </a:r>
            <a:r>
              <a:rPr lang="cs-CZ" altLang="cs-CZ" sz="2400" i="1" dirty="0" err="1">
                <a:latin typeface="&amp;quot"/>
              </a:rPr>
              <a:t>the</a:t>
            </a:r>
            <a:r>
              <a:rPr lang="cs-CZ" altLang="cs-CZ" sz="2400" i="1" dirty="0">
                <a:latin typeface="&amp;quot"/>
              </a:rPr>
              <a:t> </a:t>
            </a:r>
            <a:r>
              <a:rPr lang="cs-CZ" altLang="cs-CZ" sz="2400" i="1" dirty="0" err="1">
                <a:latin typeface="&amp;quot"/>
              </a:rPr>
              <a:t>final</a:t>
            </a:r>
            <a:r>
              <a:rPr lang="cs-CZ" altLang="cs-CZ" sz="2400" i="1" dirty="0">
                <a:latin typeface="&amp;quot"/>
              </a:rPr>
              <a:t> </a:t>
            </a:r>
            <a:r>
              <a:rPr lang="cs-CZ" altLang="cs-CZ" sz="2400" i="1" dirty="0" err="1">
                <a:latin typeface="&amp;quot"/>
              </a:rPr>
              <a:t>destination</a:t>
            </a:r>
            <a:r>
              <a:rPr lang="cs-CZ" altLang="cs-CZ" sz="2400" i="1" dirty="0">
                <a:latin typeface="&amp;quot"/>
              </a:rPr>
              <a:t> </a:t>
            </a:r>
          </a:p>
          <a:p>
            <a:pPr marL="228600" indent="-228600">
              <a:buFontTx/>
              <a:buAutoNum type="arabicPeriod"/>
            </a:pPr>
            <a:r>
              <a:rPr lang="cs-CZ" altLang="cs-CZ" sz="2400" i="1" dirty="0">
                <a:latin typeface="&amp;quot"/>
              </a:rPr>
              <a:t> </a:t>
            </a:r>
            <a:r>
              <a:rPr lang="cs-CZ" altLang="cs-CZ" sz="2400" i="1" dirty="0" err="1">
                <a:latin typeface="&amp;quot"/>
              </a:rPr>
              <a:t>Provides</a:t>
            </a:r>
            <a:r>
              <a:rPr lang="cs-CZ" altLang="cs-CZ" sz="2400" i="1" dirty="0">
                <a:latin typeface="&amp;quot"/>
              </a:rPr>
              <a:t> feedback </a:t>
            </a:r>
            <a:r>
              <a:rPr lang="cs-CZ" altLang="cs-CZ" sz="2400" i="1" dirty="0" err="1">
                <a:latin typeface="&amp;quot"/>
              </a:rPr>
              <a:t>along</a:t>
            </a:r>
            <a:r>
              <a:rPr lang="cs-CZ" altLang="cs-CZ" sz="2400" i="1" dirty="0">
                <a:latin typeface="&amp;quot"/>
              </a:rPr>
              <a:t> </a:t>
            </a:r>
            <a:r>
              <a:rPr lang="cs-CZ" altLang="cs-CZ" sz="2400" i="1" dirty="0" err="1">
                <a:latin typeface="&amp;quot"/>
              </a:rPr>
              <a:t>the</a:t>
            </a:r>
            <a:r>
              <a:rPr lang="cs-CZ" altLang="cs-CZ" sz="2400" i="1" dirty="0">
                <a:latin typeface="&amp;quot"/>
              </a:rPr>
              <a:t> </a:t>
            </a:r>
            <a:r>
              <a:rPr lang="cs-CZ" altLang="cs-CZ" sz="2400" i="1" dirty="0" err="1">
                <a:latin typeface="&amp;quot"/>
              </a:rPr>
              <a:t>journey</a:t>
            </a:r>
            <a:r>
              <a:rPr lang="cs-CZ" altLang="cs-CZ" sz="2400" i="1" dirty="0">
                <a:latin typeface="&amp;quot"/>
              </a:rPr>
              <a:t> </a:t>
            </a:r>
          </a:p>
          <a:p>
            <a:pPr marL="228600" indent="-228600">
              <a:buFontTx/>
              <a:buAutoNum type="arabicPeriod"/>
            </a:pPr>
            <a:r>
              <a:rPr lang="cs-CZ" altLang="cs-CZ" sz="2400" i="1" dirty="0">
                <a:latin typeface="&amp;quot"/>
              </a:rPr>
              <a:t> </a:t>
            </a:r>
            <a:r>
              <a:rPr lang="cs-CZ" altLang="cs-CZ" sz="2400" i="1" dirty="0" err="1">
                <a:latin typeface="&amp;quot"/>
              </a:rPr>
              <a:t>Shows</a:t>
            </a:r>
            <a:r>
              <a:rPr lang="cs-CZ" altLang="cs-CZ" sz="2400" i="1" dirty="0">
                <a:latin typeface="&amp;quot"/>
              </a:rPr>
              <a:t> </a:t>
            </a:r>
            <a:r>
              <a:rPr lang="cs-CZ" altLang="cs-CZ" sz="2400" i="1" dirty="0" err="1">
                <a:latin typeface="&amp;quot"/>
              </a:rPr>
              <a:t>how</a:t>
            </a:r>
            <a:r>
              <a:rPr lang="cs-CZ" altLang="cs-CZ" sz="2400" i="1" dirty="0">
                <a:latin typeface="&amp;quot"/>
              </a:rPr>
              <a:t> fast </a:t>
            </a:r>
            <a:r>
              <a:rPr lang="cs-CZ" altLang="cs-CZ" sz="2400" i="1" dirty="0" err="1">
                <a:latin typeface="&amp;quot"/>
              </a:rPr>
              <a:t>you</a:t>
            </a:r>
            <a:r>
              <a:rPr lang="cs-CZ" altLang="cs-CZ" sz="2400" i="1" dirty="0">
                <a:latin typeface="&amp;quot"/>
              </a:rPr>
              <a:t> are </a:t>
            </a:r>
            <a:r>
              <a:rPr lang="cs-CZ" altLang="cs-CZ" sz="2400" i="1" dirty="0" err="1">
                <a:latin typeface="&amp;quot"/>
              </a:rPr>
              <a:t>traveling</a:t>
            </a:r>
            <a:r>
              <a:rPr lang="cs-CZ" altLang="cs-CZ" sz="2400" i="1" dirty="0">
                <a:latin typeface="&amp;quot"/>
              </a:rPr>
              <a:t> </a:t>
            </a:r>
          </a:p>
          <a:p>
            <a:pPr marL="228600" indent="-228600">
              <a:buFontTx/>
              <a:buAutoNum type="arabicPeriod"/>
            </a:pPr>
            <a:r>
              <a:rPr lang="cs-CZ" altLang="cs-CZ" sz="2400" i="1" dirty="0">
                <a:latin typeface="&amp;quot"/>
              </a:rPr>
              <a:t> </a:t>
            </a:r>
            <a:r>
              <a:rPr lang="cs-CZ" altLang="cs-CZ" sz="2400" i="1" dirty="0" err="1">
                <a:latin typeface="&amp;quot"/>
              </a:rPr>
              <a:t>Supports</a:t>
            </a:r>
            <a:r>
              <a:rPr lang="cs-CZ" altLang="cs-CZ" sz="2400" i="1" dirty="0">
                <a:latin typeface="&amp;quot"/>
              </a:rPr>
              <a:t> </a:t>
            </a:r>
            <a:r>
              <a:rPr lang="cs-CZ" altLang="cs-CZ" sz="2400" i="1" dirty="0" err="1">
                <a:latin typeface="&amp;quot"/>
              </a:rPr>
              <a:t>you</a:t>
            </a:r>
            <a:r>
              <a:rPr lang="cs-CZ" altLang="cs-CZ" sz="2400" i="1" dirty="0">
                <a:latin typeface="&amp;quot"/>
              </a:rPr>
              <a:t>, but </a:t>
            </a:r>
            <a:r>
              <a:rPr lang="cs-CZ" altLang="cs-CZ" sz="2400" i="1" dirty="0" err="1">
                <a:latin typeface="&amp;quot"/>
              </a:rPr>
              <a:t>still</a:t>
            </a:r>
            <a:r>
              <a:rPr lang="cs-CZ" altLang="cs-CZ" sz="2400" i="1" dirty="0">
                <a:latin typeface="&amp;quot"/>
              </a:rPr>
              <a:t> </a:t>
            </a:r>
            <a:r>
              <a:rPr lang="cs-CZ" altLang="cs-CZ" sz="2400" i="1" dirty="0" err="1">
                <a:latin typeface="&amp;quot"/>
              </a:rPr>
              <a:t>lets</a:t>
            </a:r>
            <a:r>
              <a:rPr lang="cs-CZ" altLang="cs-CZ" sz="2400" i="1" dirty="0">
                <a:latin typeface="&amp;quot"/>
              </a:rPr>
              <a:t> </a:t>
            </a:r>
            <a:r>
              <a:rPr lang="cs-CZ" altLang="cs-CZ" sz="2400" i="1" dirty="0" err="1">
                <a:latin typeface="&amp;quot"/>
              </a:rPr>
              <a:t>you</a:t>
            </a:r>
            <a:r>
              <a:rPr lang="cs-CZ" altLang="cs-CZ" sz="2400" i="1" dirty="0">
                <a:latin typeface="&amp;quot"/>
              </a:rPr>
              <a:t> do </a:t>
            </a:r>
            <a:r>
              <a:rPr lang="cs-CZ" altLang="cs-CZ" sz="2400" i="1" dirty="0" err="1">
                <a:latin typeface="&amp;quot"/>
              </a:rPr>
              <a:t>the</a:t>
            </a:r>
            <a:r>
              <a:rPr lang="cs-CZ" altLang="cs-CZ" sz="2400" i="1" dirty="0">
                <a:latin typeface="&amp;quot"/>
              </a:rPr>
              <a:t> </a:t>
            </a:r>
            <a:r>
              <a:rPr lang="cs-CZ" altLang="cs-CZ" sz="2400" i="1" dirty="0" err="1">
                <a:latin typeface="&amp;quot"/>
              </a:rPr>
              <a:t>driving</a:t>
            </a:r>
            <a:endParaRPr lang="cs-CZ" altLang="cs-CZ" sz="2400" i="1" dirty="0">
              <a:latin typeface="&amp;quot"/>
            </a:endParaRPr>
          </a:p>
          <a:p>
            <a:pPr lvl="0"/>
            <a:r>
              <a:rPr lang="cs-CZ" altLang="cs-CZ" sz="2000" dirty="0">
                <a:solidFill>
                  <a:srgbClr val="14171A"/>
                </a:solidFill>
                <a:latin typeface="&amp;quot"/>
              </a:rPr>
              <a:t> </a:t>
            </a:r>
            <a:endParaRPr lang="cs-CZ" altLang="cs-CZ" sz="8800" dirty="0">
              <a:solidFill>
                <a:srgbClr val="14171A"/>
              </a:solidFill>
              <a:latin typeface="&amp;quot"/>
            </a:endParaRPr>
          </a:p>
          <a:p>
            <a:pPr lvl="0" algn="r"/>
            <a:r>
              <a:rPr lang="cs-CZ" altLang="cs-CZ" sz="2000" dirty="0">
                <a:solidFill>
                  <a:srgbClr val="14171A"/>
                </a:solidFill>
                <a:latin typeface="&amp;quot"/>
                <a:hlinkClick r:id="rId2"/>
              </a:rPr>
              <a:t> </a:t>
            </a:r>
            <a:r>
              <a:rPr lang="cs-CZ" altLang="cs-CZ" sz="2000" b="1" dirty="0">
                <a:solidFill>
                  <a:srgbClr val="14171A"/>
                </a:solidFill>
                <a:latin typeface="&amp;quot"/>
                <a:hlinkClick r:id="rId2"/>
              </a:rPr>
              <a:t>Steven Weber</a:t>
            </a:r>
            <a:r>
              <a:rPr lang="ar-SA" altLang="cs-CZ" sz="2000" dirty="0">
                <a:solidFill>
                  <a:srgbClr val="14171A"/>
                </a:solidFill>
                <a:latin typeface="&amp;quot"/>
                <a:cs typeface="Arial" panose="020B0604020202020204" pitchFamily="34" charset="0"/>
                <a:hlinkClick r:id="rId2"/>
              </a:rPr>
              <a:t>‏</a:t>
            </a:r>
            <a:r>
              <a:rPr lang="cs-CZ" altLang="cs-CZ" sz="2000" dirty="0">
                <a:solidFill>
                  <a:srgbClr val="14171A"/>
                </a:solidFill>
                <a:latin typeface="&amp;quot"/>
                <a:hlinkClick r:id="rId2"/>
              </a:rPr>
              <a:t> </a:t>
            </a:r>
            <a:r>
              <a:rPr lang="cs-CZ" altLang="cs-CZ" sz="2000" dirty="0">
                <a:solidFill>
                  <a:srgbClr val="657786"/>
                </a:solidFill>
                <a:latin typeface="&amp;quot"/>
                <a:hlinkClick r:id="rId2"/>
              </a:rPr>
              <a:t>@</a:t>
            </a:r>
            <a:r>
              <a:rPr lang="cs-CZ" altLang="cs-CZ" sz="2000" dirty="0" err="1">
                <a:solidFill>
                  <a:srgbClr val="657786"/>
                </a:solidFill>
                <a:latin typeface="&amp;quot"/>
                <a:hlinkClick r:id="rId2"/>
              </a:rPr>
              <a:t>curriculumblog</a:t>
            </a:r>
            <a:r>
              <a:rPr lang="cs-CZ" altLang="cs-CZ" sz="2000" dirty="0">
                <a:solidFill>
                  <a:srgbClr val="14171A"/>
                </a:solidFill>
                <a:latin typeface="&amp;quot"/>
              </a:rPr>
              <a:t> </a:t>
            </a:r>
            <a:r>
              <a:rPr lang="cs-CZ" altLang="cs-CZ" sz="2000" dirty="0">
                <a:solidFill>
                  <a:srgbClr val="657786"/>
                </a:solidFill>
                <a:latin typeface="&amp;quot"/>
                <a:hlinkClick r:id="rId3" tooltip="15:57 - 11. 11. 2018"/>
              </a:rPr>
              <a:t>11. 11. 2018</a:t>
            </a:r>
            <a:endParaRPr lang="cs-CZ" altLang="cs-CZ" sz="2000" i="1" dirty="0"/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E18C6F76-66DF-26BC-815E-EE3AD5030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453336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2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DA72A8A-552F-43F1-9912-F0DB17EAF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649790"/>
            <a:ext cx="8520600" cy="763600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Význam cílů ve výuce = funkce cílů</a:t>
            </a:r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9CE6BA59-3CB3-4C35-B4D0-FA17518F9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529794"/>
            <a:ext cx="8520600" cy="4555200"/>
          </a:xfrm>
        </p:spPr>
        <p:txBody>
          <a:bodyPr/>
          <a:lstStyle/>
          <a:p>
            <a:pPr marL="255985" indent="-255985">
              <a:lnSpc>
                <a:spcPct val="80000"/>
              </a:lnSpc>
              <a:spcBef>
                <a:spcPts val="450"/>
              </a:spcBef>
              <a:buClr>
                <a:srgbClr val="333399"/>
              </a:buClr>
              <a:buFont typeface="Arial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endParaRPr lang="cs-CZ" dirty="0">
              <a:solidFill>
                <a:srgbClr val="333399"/>
              </a:solidFill>
            </a:endParaRPr>
          </a:p>
          <a:p>
            <a:pPr marL="255985" indent="-255985">
              <a:lnSpc>
                <a:spcPct val="150000"/>
              </a:lnSpc>
              <a:spcBef>
                <a:spcPts val="450"/>
              </a:spcBef>
              <a:buClr>
                <a:srgbClr val="333399"/>
              </a:buClr>
              <a:buFont typeface="Arial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dirty="0">
                <a:solidFill>
                  <a:schemeClr val="tx1"/>
                </a:solidFill>
              </a:rPr>
              <a:t>orientační</a:t>
            </a:r>
            <a:r>
              <a:rPr lang="cs-CZ" dirty="0"/>
              <a:t> – strategická orientace vzdělávání</a:t>
            </a:r>
          </a:p>
          <a:p>
            <a:pPr marL="255985" indent="-255985">
              <a:lnSpc>
                <a:spcPct val="150000"/>
              </a:lnSpc>
              <a:spcBef>
                <a:spcPts val="450"/>
              </a:spcBef>
              <a:buClr>
                <a:srgbClr val="333399"/>
              </a:buClr>
              <a:buFont typeface="Arial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dirty="0">
                <a:solidFill>
                  <a:schemeClr val="tx1"/>
                </a:solidFill>
              </a:rPr>
              <a:t>motivační</a:t>
            </a:r>
            <a:r>
              <a:rPr lang="cs-CZ" dirty="0"/>
              <a:t> – přiblížení se cíli, jeho dosažení motivuje</a:t>
            </a:r>
          </a:p>
          <a:p>
            <a:pPr marL="255985" indent="-255985">
              <a:lnSpc>
                <a:spcPct val="150000"/>
              </a:lnSpc>
              <a:spcBef>
                <a:spcPts val="450"/>
              </a:spcBef>
              <a:buClr>
                <a:srgbClr val="333399"/>
              </a:buClr>
              <a:buFont typeface="Arial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dirty="0">
                <a:solidFill>
                  <a:schemeClr val="tx1"/>
                </a:solidFill>
              </a:rPr>
              <a:t>realizační</a:t>
            </a:r>
            <a:r>
              <a:rPr lang="cs-CZ" dirty="0"/>
              <a:t> – správně zvolené a formulované cíle pomáhají dosáhnout tohoto cíle</a:t>
            </a:r>
          </a:p>
          <a:p>
            <a:pPr marL="255985" indent="-255985">
              <a:lnSpc>
                <a:spcPct val="150000"/>
              </a:lnSpc>
              <a:spcBef>
                <a:spcPts val="450"/>
              </a:spcBef>
              <a:buClr>
                <a:srgbClr val="333399"/>
              </a:buClr>
              <a:buFont typeface="Arial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dirty="0">
                <a:solidFill>
                  <a:schemeClr val="tx1"/>
                </a:solidFill>
              </a:rPr>
              <a:t>regulační</a:t>
            </a:r>
            <a:r>
              <a:rPr lang="cs-CZ" dirty="0"/>
              <a:t> – hodnocení  dosahování stanovených cílů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320F6C-38A7-49F9-8BE3-F6A7DBB0E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4393"/>
            <a:ext cx="2596776" cy="151224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AF2D761-033E-72E8-282D-0F203ED4B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453336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272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4943" y="465646"/>
            <a:ext cx="6960395" cy="686067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Cíle a proces učení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60950"/>
              </p:ext>
            </p:extLst>
          </p:nvPr>
        </p:nvGraphicFramePr>
        <p:xfrm>
          <a:off x="1681944" y="2026503"/>
          <a:ext cx="5780112" cy="367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Šipka: zahnutá doprava 2">
            <a:extLst>
              <a:ext uri="{FF2B5EF4-FFF2-40B4-BE49-F238E27FC236}">
                <a16:creationId xmlns:a16="http://schemas.microsoft.com/office/drawing/2014/main" id="{5437E8DC-8712-4D72-A110-DC6C56FED11F}"/>
              </a:ext>
            </a:extLst>
          </p:cNvPr>
          <p:cNvSpPr/>
          <p:nvPr/>
        </p:nvSpPr>
        <p:spPr>
          <a:xfrm>
            <a:off x="1329581" y="2672916"/>
            <a:ext cx="512676" cy="25922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19999" y="3652081"/>
            <a:ext cx="84653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dirty="0"/>
              <a:t>CÍLE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EDCB5B86-F2E7-CF9D-4F14-3BF61CA6B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142" y="6453336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73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5DC590-2B2E-4510-AE2B-41F688E57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Fomulování</a:t>
            </a:r>
            <a:r>
              <a:rPr lang="cs-CZ" dirty="0"/>
              <a:t> cílů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E9B22D-9645-43A1-9FED-FB4723E4E2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91456275-A415-4474-1FEB-F51A3E781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453336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27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"/>
          <p:cNvSpPr>
            <a:spLocks noGrp="1" noChangeArrowheads="1"/>
          </p:cNvSpPr>
          <p:nvPr>
            <p:ph type="title"/>
          </p:nvPr>
        </p:nvSpPr>
        <p:spPr>
          <a:xfrm>
            <a:off x="1403648" y="476672"/>
            <a:ext cx="6172200" cy="857250"/>
          </a:xfrm>
        </p:spPr>
        <p:txBody>
          <a:bodyPr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sz="2700" dirty="0"/>
              <a:t>Nejčastější chyby ve stanovování cílů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idx="1"/>
          </p:nvPr>
        </p:nvSpPr>
        <p:spPr>
          <a:xfrm>
            <a:off x="1691680" y="2170461"/>
            <a:ext cx="6552728" cy="3394472"/>
          </a:xfrm>
        </p:spPr>
        <p:txBody>
          <a:bodyPr/>
          <a:lstStyle/>
          <a:p>
            <a:pPr marL="255985" indent="-255985">
              <a:spcBef>
                <a:spcPts val="525"/>
              </a:spcBef>
              <a:buFont typeface="Arial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sz="1950" dirty="0"/>
              <a:t>ztotožnění cíle s tématem hodiny </a:t>
            </a:r>
            <a:r>
              <a:rPr lang="cs-CZ" sz="1950" i="1" dirty="0"/>
              <a:t>(např. acidobazické reakce, historické etapy české sociologie)</a:t>
            </a:r>
          </a:p>
          <a:p>
            <a:pPr marL="255985" indent="-255985">
              <a:spcBef>
                <a:spcPts val="525"/>
              </a:spcBef>
              <a:buFont typeface="Arial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sz="1950" dirty="0"/>
              <a:t>záměna cíle s popisem činnosti učitele </a:t>
            </a:r>
            <a:r>
              <a:rPr lang="cs-CZ" sz="1950" i="1" dirty="0"/>
              <a:t>(vysvětlit pojem difúze, předvést činnost kladkostroje)</a:t>
            </a:r>
          </a:p>
          <a:p>
            <a:pPr marL="255985" indent="-255985">
              <a:spcBef>
                <a:spcPts val="525"/>
              </a:spcBef>
              <a:buFont typeface="Arial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sz="1950" dirty="0"/>
              <a:t>příliš obecné vymezení, není stanovena kvalita nebo jiná kritéria studentova výkonu </a:t>
            </a:r>
            <a:r>
              <a:rPr lang="cs-CZ" sz="1950" i="1" dirty="0"/>
              <a:t>(poznat obojživelníky, vyvození výpočtu koncentrace roztoku)</a:t>
            </a:r>
          </a:p>
        </p:txBody>
      </p:sp>
      <p:sp>
        <p:nvSpPr>
          <p:cNvPr id="1741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04F973-BD40-4793-91ED-A7F82526DEEB}" type="slidenum">
              <a:rPr lang="cs-CZ">
                <a:latin typeface="Arial" charset="0"/>
              </a:rPr>
              <a:pPr/>
              <a:t>9</a:t>
            </a:fld>
            <a:endParaRPr lang="cs-CZ">
              <a:latin typeface="Arial" charset="0"/>
            </a:endParaRPr>
          </a:p>
        </p:txBody>
      </p:sp>
      <p:pic>
        <p:nvPicPr>
          <p:cNvPr id="3" name="Grafický objekt 2" descr="Vykřičník">
            <a:extLst>
              <a:ext uri="{FF2B5EF4-FFF2-40B4-BE49-F238E27FC236}">
                <a16:creationId xmlns:a16="http://schemas.microsoft.com/office/drawing/2014/main" id="{830F316D-9EF2-43DF-9A20-BB1550DDD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2276872"/>
            <a:ext cx="1584176" cy="1584176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DF84B400-BB44-6509-E3A4-8AADD3863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467475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383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5E4661791A564D8A2048B70665E361" ma:contentTypeVersion="7" ma:contentTypeDescription="Vytvoří nový dokument" ma:contentTypeScope="" ma:versionID="5b78322c05b343b16b3e00870d1702a1">
  <xsd:schema xmlns:xsd="http://www.w3.org/2001/XMLSchema" xmlns:xs="http://www.w3.org/2001/XMLSchema" xmlns:p="http://schemas.microsoft.com/office/2006/metadata/properties" xmlns:ns3="1b00921e-ac86-4a31-9c4f-91d2dcc79a9c" xmlns:ns4="b3607c52-8047-4e05-a347-fb526964b0f1" targetNamespace="http://schemas.microsoft.com/office/2006/metadata/properties" ma:root="true" ma:fieldsID="ddee3bd7436c3f0ae9a7757461c7e00a" ns3:_="" ns4:_="">
    <xsd:import namespace="1b00921e-ac86-4a31-9c4f-91d2dcc79a9c"/>
    <xsd:import namespace="b3607c52-8047-4e05-a347-fb526964b0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0921e-ac86-4a31-9c4f-91d2dcc79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607c52-8047-4e05-a347-fb526964b0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E1AAD4-1A95-43F7-82D9-8504BFC1DA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341072-E911-46DB-89F1-7118C36F4E49}">
  <ds:schemaRefs>
    <ds:schemaRef ds:uri="http://purl.org/dc/terms/"/>
    <ds:schemaRef ds:uri="b3607c52-8047-4e05-a347-fb526964b0f1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1b00921e-ac86-4a31-9c4f-91d2dcc79a9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FED8C7C-5F1B-4C89-8E86-6CED711C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00921e-ac86-4a31-9c4f-91d2dcc79a9c"/>
    <ds:schemaRef ds:uri="b3607c52-8047-4e05-a347-fb526964b0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973</Words>
  <Application>Microsoft Office PowerPoint</Application>
  <PresentationFormat>Předvádění na obrazovce (4:3)</PresentationFormat>
  <Paragraphs>148</Paragraphs>
  <Slides>32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0" baseType="lpstr">
      <vt:lpstr>&amp;quot</vt:lpstr>
      <vt:lpstr>Arial</vt:lpstr>
      <vt:lpstr>Calibri</vt:lpstr>
      <vt:lpstr>Century Gothic</vt:lpstr>
      <vt:lpstr>Courier New</vt:lpstr>
      <vt:lpstr>Symbol</vt:lpstr>
      <vt:lpstr>Wingdings</vt:lpstr>
      <vt:lpstr>Exekutivní</vt:lpstr>
      <vt:lpstr>Cíle výuky </vt:lpstr>
      <vt:lpstr>Prezentace aplikace PowerPoint</vt:lpstr>
      <vt:lpstr>Po skončení této přednášky budete umět:</vt:lpstr>
      <vt:lpstr>Měl/a jste někdy pocit,  že výuka je bloumání bez cíle?</vt:lpstr>
      <vt:lpstr>Význam cílů ve výuce</vt:lpstr>
      <vt:lpstr>Význam cílů ve výuce = funkce cílů</vt:lpstr>
      <vt:lpstr>Cíle a proces učení </vt:lpstr>
      <vt:lpstr>Fomulování cílů</vt:lpstr>
      <vt:lpstr>Nejčastější chyby ve stanovování cílů</vt:lpstr>
      <vt:lpstr>Cíl se týká žáka, je to očekávaný výsledek učení, žák je aktivní subjekt.</vt:lpstr>
      <vt:lpstr>Jak formulovat cíle?</vt:lpstr>
      <vt:lpstr>V čem je rozdíl?</vt:lpstr>
      <vt:lpstr>„Aktivní“ slovesa vyjadřují, co žák „dělá“</vt:lpstr>
      <vt:lpstr>„SMART“  (Specific, Measurable, Achievable, Realistic, Time Specific) </vt:lpstr>
      <vt:lpstr>Prezentace aplikace PowerPoint</vt:lpstr>
      <vt:lpstr>Prezentace aplikace PowerPoint</vt:lpstr>
      <vt:lpstr>Domény (oblasti, dimenze)  výukových cílů:</vt:lpstr>
      <vt:lpstr>Jak rozlišit různou úroveň znalostí a dovedností?</vt:lpstr>
      <vt:lpstr>Od nováčka ke znalci</vt:lpstr>
      <vt:lpstr>Jednoduché dělení znalostí,  např. pro rozlišení typů testových úloh</vt:lpstr>
      <vt:lpstr>Taxonomie výukových cílů</vt:lpstr>
      <vt:lpstr>Prezentace aplikace PowerPoint</vt:lpstr>
      <vt:lpstr>Bloomova taxonomie (1956)</vt:lpstr>
      <vt:lpstr>Pomůcka pro formulování cílů https://byrdseed.com/differentiator/  </vt:lpstr>
      <vt:lpstr>Prezentace aplikace PowerPoint</vt:lpstr>
      <vt:lpstr>Prezentace aplikace PowerPoint</vt:lpstr>
      <vt:lpstr>Postup při plánování výuky</vt:lpstr>
      <vt:lpstr>Posouzení  modelové výukové situace</vt:lpstr>
      <vt:lpstr>Prezentace aplikace PowerPoint</vt:lpstr>
      <vt:lpstr>Řešení modelové situace</vt:lpstr>
      <vt:lpstr>Prezentace aplikace PowerPoint</vt:lpstr>
      <vt:lpstr>Po skončení této přednášky budete umět: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Cíle výuky </dc:title>
  <dc:creator>Duschinska Karolina</dc:creator>
  <cp:lastModifiedBy>Duschinska Karolina</cp:lastModifiedBy>
  <cp:revision>6</cp:revision>
  <dcterms:created xsi:type="dcterms:W3CDTF">2020-10-22T03:24:21Z</dcterms:created>
  <dcterms:modified xsi:type="dcterms:W3CDTF">2022-08-11T11:44:07Z</dcterms:modified>
</cp:coreProperties>
</file>