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82" r:id="rId3"/>
    <p:sldId id="281" r:id="rId4"/>
    <p:sldId id="266" r:id="rId5"/>
    <p:sldId id="274" r:id="rId6"/>
    <p:sldId id="285" r:id="rId7"/>
    <p:sldId id="275" r:id="rId8"/>
    <p:sldId id="287" r:id="rId9"/>
    <p:sldId id="286" r:id="rId10"/>
    <p:sldId id="276" r:id="rId11"/>
    <p:sldId id="283" r:id="rId12"/>
    <p:sldId id="284" r:id="rId13"/>
    <p:sldId id="265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7E050-3717-44C2-AADA-70719DAB4C17}" v="11" dt="2019-04-01T12:27:37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835" autoAdjust="0"/>
  </p:normalViewPr>
  <p:slideViewPr>
    <p:cSldViewPr snapToGrid="0">
      <p:cViewPr varScale="1">
        <p:scale>
          <a:sx n="95" d="100"/>
          <a:sy n="95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90E13-41DE-490F-93BE-A5F16C6104D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AF941B77-D7D2-4762-BD21-C66B875F2B96}">
      <dgm:prSet phldrT="[Text]"/>
      <dgm:spPr/>
      <dgm:t>
        <a:bodyPr/>
        <a:lstStyle/>
        <a:p>
          <a:r>
            <a:rPr lang="cs-CZ" dirty="0" err="1"/>
            <a:t>Skills</a:t>
          </a:r>
          <a:endParaRPr lang="cs-CZ" dirty="0"/>
        </a:p>
      </dgm:t>
    </dgm:pt>
    <dgm:pt modelId="{9B3F5471-895E-463E-8508-C43F801F9920}" type="parTrans" cxnId="{96089723-A49F-47E6-8A0B-C6E9F6A3E1FE}">
      <dgm:prSet/>
      <dgm:spPr/>
      <dgm:t>
        <a:bodyPr/>
        <a:lstStyle/>
        <a:p>
          <a:endParaRPr lang="cs-CZ"/>
        </a:p>
      </dgm:t>
    </dgm:pt>
    <dgm:pt modelId="{B180B5B4-D40F-4587-A44F-37D761AC5304}" type="sibTrans" cxnId="{96089723-A49F-47E6-8A0B-C6E9F6A3E1FE}">
      <dgm:prSet/>
      <dgm:spPr/>
      <dgm:t>
        <a:bodyPr/>
        <a:lstStyle/>
        <a:p>
          <a:endParaRPr lang="cs-CZ"/>
        </a:p>
      </dgm:t>
    </dgm:pt>
    <dgm:pt modelId="{E10D93D7-1156-4104-8C6D-CDD7C16DB6F4}">
      <dgm:prSet phldrT="[Text]"/>
      <dgm:spPr/>
      <dgm:t>
        <a:bodyPr/>
        <a:lstStyle/>
        <a:p>
          <a:r>
            <a:rPr lang="cs-CZ" dirty="0" err="1"/>
            <a:t>Attitude</a:t>
          </a:r>
          <a:endParaRPr lang="cs-CZ" dirty="0"/>
        </a:p>
      </dgm:t>
    </dgm:pt>
    <dgm:pt modelId="{7ECC7B29-F578-4444-8BDE-51FA201770B5}" type="parTrans" cxnId="{F5DF17BA-FCF3-4A97-84E2-19F5C2F92F54}">
      <dgm:prSet/>
      <dgm:spPr/>
      <dgm:t>
        <a:bodyPr/>
        <a:lstStyle/>
        <a:p>
          <a:endParaRPr lang="cs-CZ"/>
        </a:p>
      </dgm:t>
    </dgm:pt>
    <dgm:pt modelId="{990F3F22-B13B-457A-873C-B4E455B1EA98}" type="sibTrans" cxnId="{F5DF17BA-FCF3-4A97-84E2-19F5C2F92F54}">
      <dgm:prSet/>
      <dgm:spPr/>
      <dgm:t>
        <a:bodyPr/>
        <a:lstStyle/>
        <a:p>
          <a:endParaRPr lang="cs-CZ"/>
        </a:p>
      </dgm:t>
    </dgm:pt>
    <dgm:pt modelId="{086C5D50-9D20-4218-BA9A-FA9C102A0556}">
      <dgm:prSet phldrT="[Text]"/>
      <dgm:spPr/>
      <dgm:t>
        <a:bodyPr/>
        <a:lstStyle/>
        <a:p>
          <a:r>
            <a:rPr lang="cs-CZ" dirty="0" err="1"/>
            <a:t>Knowledge</a:t>
          </a:r>
          <a:endParaRPr lang="cs-CZ" dirty="0"/>
        </a:p>
      </dgm:t>
    </dgm:pt>
    <dgm:pt modelId="{DCBE6940-4F86-45FD-8B29-E87EDBF4AF2D}" type="parTrans" cxnId="{1DFA839B-077A-4472-B527-2F9A4BA1222A}">
      <dgm:prSet/>
      <dgm:spPr/>
      <dgm:t>
        <a:bodyPr/>
        <a:lstStyle/>
        <a:p>
          <a:endParaRPr lang="cs-CZ"/>
        </a:p>
      </dgm:t>
    </dgm:pt>
    <dgm:pt modelId="{CF3C48DE-DA2C-4D3B-AACC-098C45ACF42C}" type="sibTrans" cxnId="{1DFA839B-077A-4472-B527-2F9A4BA1222A}">
      <dgm:prSet/>
      <dgm:spPr/>
      <dgm:t>
        <a:bodyPr/>
        <a:lstStyle/>
        <a:p>
          <a:endParaRPr lang="cs-CZ"/>
        </a:p>
      </dgm:t>
    </dgm:pt>
    <dgm:pt modelId="{5D899CBC-A243-4F99-BDCE-C6458E72860D}" type="pres">
      <dgm:prSet presAssocID="{DBA90E13-41DE-490F-93BE-A5F16C6104DA}" presName="compositeShape" presStyleCnt="0">
        <dgm:presLayoutVars>
          <dgm:chMax val="7"/>
          <dgm:dir/>
          <dgm:resizeHandles val="exact"/>
        </dgm:presLayoutVars>
      </dgm:prSet>
      <dgm:spPr/>
    </dgm:pt>
    <dgm:pt modelId="{346C5616-D933-4D63-93B1-F8EB474E720E}" type="pres">
      <dgm:prSet presAssocID="{AF941B77-D7D2-4762-BD21-C66B875F2B96}" presName="circ1" presStyleLbl="vennNode1" presStyleIdx="0" presStyleCnt="3"/>
      <dgm:spPr/>
    </dgm:pt>
    <dgm:pt modelId="{E9E43C8A-84A5-489C-9B12-0F2BE825D493}" type="pres">
      <dgm:prSet presAssocID="{AF941B77-D7D2-4762-BD21-C66B875F2B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1D74EE-BF1D-4BD6-8968-8909EBF2636F}" type="pres">
      <dgm:prSet presAssocID="{E10D93D7-1156-4104-8C6D-CDD7C16DB6F4}" presName="circ2" presStyleLbl="vennNode1" presStyleIdx="1" presStyleCnt="3"/>
      <dgm:spPr/>
    </dgm:pt>
    <dgm:pt modelId="{1F9BDEE7-70DB-49E1-9568-B884C4B97EBF}" type="pres">
      <dgm:prSet presAssocID="{E10D93D7-1156-4104-8C6D-CDD7C16DB6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E7F11C-A7DA-4E05-9485-2A2CE76F2568}" type="pres">
      <dgm:prSet presAssocID="{086C5D50-9D20-4218-BA9A-FA9C102A0556}" presName="circ3" presStyleLbl="vennNode1" presStyleIdx="2" presStyleCnt="3" custLinFactNeighborY="521"/>
      <dgm:spPr/>
    </dgm:pt>
    <dgm:pt modelId="{DB19F120-8DAD-4DD1-8217-61AEE35BCCC5}" type="pres">
      <dgm:prSet presAssocID="{086C5D50-9D20-4218-BA9A-FA9C102A05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942EA22-6327-47ED-8F57-62CD63D6A825}" type="presOf" srcId="{AF941B77-D7D2-4762-BD21-C66B875F2B96}" destId="{346C5616-D933-4D63-93B1-F8EB474E720E}" srcOrd="0" destOrd="0" presId="urn:microsoft.com/office/officeart/2005/8/layout/venn1"/>
    <dgm:cxn modelId="{96089723-A49F-47E6-8A0B-C6E9F6A3E1FE}" srcId="{DBA90E13-41DE-490F-93BE-A5F16C6104DA}" destId="{AF941B77-D7D2-4762-BD21-C66B875F2B96}" srcOrd="0" destOrd="0" parTransId="{9B3F5471-895E-463E-8508-C43F801F9920}" sibTransId="{B180B5B4-D40F-4587-A44F-37D761AC5304}"/>
    <dgm:cxn modelId="{2FB20272-95BB-4D3D-8EC0-B8CDAC43CFA2}" type="presOf" srcId="{E10D93D7-1156-4104-8C6D-CDD7C16DB6F4}" destId="{101D74EE-BF1D-4BD6-8968-8909EBF2636F}" srcOrd="0" destOrd="0" presId="urn:microsoft.com/office/officeart/2005/8/layout/venn1"/>
    <dgm:cxn modelId="{92FF3788-9C4F-4135-8040-F9057F033EA5}" type="presOf" srcId="{AF941B77-D7D2-4762-BD21-C66B875F2B96}" destId="{E9E43C8A-84A5-489C-9B12-0F2BE825D493}" srcOrd="1" destOrd="0" presId="urn:microsoft.com/office/officeart/2005/8/layout/venn1"/>
    <dgm:cxn modelId="{97A7E597-C06C-4C98-B5D3-950BA52EF090}" type="presOf" srcId="{E10D93D7-1156-4104-8C6D-CDD7C16DB6F4}" destId="{1F9BDEE7-70DB-49E1-9568-B884C4B97EBF}" srcOrd="1" destOrd="0" presId="urn:microsoft.com/office/officeart/2005/8/layout/venn1"/>
    <dgm:cxn modelId="{1DFA839B-077A-4472-B527-2F9A4BA1222A}" srcId="{DBA90E13-41DE-490F-93BE-A5F16C6104DA}" destId="{086C5D50-9D20-4218-BA9A-FA9C102A0556}" srcOrd="2" destOrd="0" parTransId="{DCBE6940-4F86-45FD-8B29-E87EDBF4AF2D}" sibTransId="{CF3C48DE-DA2C-4D3B-AACC-098C45ACF42C}"/>
    <dgm:cxn modelId="{624E8EA4-7D65-4B90-BAB2-410D149432CC}" type="presOf" srcId="{DBA90E13-41DE-490F-93BE-A5F16C6104DA}" destId="{5D899CBC-A243-4F99-BDCE-C6458E72860D}" srcOrd="0" destOrd="0" presId="urn:microsoft.com/office/officeart/2005/8/layout/venn1"/>
    <dgm:cxn modelId="{F5DF17BA-FCF3-4A97-84E2-19F5C2F92F54}" srcId="{DBA90E13-41DE-490F-93BE-A5F16C6104DA}" destId="{E10D93D7-1156-4104-8C6D-CDD7C16DB6F4}" srcOrd="1" destOrd="0" parTransId="{7ECC7B29-F578-4444-8BDE-51FA201770B5}" sibTransId="{990F3F22-B13B-457A-873C-B4E455B1EA98}"/>
    <dgm:cxn modelId="{5FE43ABE-F9B5-44D9-A2B0-3C9C190E97FA}" type="presOf" srcId="{086C5D50-9D20-4218-BA9A-FA9C102A0556}" destId="{DB19F120-8DAD-4DD1-8217-61AEE35BCCC5}" srcOrd="1" destOrd="0" presId="urn:microsoft.com/office/officeart/2005/8/layout/venn1"/>
    <dgm:cxn modelId="{28E7FCF3-77EC-4454-A554-80AC77273B64}" type="presOf" srcId="{086C5D50-9D20-4218-BA9A-FA9C102A0556}" destId="{67E7F11C-A7DA-4E05-9485-2A2CE76F2568}" srcOrd="0" destOrd="0" presId="urn:microsoft.com/office/officeart/2005/8/layout/venn1"/>
    <dgm:cxn modelId="{F61FB1B6-C033-4CA1-BE66-31F5DDF580BB}" type="presParOf" srcId="{5D899CBC-A243-4F99-BDCE-C6458E72860D}" destId="{346C5616-D933-4D63-93B1-F8EB474E720E}" srcOrd="0" destOrd="0" presId="urn:microsoft.com/office/officeart/2005/8/layout/venn1"/>
    <dgm:cxn modelId="{EB45005C-4A4D-4F7F-8F64-1CADB44EA014}" type="presParOf" srcId="{5D899CBC-A243-4F99-BDCE-C6458E72860D}" destId="{E9E43C8A-84A5-489C-9B12-0F2BE825D493}" srcOrd="1" destOrd="0" presId="urn:microsoft.com/office/officeart/2005/8/layout/venn1"/>
    <dgm:cxn modelId="{BAE97E9A-4E2E-407C-A837-730D8873EEA1}" type="presParOf" srcId="{5D899CBC-A243-4F99-BDCE-C6458E72860D}" destId="{101D74EE-BF1D-4BD6-8968-8909EBF2636F}" srcOrd="2" destOrd="0" presId="urn:microsoft.com/office/officeart/2005/8/layout/venn1"/>
    <dgm:cxn modelId="{DEC70250-E878-4E5C-8A4D-52E5EF8AE087}" type="presParOf" srcId="{5D899CBC-A243-4F99-BDCE-C6458E72860D}" destId="{1F9BDEE7-70DB-49E1-9568-B884C4B97EBF}" srcOrd="3" destOrd="0" presId="urn:microsoft.com/office/officeart/2005/8/layout/venn1"/>
    <dgm:cxn modelId="{5480C0B6-4739-4C29-A009-DAECE8385814}" type="presParOf" srcId="{5D899CBC-A243-4F99-BDCE-C6458E72860D}" destId="{67E7F11C-A7DA-4E05-9485-2A2CE76F2568}" srcOrd="4" destOrd="0" presId="urn:microsoft.com/office/officeart/2005/8/layout/venn1"/>
    <dgm:cxn modelId="{BD311987-9502-40F5-847E-B6109EB34635}" type="presParOf" srcId="{5D899CBC-A243-4F99-BDCE-C6458E72860D}" destId="{DB19F120-8DAD-4DD1-8217-61AEE35BCCC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74D75-BDDC-4AE1-B105-027D8FB99C96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718ED3F1-F650-40CB-89E5-253737860BA5}">
      <dgm:prSet phldrT="[Text]" phldr="1"/>
      <dgm:spPr/>
      <dgm:t>
        <a:bodyPr/>
        <a:lstStyle/>
        <a:p>
          <a:endParaRPr lang="cs-CZ" dirty="0"/>
        </a:p>
      </dgm:t>
    </dgm:pt>
    <dgm:pt modelId="{ABBCC835-B211-4336-8F18-A0671483B0C9}" type="parTrans" cxnId="{DC1C2475-A7E4-4E65-95D1-90FD7801EC2C}">
      <dgm:prSet/>
      <dgm:spPr/>
      <dgm:t>
        <a:bodyPr/>
        <a:lstStyle/>
        <a:p>
          <a:endParaRPr lang="cs-CZ"/>
        </a:p>
      </dgm:t>
    </dgm:pt>
    <dgm:pt modelId="{76539679-0AE4-4DFF-B0CA-F756273FBA0C}" type="sibTrans" cxnId="{DC1C2475-A7E4-4E65-95D1-90FD7801EC2C}">
      <dgm:prSet/>
      <dgm:spPr/>
      <dgm:t>
        <a:bodyPr/>
        <a:lstStyle/>
        <a:p>
          <a:endParaRPr lang="cs-CZ"/>
        </a:p>
      </dgm:t>
    </dgm:pt>
    <dgm:pt modelId="{483B2CAA-B07A-4CF3-8D00-D98C05ADB438}">
      <dgm:prSet phldrT="[Text]" custT="1"/>
      <dgm:spPr>
        <a:ln>
          <a:noFill/>
        </a:ln>
      </dgm:spPr>
      <dgm:t>
        <a:bodyPr/>
        <a:lstStyle/>
        <a:p>
          <a:r>
            <a:rPr lang="cs-CZ" sz="2400" spc="300" dirty="0">
              <a:latin typeface="Arial Nova Cond Light" panose="020B0306020202020204" pitchFamily="34" charset="0"/>
            </a:rPr>
            <a:t>DOMINANCE</a:t>
          </a:r>
          <a:endParaRPr lang="cs-CZ" sz="2000" spc="300" dirty="0">
            <a:latin typeface="Arial Nova Cond Light" panose="020B0306020202020204" pitchFamily="34" charset="0"/>
          </a:endParaRPr>
        </a:p>
      </dgm:t>
    </dgm:pt>
    <dgm:pt modelId="{0D2B2794-9AB8-474A-9C0C-A30EBCF91953}" type="parTrans" cxnId="{312298D4-1CA1-44DC-B924-F745E4DE4058}">
      <dgm:prSet/>
      <dgm:spPr/>
      <dgm:t>
        <a:bodyPr/>
        <a:lstStyle/>
        <a:p>
          <a:endParaRPr lang="cs-CZ"/>
        </a:p>
      </dgm:t>
    </dgm:pt>
    <dgm:pt modelId="{346579E7-C8D9-4305-95BE-8D51F42DA1DE}" type="sibTrans" cxnId="{312298D4-1CA1-44DC-B924-F745E4DE4058}">
      <dgm:prSet/>
      <dgm:spPr/>
      <dgm:t>
        <a:bodyPr/>
        <a:lstStyle/>
        <a:p>
          <a:endParaRPr lang="cs-CZ"/>
        </a:p>
      </dgm:t>
    </dgm:pt>
    <dgm:pt modelId="{BA254222-82BB-4AF6-9196-5C3DC9087F01}">
      <dgm:prSet phldrT="[Text]" custT="1"/>
      <dgm:spPr>
        <a:ln>
          <a:noFill/>
        </a:ln>
      </dgm:spPr>
      <dgm:t>
        <a:bodyPr/>
        <a:lstStyle/>
        <a:p>
          <a:r>
            <a:rPr lang="cs-CZ" sz="2400" spc="300" dirty="0">
              <a:latin typeface="Arial Nova Cond Light" panose="020B0306020202020204" pitchFamily="34" charset="0"/>
            </a:rPr>
            <a:t>VSTŘÍCNOST</a:t>
          </a:r>
        </a:p>
      </dgm:t>
    </dgm:pt>
    <dgm:pt modelId="{3936740C-F4F3-4D89-84B8-13D32D5A53C5}" type="parTrans" cxnId="{12E7F1B3-5EA7-455B-AB3C-59CE495C1375}">
      <dgm:prSet/>
      <dgm:spPr/>
      <dgm:t>
        <a:bodyPr/>
        <a:lstStyle/>
        <a:p>
          <a:endParaRPr lang="cs-CZ"/>
        </a:p>
      </dgm:t>
    </dgm:pt>
    <dgm:pt modelId="{EB6810D7-D3DC-4DF2-A137-67B97E50E237}" type="sibTrans" cxnId="{12E7F1B3-5EA7-455B-AB3C-59CE495C1375}">
      <dgm:prSet/>
      <dgm:spPr/>
      <dgm:t>
        <a:bodyPr/>
        <a:lstStyle/>
        <a:p>
          <a:endParaRPr lang="cs-CZ"/>
        </a:p>
      </dgm:t>
    </dgm:pt>
    <dgm:pt modelId="{46E03268-6085-4554-ADB8-18A4A6499FE4}">
      <dgm:prSet phldrT="[Text]" custT="1"/>
      <dgm:spPr>
        <a:ln>
          <a:noFill/>
        </a:ln>
      </dgm:spPr>
      <dgm:t>
        <a:bodyPr/>
        <a:lstStyle/>
        <a:p>
          <a:r>
            <a:rPr lang="cs-CZ" sz="2400" spc="300" dirty="0">
              <a:latin typeface="Arial Nova Cond Light" panose="020B0306020202020204" pitchFamily="34" charset="0"/>
            </a:rPr>
            <a:t>SUBMISIVNOST</a:t>
          </a:r>
        </a:p>
      </dgm:t>
    </dgm:pt>
    <dgm:pt modelId="{E03A0A5A-1D84-427D-BF61-C2AFA75C7FFE}" type="parTrans" cxnId="{A49E0184-F932-4170-B8B1-7898400C7982}">
      <dgm:prSet/>
      <dgm:spPr/>
      <dgm:t>
        <a:bodyPr/>
        <a:lstStyle/>
        <a:p>
          <a:endParaRPr lang="cs-CZ"/>
        </a:p>
      </dgm:t>
    </dgm:pt>
    <dgm:pt modelId="{86759E38-EA5A-46C0-9C9D-165082E76CFA}" type="sibTrans" cxnId="{A49E0184-F932-4170-B8B1-7898400C7982}">
      <dgm:prSet/>
      <dgm:spPr/>
      <dgm:t>
        <a:bodyPr/>
        <a:lstStyle/>
        <a:p>
          <a:endParaRPr lang="cs-CZ"/>
        </a:p>
      </dgm:t>
    </dgm:pt>
    <dgm:pt modelId="{5350C95D-AE19-4AB3-931D-C5B4E579C43F}">
      <dgm:prSet phldrT="[Text]" custT="1"/>
      <dgm:spPr>
        <a:ln>
          <a:noFill/>
        </a:ln>
      </dgm:spPr>
      <dgm:t>
        <a:bodyPr/>
        <a:lstStyle/>
        <a:p>
          <a:r>
            <a:rPr lang="cs-CZ" sz="2400" spc="300" dirty="0">
              <a:latin typeface="Arial Nova Cond Light" panose="020B0306020202020204" pitchFamily="34" charset="0"/>
            </a:rPr>
            <a:t>ODMÍTAVOST</a:t>
          </a:r>
          <a:endParaRPr lang="cs-CZ" sz="2800" spc="300" dirty="0">
            <a:latin typeface="Arial Nova Cond Light" panose="020B0306020202020204" pitchFamily="34" charset="0"/>
          </a:endParaRPr>
        </a:p>
      </dgm:t>
    </dgm:pt>
    <dgm:pt modelId="{A595D3D6-6268-4D4F-A14C-87C485606B83}" type="parTrans" cxnId="{592B3660-3A56-4BC2-93CB-25462FF8DC8A}">
      <dgm:prSet/>
      <dgm:spPr/>
      <dgm:t>
        <a:bodyPr/>
        <a:lstStyle/>
        <a:p>
          <a:endParaRPr lang="cs-CZ" dirty="0"/>
        </a:p>
      </dgm:t>
    </dgm:pt>
    <dgm:pt modelId="{ABDA00D6-589D-4854-A5A1-BBCA18865618}" type="sibTrans" cxnId="{592B3660-3A56-4BC2-93CB-25462FF8DC8A}">
      <dgm:prSet/>
      <dgm:spPr/>
      <dgm:t>
        <a:bodyPr/>
        <a:lstStyle/>
        <a:p>
          <a:endParaRPr lang="cs-CZ"/>
        </a:p>
      </dgm:t>
    </dgm:pt>
    <dgm:pt modelId="{C7CD3FEA-48A9-4EF0-9CE6-8083F454114E}" type="pres">
      <dgm:prSet presAssocID="{B7874D75-BDDC-4AE1-B105-027D8FB99C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78F8F1-1FEE-4A09-AB8E-28C96EE221C4}" type="pres">
      <dgm:prSet presAssocID="{718ED3F1-F650-40CB-89E5-253737860BA5}" presName="centerShape" presStyleLbl="node0" presStyleIdx="0" presStyleCnt="1" custFlipVert="0" custFlipHor="0" custScaleX="3209" custScaleY="3209"/>
      <dgm:spPr/>
    </dgm:pt>
    <dgm:pt modelId="{2C083851-D349-49EF-8DAF-766A16C85E70}" type="pres">
      <dgm:prSet presAssocID="{0D2B2794-9AB8-474A-9C0C-A30EBCF91953}" presName="parTrans" presStyleLbl="sibTrans2D1" presStyleIdx="0" presStyleCnt="4" custScaleX="167028"/>
      <dgm:spPr/>
    </dgm:pt>
    <dgm:pt modelId="{7D8BC4A6-ECC2-4B7C-9BEE-726583A1D8B4}" type="pres">
      <dgm:prSet presAssocID="{0D2B2794-9AB8-474A-9C0C-A30EBCF91953}" presName="connectorText" presStyleLbl="sibTrans2D1" presStyleIdx="0" presStyleCnt="4"/>
      <dgm:spPr/>
    </dgm:pt>
    <dgm:pt modelId="{036817CB-604C-462A-8C8E-EF57A7287C37}" type="pres">
      <dgm:prSet presAssocID="{483B2CAA-B07A-4CF3-8D00-D98C05ADB438}" presName="node" presStyleLbl="node1" presStyleIdx="0" presStyleCnt="4" custScaleX="210026" custScaleY="35736" custRadScaleRad="83574" custRadScaleInc="-2277">
        <dgm:presLayoutVars>
          <dgm:bulletEnabled val="1"/>
        </dgm:presLayoutVars>
      </dgm:prSet>
      <dgm:spPr/>
    </dgm:pt>
    <dgm:pt modelId="{F57EC12E-4A6E-4BFD-A730-CCBEC21A1E55}" type="pres">
      <dgm:prSet presAssocID="{3936740C-F4F3-4D89-84B8-13D32D5A53C5}" presName="parTrans" presStyleLbl="sibTrans2D1" presStyleIdx="1" presStyleCnt="4" custScaleX="177991"/>
      <dgm:spPr/>
    </dgm:pt>
    <dgm:pt modelId="{078EE2AB-ABA9-4D15-97E3-8184E6FF38E0}" type="pres">
      <dgm:prSet presAssocID="{3936740C-F4F3-4D89-84B8-13D32D5A53C5}" presName="connectorText" presStyleLbl="sibTrans2D1" presStyleIdx="1" presStyleCnt="4"/>
      <dgm:spPr/>
    </dgm:pt>
    <dgm:pt modelId="{91441682-31A1-49A6-BD96-BB1DDDDB9835}" type="pres">
      <dgm:prSet presAssocID="{BA254222-82BB-4AF6-9196-5C3DC9087F01}" presName="node" presStyleLbl="node1" presStyleIdx="1" presStyleCnt="4" custScaleX="171444" custScaleY="43861" custRadScaleRad="132976" custRadScaleInc="0">
        <dgm:presLayoutVars>
          <dgm:bulletEnabled val="1"/>
        </dgm:presLayoutVars>
      </dgm:prSet>
      <dgm:spPr/>
    </dgm:pt>
    <dgm:pt modelId="{A6788768-9257-4DEF-9E3F-477870B64BAA}" type="pres">
      <dgm:prSet presAssocID="{E03A0A5A-1D84-427D-BF61-C2AFA75C7FFE}" presName="parTrans" presStyleLbl="sibTrans2D1" presStyleIdx="2" presStyleCnt="4" custScaleX="157876"/>
      <dgm:spPr/>
    </dgm:pt>
    <dgm:pt modelId="{225A1CF8-F07A-4845-986B-258D3BDC468E}" type="pres">
      <dgm:prSet presAssocID="{E03A0A5A-1D84-427D-BF61-C2AFA75C7FFE}" presName="connectorText" presStyleLbl="sibTrans2D1" presStyleIdx="2" presStyleCnt="4"/>
      <dgm:spPr/>
    </dgm:pt>
    <dgm:pt modelId="{77EAC912-D510-403E-AA3E-CAEB259754C8}" type="pres">
      <dgm:prSet presAssocID="{46E03268-6085-4554-ADB8-18A4A6499FE4}" presName="node" presStyleLbl="node1" presStyleIdx="2" presStyleCnt="4" custScaleX="225110" custScaleY="43342" custRadScaleRad="87326" custRadScaleInc="-3269">
        <dgm:presLayoutVars>
          <dgm:bulletEnabled val="1"/>
        </dgm:presLayoutVars>
      </dgm:prSet>
      <dgm:spPr/>
    </dgm:pt>
    <dgm:pt modelId="{106A9FB8-E64D-4E00-93AD-4AE41E113280}" type="pres">
      <dgm:prSet presAssocID="{A595D3D6-6268-4D4F-A14C-87C485606B83}" presName="parTrans" presStyleLbl="sibTrans2D1" presStyleIdx="3" presStyleCnt="4" custScaleX="160414" custLinFactNeighborX="3659"/>
      <dgm:spPr/>
    </dgm:pt>
    <dgm:pt modelId="{CE6B445B-1381-454E-9D06-C68D30EDF5E0}" type="pres">
      <dgm:prSet presAssocID="{A595D3D6-6268-4D4F-A14C-87C485606B83}" presName="connectorText" presStyleLbl="sibTrans2D1" presStyleIdx="3" presStyleCnt="4"/>
      <dgm:spPr/>
    </dgm:pt>
    <dgm:pt modelId="{DB58595E-152C-4528-A7D6-2F38F3EF6E4F}" type="pres">
      <dgm:prSet presAssocID="{5350C95D-AE19-4AB3-931D-C5B4E579C43F}" presName="node" presStyleLbl="node1" presStyleIdx="3" presStyleCnt="4" custScaleX="174585" custScaleY="43756" custRadScaleRad="140471">
        <dgm:presLayoutVars>
          <dgm:bulletEnabled val="1"/>
        </dgm:presLayoutVars>
      </dgm:prSet>
      <dgm:spPr/>
    </dgm:pt>
  </dgm:ptLst>
  <dgm:cxnLst>
    <dgm:cxn modelId="{DDE5A615-A6E0-45C7-85B6-B5FF2E2CBCEF}" type="presOf" srcId="{E03A0A5A-1D84-427D-BF61-C2AFA75C7FFE}" destId="{225A1CF8-F07A-4845-986B-258D3BDC468E}" srcOrd="1" destOrd="0" presId="urn:microsoft.com/office/officeart/2005/8/layout/radial5"/>
    <dgm:cxn modelId="{C3B82926-5350-47EE-8599-546AB61C491C}" type="presOf" srcId="{5350C95D-AE19-4AB3-931D-C5B4E579C43F}" destId="{DB58595E-152C-4528-A7D6-2F38F3EF6E4F}" srcOrd="0" destOrd="0" presId="urn:microsoft.com/office/officeart/2005/8/layout/radial5"/>
    <dgm:cxn modelId="{DA876F27-A6C5-4B78-A857-74C9C9B7EBB7}" type="presOf" srcId="{0D2B2794-9AB8-474A-9C0C-A30EBCF91953}" destId="{2C083851-D349-49EF-8DAF-766A16C85E70}" srcOrd="0" destOrd="0" presId="urn:microsoft.com/office/officeart/2005/8/layout/radial5"/>
    <dgm:cxn modelId="{BEB6872C-1AD0-4E43-93F8-755BED326B47}" type="presOf" srcId="{3936740C-F4F3-4D89-84B8-13D32D5A53C5}" destId="{F57EC12E-4A6E-4BFD-A730-CCBEC21A1E55}" srcOrd="0" destOrd="0" presId="urn:microsoft.com/office/officeart/2005/8/layout/radial5"/>
    <dgm:cxn modelId="{B774F437-357B-4CE6-98D6-D8A686C779E1}" type="presOf" srcId="{E03A0A5A-1D84-427D-BF61-C2AFA75C7FFE}" destId="{A6788768-9257-4DEF-9E3F-477870B64BAA}" srcOrd="0" destOrd="0" presId="urn:microsoft.com/office/officeart/2005/8/layout/radial5"/>
    <dgm:cxn modelId="{D8E26438-748B-4F38-81C8-E0CB63A3ECBD}" type="presOf" srcId="{A595D3D6-6268-4D4F-A14C-87C485606B83}" destId="{106A9FB8-E64D-4E00-93AD-4AE41E113280}" srcOrd="0" destOrd="0" presId="urn:microsoft.com/office/officeart/2005/8/layout/radial5"/>
    <dgm:cxn modelId="{592B3660-3A56-4BC2-93CB-25462FF8DC8A}" srcId="{718ED3F1-F650-40CB-89E5-253737860BA5}" destId="{5350C95D-AE19-4AB3-931D-C5B4E579C43F}" srcOrd="3" destOrd="0" parTransId="{A595D3D6-6268-4D4F-A14C-87C485606B83}" sibTransId="{ABDA00D6-589D-4854-A5A1-BBCA18865618}"/>
    <dgm:cxn modelId="{D55D6068-BF7B-45CF-8335-09896140B99E}" type="presOf" srcId="{718ED3F1-F650-40CB-89E5-253737860BA5}" destId="{4178F8F1-1FEE-4A09-AB8E-28C96EE221C4}" srcOrd="0" destOrd="0" presId="urn:microsoft.com/office/officeart/2005/8/layout/radial5"/>
    <dgm:cxn modelId="{79C4514C-92F0-4125-8F9B-BAD6327C4360}" type="presOf" srcId="{A595D3D6-6268-4D4F-A14C-87C485606B83}" destId="{CE6B445B-1381-454E-9D06-C68D30EDF5E0}" srcOrd="1" destOrd="0" presId="urn:microsoft.com/office/officeart/2005/8/layout/radial5"/>
    <dgm:cxn modelId="{DC1C2475-A7E4-4E65-95D1-90FD7801EC2C}" srcId="{B7874D75-BDDC-4AE1-B105-027D8FB99C96}" destId="{718ED3F1-F650-40CB-89E5-253737860BA5}" srcOrd="0" destOrd="0" parTransId="{ABBCC835-B211-4336-8F18-A0671483B0C9}" sibTransId="{76539679-0AE4-4DFF-B0CA-F756273FBA0C}"/>
    <dgm:cxn modelId="{1CAD0378-0289-45E5-91D6-9D3E82E0E09A}" type="presOf" srcId="{BA254222-82BB-4AF6-9196-5C3DC9087F01}" destId="{91441682-31A1-49A6-BD96-BB1DDDDB9835}" srcOrd="0" destOrd="0" presId="urn:microsoft.com/office/officeart/2005/8/layout/radial5"/>
    <dgm:cxn modelId="{BF804E59-24E1-44C3-83BC-32210FF614E9}" type="presOf" srcId="{3936740C-F4F3-4D89-84B8-13D32D5A53C5}" destId="{078EE2AB-ABA9-4D15-97E3-8184E6FF38E0}" srcOrd="1" destOrd="0" presId="urn:microsoft.com/office/officeart/2005/8/layout/radial5"/>
    <dgm:cxn modelId="{A49E0184-F932-4170-B8B1-7898400C7982}" srcId="{718ED3F1-F650-40CB-89E5-253737860BA5}" destId="{46E03268-6085-4554-ADB8-18A4A6499FE4}" srcOrd="2" destOrd="0" parTransId="{E03A0A5A-1D84-427D-BF61-C2AFA75C7FFE}" sibTransId="{86759E38-EA5A-46C0-9C9D-165082E76CFA}"/>
    <dgm:cxn modelId="{F1BD5C8A-9826-48BF-B891-182FE2243C94}" type="presOf" srcId="{0D2B2794-9AB8-474A-9C0C-A30EBCF91953}" destId="{7D8BC4A6-ECC2-4B7C-9BEE-726583A1D8B4}" srcOrd="1" destOrd="0" presId="urn:microsoft.com/office/officeart/2005/8/layout/radial5"/>
    <dgm:cxn modelId="{54197EA2-585C-4571-B09C-5DD28E8B9B64}" type="presOf" srcId="{B7874D75-BDDC-4AE1-B105-027D8FB99C96}" destId="{C7CD3FEA-48A9-4EF0-9CE6-8083F454114E}" srcOrd="0" destOrd="0" presId="urn:microsoft.com/office/officeart/2005/8/layout/radial5"/>
    <dgm:cxn modelId="{97031BA6-582F-4169-A8F6-8061019EC114}" type="presOf" srcId="{46E03268-6085-4554-ADB8-18A4A6499FE4}" destId="{77EAC912-D510-403E-AA3E-CAEB259754C8}" srcOrd="0" destOrd="0" presId="urn:microsoft.com/office/officeart/2005/8/layout/radial5"/>
    <dgm:cxn modelId="{12E7F1B3-5EA7-455B-AB3C-59CE495C1375}" srcId="{718ED3F1-F650-40CB-89E5-253737860BA5}" destId="{BA254222-82BB-4AF6-9196-5C3DC9087F01}" srcOrd="1" destOrd="0" parTransId="{3936740C-F4F3-4D89-84B8-13D32D5A53C5}" sibTransId="{EB6810D7-D3DC-4DF2-A137-67B97E50E237}"/>
    <dgm:cxn modelId="{312298D4-1CA1-44DC-B924-F745E4DE4058}" srcId="{718ED3F1-F650-40CB-89E5-253737860BA5}" destId="{483B2CAA-B07A-4CF3-8D00-D98C05ADB438}" srcOrd="0" destOrd="0" parTransId="{0D2B2794-9AB8-474A-9C0C-A30EBCF91953}" sibTransId="{346579E7-C8D9-4305-95BE-8D51F42DA1DE}"/>
    <dgm:cxn modelId="{857923EC-974A-4CC2-83DA-1496DFDA0241}" type="presOf" srcId="{483B2CAA-B07A-4CF3-8D00-D98C05ADB438}" destId="{036817CB-604C-462A-8C8E-EF57A7287C37}" srcOrd="0" destOrd="0" presId="urn:microsoft.com/office/officeart/2005/8/layout/radial5"/>
    <dgm:cxn modelId="{F1B81562-2E25-4D50-BB23-970418FA7AFA}" type="presParOf" srcId="{C7CD3FEA-48A9-4EF0-9CE6-8083F454114E}" destId="{4178F8F1-1FEE-4A09-AB8E-28C96EE221C4}" srcOrd="0" destOrd="0" presId="urn:microsoft.com/office/officeart/2005/8/layout/radial5"/>
    <dgm:cxn modelId="{5738AC3D-FCBD-4AF1-9C4D-F269A27ED6A5}" type="presParOf" srcId="{C7CD3FEA-48A9-4EF0-9CE6-8083F454114E}" destId="{2C083851-D349-49EF-8DAF-766A16C85E70}" srcOrd="1" destOrd="0" presId="urn:microsoft.com/office/officeart/2005/8/layout/radial5"/>
    <dgm:cxn modelId="{AB749707-28AB-4CC9-A566-EEECB2BE6429}" type="presParOf" srcId="{2C083851-D349-49EF-8DAF-766A16C85E70}" destId="{7D8BC4A6-ECC2-4B7C-9BEE-726583A1D8B4}" srcOrd="0" destOrd="0" presId="urn:microsoft.com/office/officeart/2005/8/layout/radial5"/>
    <dgm:cxn modelId="{EFA0D839-4622-47CE-BE18-CC9157B0864D}" type="presParOf" srcId="{C7CD3FEA-48A9-4EF0-9CE6-8083F454114E}" destId="{036817CB-604C-462A-8C8E-EF57A7287C37}" srcOrd="2" destOrd="0" presId="urn:microsoft.com/office/officeart/2005/8/layout/radial5"/>
    <dgm:cxn modelId="{EAC53A83-FA74-42E5-BCA2-1859ED894E84}" type="presParOf" srcId="{C7CD3FEA-48A9-4EF0-9CE6-8083F454114E}" destId="{F57EC12E-4A6E-4BFD-A730-CCBEC21A1E55}" srcOrd="3" destOrd="0" presId="urn:microsoft.com/office/officeart/2005/8/layout/radial5"/>
    <dgm:cxn modelId="{771C6980-FEE7-4100-9E3F-9270EC7EFEBE}" type="presParOf" srcId="{F57EC12E-4A6E-4BFD-A730-CCBEC21A1E55}" destId="{078EE2AB-ABA9-4D15-97E3-8184E6FF38E0}" srcOrd="0" destOrd="0" presId="urn:microsoft.com/office/officeart/2005/8/layout/radial5"/>
    <dgm:cxn modelId="{50ABBC7B-33F5-4A77-A052-A021B8A485D9}" type="presParOf" srcId="{C7CD3FEA-48A9-4EF0-9CE6-8083F454114E}" destId="{91441682-31A1-49A6-BD96-BB1DDDDB9835}" srcOrd="4" destOrd="0" presId="urn:microsoft.com/office/officeart/2005/8/layout/radial5"/>
    <dgm:cxn modelId="{865F4ED6-F733-47D5-B048-E1148EF80F49}" type="presParOf" srcId="{C7CD3FEA-48A9-4EF0-9CE6-8083F454114E}" destId="{A6788768-9257-4DEF-9E3F-477870B64BAA}" srcOrd="5" destOrd="0" presId="urn:microsoft.com/office/officeart/2005/8/layout/radial5"/>
    <dgm:cxn modelId="{AF017CB1-5EAD-45AA-8585-0F6ED9A20F2E}" type="presParOf" srcId="{A6788768-9257-4DEF-9E3F-477870B64BAA}" destId="{225A1CF8-F07A-4845-986B-258D3BDC468E}" srcOrd="0" destOrd="0" presId="urn:microsoft.com/office/officeart/2005/8/layout/radial5"/>
    <dgm:cxn modelId="{78505E89-3628-4410-81AC-2FF4628A3658}" type="presParOf" srcId="{C7CD3FEA-48A9-4EF0-9CE6-8083F454114E}" destId="{77EAC912-D510-403E-AA3E-CAEB259754C8}" srcOrd="6" destOrd="0" presId="urn:microsoft.com/office/officeart/2005/8/layout/radial5"/>
    <dgm:cxn modelId="{634A2F2B-1258-45A6-BE11-9761C7451BA2}" type="presParOf" srcId="{C7CD3FEA-48A9-4EF0-9CE6-8083F454114E}" destId="{106A9FB8-E64D-4E00-93AD-4AE41E113280}" srcOrd="7" destOrd="0" presId="urn:microsoft.com/office/officeart/2005/8/layout/radial5"/>
    <dgm:cxn modelId="{09EA7C93-6D84-4F8F-999F-799CB42EB481}" type="presParOf" srcId="{106A9FB8-E64D-4E00-93AD-4AE41E113280}" destId="{CE6B445B-1381-454E-9D06-C68D30EDF5E0}" srcOrd="0" destOrd="0" presId="urn:microsoft.com/office/officeart/2005/8/layout/radial5"/>
    <dgm:cxn modelId="{6A56EE63-C5CB-4F05-9D56-3D1B2D4E2D93}" type="presParOf" srcId="{C7CD3FEA-48A9-4EF0-9CE6-8083F454114E}" destId="{DB58595E-152C-4528-A7D6-2F38F3EF6E4F}" srcOrd="8" destOrd="0" presId="urn:microsoft.com/office/officeart/2005/8/layout/radial5"/>
  </dgm:cxnLst>
  <dgm:bg>
    <a:noFill/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C5616-D933-4D63-93B1-F8EB474E720E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Skills</a:t>
          </a:r>
          <a:endParaRPr lang="cs-CZ" sz="3400" kern="1200" dirty="0"/>
        </a:p>
      </dsp:txBody>
      <dsp:txXfrm>
        <a:off x="2871893" y="636693"/>
        <a:ext cx="2384213" cy="1463040"/>
      </dsp:txXfrm>
    </dsp:sp>
    <dsp:sp modelId="{101D74EE-BF1D-4BD6-8968-8909EBF2636F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-7361661"/>
            <a:satOff val="8429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Attitude</a:t>
          </a:r>
          <a:endParaRPr lang="cs-CZ" sz="3400" kern="1200" dirty="0"/>
        </a:p>
      </dsp:txBody>
      <dsp:txXfrm>
        <a:off x="4605866" y="2939626"/>
        <a:ext cx="1950720" cy="1788160"/>
      </dsp:txXfrm>
    </dsp:sp>
    <dsp:sp modelId="{67E7F11C-A7DA-4E05-9485-2A2CE76F2568}">
      <dsp:nvSpPr>
        <dsp:cNvPr id="0" name=""/>
        <dsp:cNvSpPr/>
      </dsp:nvSpPr>
      <dsp:spPr>
        <a:xfrm>
          <a:off x="1265258" y="2116672"/>
          <a:ext cx="3251200" cy="3251200"/>
        </a:xfrm>
        <a:prstGeom prst="ellipse">
          <a:avLst/>
        </a:prstGeom>
        <a:solidFill>
          <a:schemeClr val="accent4">
            <a:alpha val="50000"/>
            <a:hueOff val="-14723321"/>
            <a:satOff val="16858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Knowledge</a:t>
          </a:r>
          <a:endParaRPr lang="cs-CZ" sz="3400" kern="1200" dirty="0"/>
        </a:p>
      </dsp:txBody>
      <dsp:txXfrm>
        <a:off x="1571413" y="2956565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F8F1-1FEE-4A09-AB8E-28C96EE221C4}">
      <dsp:nvSpPr>
        <dsp:cNvPr id="0" name=""/>
        <dsp:cNvSpPr/>
      </dsp:nvSpPr>
      <dsp:spPr>
        <a:xfrm>
          <a:off x="4660737" y="2933687"/>
          <a:ext cx="50382" cy="50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</dsp:txBody>
      <dsp:txXfrm>
        <a:off x="4668115" y="2941065"/>
        <a:ext cx="35626" cy="35626"/>
      </dsp:txXfrm>
    </dsp:sp>
    <dsp:sp modelId="{2C083851-D349-49EF-8DAF-766A16C85E70}">
      <dsp:nvSpPr>
        <dsp:cNvPr id="0" name=""/>
        <dsp:cNvSpPr/>
      </dsp:nvSpPr>
      <dsp:spPr>
        <a:xfrm rot="16138521">
          <a:off x="3993814" y="1923586"/>
          <a:ext cx="1356742" cy="53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 rot="10800000">
        <a:off x="4075318" y="2110407"/>
        <a:ext cx="1196598" cy="320288"/>
      </dsp:txXfrm>
    </dsp:sp>
    <dsp:sp modelId="{036817CB-604C-462A-8C8E-EF57A7287C37}">
      <dsp:nvSpPr>
        <dsp:cNvPr id="0" name=""/>
        <dsp:cNvSpPr/>
      </dsp:nvSpPr>
      <dsp:spPr>
        <a:xfrm>
          <a:off x="3004310" y="840256"/>
          <a:ext cx="3297486" cy="561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300" dirty="0">
              <a:latin typeface="Arial Nova Cond Light" panose="020B0306020202020204" pitchFamily="34" charset="0"/>
            </a:rPr>
            <a:t>DOMINANCE</a:t>
          </a:r>
          <a:endParaRPr lang="cs-CZ" sz="2000" kern="1200" spc="300" dirty="0">
            <a:latin typeface="Arial Nova Cond Light" panose="020B0306020202020204" pitchFamily="34" charset="0"/>
          </a:endParaRPr>
        </a:p>
      </dsp:txBody>
      <dsp:txXfrm>
        <a:off x="3487216" y="922423"/>
        <a:ext cx="2331674" cy="396734"/>
      </dsp:txXfrm>
    </dsp:sp>
    <dsp:sp modelId="{F57EC12E-4A6E-4BFD-A730-CCBEC21A1E55}">
      <dsp:nvSpPr>
        <dsp:cNvPr id="0" name=""/>
        <dsp:cNvSpPr/>
      </dsp:nvSpPr>
      <dsp:spPr>
        <a:xfrm>
          <a:off x="4731825" y="2691972"/>
          <a:ext cx="1465989" cy="53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>
        <a:off x="4731825" y="2798734"/>
        <a:ext cx="1305845" cy="320288"/>
      </dsp:txXfrm>
    </dsp:sp>
    <dsp:sp modelId="{91441682-31A1-49A6-BD96-BB1DDDDB9835}">
      <dsp:nvSpPr>
        <dsp:cNvPr id="0" name=""/>
        <dsp:cNvSpPr/>
      </dsp:nvSpPr>
      <dsp:spPr>
        <a:xfrm>
          <a:off x="6265140" y="2614561"/>
          <a:ext cx="2691735" cy="6886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300" dirty="0">
              <a:latin typeface="Arial Nova Cond Light" panose="020B0306020202020204" pitchFamily="34" charset="0"/>
            </a:rPr>
            <a:t>VSTŘÍCNOST</a:t>
          </a:r>
        </a:p>
      </dsp:txBody>
      <dsp:txXfrm>
        <a:off x="6659335" y="2715409"/>
        <a:ext cx="1903345" cy="486938"/>
      </dsp:txXfrm>
    </dsp:sp>
    <dsp:sp modelId="{A6788768-9257-4DEF-9E3F-477870B64BAA}">
      <dsp:nvSpPr>
        <dsp:cNvPr id="0" name=""/>
        <dsp:cNvSpPr/>
      </dsp:nvSpPr>
      <dsp:spPr>
        <a:xfrm rot="5311737">
          <a:off x="4055217" y="3471262"/>
          <a:ext cx="1301446" cy="53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/>
        </a:p>
      </dsp:txBody>
      <dsp:txXfrm>
        <a:off x="4133233" y="3497978"/>
        <a:ext cx="1141302" cy="320288"/>
      </dsp:txXfrm>
    </dsp:sp>
    <dsp:sp modelId="{77EAC912-D510-403E-AA3E-CAEB259754C8}">
      <dsp:nvSpPr>
        <dsp:cNvPr id="0" name=""/>
        <dsp:cNvSpPr/>
      </dsp:nvSpPr>
      <dsp:spPr>
        <a:xfrm>
          <a:off x="2968086" y="4538917"/>
          <a:ext cx="3534311" cy="6804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300" dirty="0">
              <a:latin typeface="Arial Nova Cond Light" panose="020B0306020202020204" pitchFamily="34" charset="0"/>
            </a:rPr>
            <a:t>SUBMISIVNOST</a:t>
          </a:r>
        </a:p>
      </dsp:txBody>
      <dsp:txXfrm>
        <a:off x="3485674" y="4638572"/>
        <a:ext cx="2499135" cy="481175"/>
      </dsp:txXfrm>
    </dsp:sp>
    <dsp:sp modelId="{106A9FB8-E64D-4E00-93AD-4AE41E113280}">
      <dsp:nvSpPr>
        <dsp:cNvPr id="0" name=""/>
        <dsp:cNvSpPr/>
      </dsp:nvSpPr>
      <dsp:spPr>
        <a:xfrm rot="10800000">
          <a:off x="3151678" y="2691972"/>
          <a:ext cx="1440425" cy="53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200" kern="1200" dirty="0"/>
        </a:p>
      </dsp:txBody>
      <dsp:txXfrm rot="10800000">
        <a:off x="3311822" y="2798734"/>
        <a:ext cx="1280281" cy="320288"/>
      </dsp:txXfrm>
    </dsp:sp>
    <dsp:sp modelId="{DB58595E-152C-4528-A7D6-2F38F3EF6E4F}">
      <dsp:nvSpPr>
        <dsp:cNvPr id="0" name=""/>
        <dsp:cNvSpPr/>
      </dsp:nvSpPr>
      <dsp:spPr>
        <a:xfrm>
          <a:off x="225456" y="2615385"/>
          <a:ext cx="2741049" cy="686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300" dirty="0">
              <a:latin typeface="Arial Nova Cond Light" panose="020B0306020202020204" pitchFamily="34" charset="0"/>
            </a:rPr>
            <a:t>ODMÍTAVOST</a:t>
          </a:r>
          <a:endParaRPr lang="cs-CZ" sz="2800" kern="1200" spc="300" dirty="0">
            <a:latin typeface="Arial Nova Cond Light" panose="020B0306020202020204" pitchFamily="34" charset="0"/>
          </a:endParaRPr>
        </a:p>
      </dsp:txBody>
      <dsp:txXfrm>
        <a:off x="626873" y="2715992"/>
        <a:ext cx="1938215" cy="48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252-88E4-489C-95C8-BF6863082155}" type="datetimeFigureOut">
              <a:rPr lang="cs-CZ" smtClean="0"/>
              <a:t>11.08.2022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53D3D-F6FD-43FF-B03C-E68B30275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0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Deskripce chování učitele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53D3D-F6FD-43FF-B03C-E68B302752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2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2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9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07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95760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7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1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84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0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07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3049-19D7-49D4-9D4D-735FA13AA4D7}" type="datetimeFigureOut">
              <a:rPr lang="cs-CZ" smtClean="0"/>
              <a:pPr/>
              <a:t>11.08.2022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E07E-D4A4-44B5-BCA1-DE11C6DB8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98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9549671-7059-4DA5-A6F2-CFA5ED9878AF}"/>
              </a:ext>
            </a:extLst>
          </p:cNvPr>
          <p:cNvSpPr txBox="1"/>
          <p:nvPr/>
        </p:nvSpPr>
        <p:spPr>
          <a:xfrm>
            <a:off x="694265" y="2265904"/>
            <a:ext cx="10617199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0" indent="-1371600">
              <a:lnSpc>
                <a:spcPts val="10666"/>
              </a:lnSpc>
              <a:buFont typeface="+mj-lt"/>
              <a:buAutoNum type="arabicPeriod"/>
            </a:pPr>
            <a:r>
              <a:rPr lang="cs-CZ" sz="8800" dirty="0">
                <a:latin typeface="Gabriola" panose="04040605051002020D02" pitchFamily="82" charset="0"/>
              </a:rPr>
              <a:t>Jak se pozná dobrý učitel?</a:t>
            </a:r>
          </a:p>
          <a:p>
            <a:pPr marL="1371600" lvl="0" indent="-1371600">
              <a:lnSpc>
                <a:spcPts val="10666"/>
              </a:lnSpc>
              <a:buFont typeface="+mj-lt"/>
              <a:buAutoNum type="arabicPeriod"/>
            </a:pPr>
            <a:r>
              <a:rPr lang="cs-CZ" sz="8800" dirty="0">
                <a:latin typeface="Gabriola" panose="04040605051002020D02" pitchFamily="82" charset="0"/>
              </a:rPr>
              <a:t>Které učitele obdivuji?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C4C3BD-0D12-0617-B161-9E9EAC4E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72" y="90104"/>
            <a:ext cx="64785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C7F253A4-E9E6-32DE-3A31-C7C283E2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4572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6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67DDE-019B-4EFF-89DB-C4F8515F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29" y="119232"/>
            <a:ext cx="11705804" cy="13031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spc="300" dirty="0">
                <a:solidFill>
                  <a:srgbClr val="FFFF00"/>
                </a:solidFill>
                <a:latin typeface="Arial Nova Cond Light" panose="020B0306020202020204" pitchFamily="34" charset="0"/>
              </a:rPr>
              <a:t>Učitelovo interpersonální chování </a:t>
            </a:r>
            <a:br>
              <a:rPr lang="cs-CZ" dirty="0"/>
            </a:br>
            <a:r>
              <a:rPr lang="cs-CZ" dirty="0"/>
              <a:t>                                                       </a:t>
            </a:r>
            <a:r>
              <a:rPr lang="cs-CZ" sz="2800" dirty="0"/>
              <a:t>(Leary; </a:t>
            </a:r>
            <a:r>
              <a:rPr lang="cs-CZ" sz="2800" dirty="0" err="1"/>
              <a:t>Wubbels</a:t>
            </a:r>
            <a:r>
              <a:rPr lang="cs-CZ" sz="2800" dirty="0"/>
              <a:t>; Mareš a </a:t>
            </a:r>
            <a:r>
              <a:rPr lang="cs-CZ" sz="2800" dirty="0" err="1"/>
              <a:t>Gavora</a:t>
            </a:r>
            <a:r>
              <a:rPr lang="cs-CZ" sz="2800" dirty="0"/>
              <a:t>; Lukas)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4EB7C4-27BB-443C-ACE7-729726341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5" t="22964" r="18790" b="6913"/>
          <a:stretch/>
        </p:blipFill>
        <p:spPr>
          <a:xfrm>
            <a:off x="0" y="1083733"/>
            <a:ext cx="6231467" cy="5774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8DF5F5-C9D0-4E9C-855F-65EC67F6A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3" t="35556" r="17012" b="16543"/>
          <a:stretch/>
        </p:blipFill>
        <p:spPr>
          <a:xfrm>
            <a:off x="6428557" y="2540000"/>
            <a:ext cx="5763443" cy="36068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953D91-54EA-D030-B729-F1503C35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60FC46-FA3C-428C-AED1-07239967E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3" t="24691" r="17210" b="5679"/>
          <a:stretch/>
        </p:blipFill>
        <p:spPr>
          <a:xfrm>
            <a:off x="4287352" y="100329"/>
            <a:ext cx="7904647" cy="67576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2FEB65-FCDB-4625-B797-C21B0F573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5" t="22964" r="18790" b="6913"/>
          <a:stretch/>
        </p:blipFill>
        <p:spPr>
          <a:xfrm>
            <a:off x="1" y="1862667"/>
            <a:ext cx="4193742" cy="3793066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91789E84-C713-9EA3-5B8E-2DF53412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56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9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7E825BC-D784-4529-8268-D1289E77E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24691" r="27284" b="24198"/>
          <a:stretch/>
        </p:blipFill>
        <p:spPr>
          <a:xfrm>
            <a:off x="295653" y="1350666"/>
            <a:ext cx="5884455" cy="487233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9A2BF17-7472-4AF9-83FF-65BE1332A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13580" r="27877" b="34074"/>
          <a:stretch/>
        </p:blipFill>
        <p:spPr>
          <a:xfrm>
            <a:off x="6305638" y="1350667"/>
            <a:ext cx="5676723" cy="487233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9F7767C-439F-420C-9D90-56E472B369F8}"/>
              </a:ext>
            </a:extLst>
          </p:cNvPr>
          <p:cNvSpPr txBox="1"/>
          <p:nvPr/>
        </p:nvSpPr>
        <p:spPr>
          <a:xfrm>
            <a:off x="829733" y="50800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Porovnání interpersonálního stylu dvou učitelů (P. Vach, diplomová práce, 2014)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D1417C64-0BE9-8A51-FFE4-927C197E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1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0F466C1-A85F-422E-B060-09FBD697A125}"/>
              </a:ext>
            </a:extLst>
          </p:cNvPr>
          <p:cNvPicPr/>
          <p:nvPr/>
        </p:nvPicPr>
        <p:blipFill rotWithShape="1">
          <a:blip r:embed="rId2"/>
          <a:srcRect l="6373" t="13432" r="30357" b="18818"/>
          <a:stretch/>
        </p:blipFill>
        <p:spPr bwMode="auto">
          <a:xfrm>
            <a:off x="1" y="0"/>
            <a:ext cx="598370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716BDC6-0566-4444-A116-FEA67DA46EA2}"/>
              </a:ext>
            </a:extLst>
          </p:cNvPr>
          <p:cNvSpPr txBox="1"/>
          <p:nvPr/>
        </p:nvSpPr>
        <p:spPr>
          <a:xfrm>
            <a:off x="7042486" y="1941095"/>
            <a:ext cx="4709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7200" spc="400" dirty="0">
                <a:latin typeface="Arial Nova Cond Light" panose="020B0306020202020204" pitchFamily="34" charset="0"/>
              </a:rPr>
              <a:t>Typologie učitelů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EF1C5194-6ADD-BDEF-D0FE-A48D9B61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8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6543E-CE40-4A27-A1E9-5DA7E2C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Lewin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D5ADF-AC64-4D9B-BECB-AF265B46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Dominantní</a:t>
            </a:r>
            <a:r>
              <a:rPr lang="cs-CZ" dirty="0"/>
              <a:t> – autoritativní až diktátorský styl výchovy. </a:t>
            </a:r>
          </a:p>
          <a:p>
            <a:r>
              <a:rPr lang="cs-CZ" i="1" dirty="0"/>
              <a:t>Nezasahující </a:t>
            </a:r>
            <a:r>
              <a:rPr lang="cs-CZ" b="1" i="1" dirty="0"/>
              <a:t>–</a:t>
            </a:r>
            <a:r>
              <a:rPr lang="cs-CZ" dirty="0"/>
              <a:t> učitel řídí žáky málo nebo vůbec. </a:t>
            </a:r>
          </a:p>
          <a:p>
            <a:r>
              <a:rPr lang="cs-CZ" i="1" dirty="0"/>
              <a:t>Integrační –</a:t>
            </a:r>
            <a:r>
              <a:rPr lang="cs-CZ" dirty="0"/>
              <a:t> demokratický přístup k žákům. </a:t>
            </a:r>
          </a:p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C454F235-F951-DC6C-2A62-3BA969B2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7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B9A3A-CD90-49F5-B131-25288150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Caselmann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3D20F2-1B18-462E-9678-31AD787CF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err="1"/>
              <a:t>Logotrop</a:t>
            </a:r>
            <a:r>
              <a:rPr lang="cs-CZ" dirty="0"/>
              <a:t> – je zaměřen na svůj obor, na předměty, které vyučuje. </a:t>
            </a:r>
          </a:p>
          <a:p>
            <a:pPr lvl="1"/>
            <a:r>
              <a:rPr lang="cs-CZ" i="1" dirty="0"/>
              <a:t>Filozoficky orientovaný</a:t>
            </a:r>
            <a:r>
              <a:rPr lang="cs-CZ" dirty="0"/>
              <a:t> – usiluje o vypracování světového názoru </a:t>
            </a:r>
          </a:p>
          <a:p>
            <a:pPr lvl="1"/>
            <a:r>
              <a:rPr lang="cs-CZ" i="1" dirty="0"/>
              <a:t>Odborně-vědecky orientovaný</a:t>
            </a:r>
            <a:r>
              <a:rPr lang="cs-CZ" dirty="0"/>
              <a:t> – ve svém oboru považuje vše za důležité </a:t>
            </a:r>
          </a:p>
          <a:p>
            <a:r>
              <a:rPr lang="cs-CZ" i="1" dirty="0" err="1"/>
              <a:t>Paidotrop</a:t>
            </a:r>
            <a:r>
              <a:rPr lang="cs-CZ" dirty="0"/>
              <a:t> – je zaměřen na své žáky a jejich problémy. </a:t>
            </a:r>
          </a:p>
          <a:p>
            <a:pPr lvl="1"/>
            <a:r>
              <a:rPr lang="cs-CZ" i="1" dirty="0"/>
              <a:t>Individuálně psychologicky orientovaný</a:t>
            </a:r>
            <a:r>
              <a:rPr lang="cs-CZ" dirty="0"/>
              <a:t> – snaží se získat si osobnost žáka </a:t>
            </a:r>
          </a:p>
          <a:p>
            <a:pPr lvl="1"/>
            <a:r>
              <a:rPr lang="cs-CZ" i="1" dirty="0"/>
              <a:t>Všeobecně psychologicky orientovaný</a:t>
            </a:r>
            <a:r>
              <a:rPr lang="cs-CZ" dirty="0"/>
              <a:t> – usiluje také o všeobecnější cíle, zájem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C9E28688-3DB9-D28E-95DA-C02BD62B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6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2E83F-DCF2-4337-8309-97030DDA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Döring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0D49D-D5A3-4BC0-BB6D-A264FC18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783"/>
            <a:ext cx="10515600" cy="5457217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Náboženský</a:t>
            </a:r>
            <a:r>
              <a:rPr lang="cs-CZ" dirty="0"/>
              <a:t> – je často vážný a uzavřený, bez smyslu pro humor. </a:t>
            </a:r>
          </a:p>
          <a:p>
            <a:pPr lvl="1"/>
            <a:r>
              <a:rPr lang="cs-CZ" dirty="0"/>
              <a:t>více citový (pietistický)</a:t>
            </a:r>
          </a:p>
          <a:p>
            <a:pPr lvl="1"/>
            <a:r>
              <a:rPr lang="cs-CZ" dirty="0"/>
              <a:t>více intelektuální (ortodoxní)</a:t>
            </a:r>
          </a:p>
          <a:p>
            <a:r>
              <a:rPr lang="cs-CZ" i="1" dirty="0"/>
              <a:t>Estetický</a:t>
            </a:r>
            <a:r>
              <a:rPr lang="cs-CZ" dirty="0"/>
              <a:t> – převažují iracionální prvky (intuice, cit) nad racionalitou </a:t>
            </a:r>
          </a:p>
          <a:p>
            <a:pPr lvl="1"/>
            <a:r>
              <a:rPr lang="cs-CZ" dirty="0"/>
              <a:t>Aktivně tvořivý typ – utváří osobnost žáků tak, jakoby tvořil umělecké dílo. </a:t>
            </a:r>
          </a:p>
          <a:p>
            <a:pPr lvl="1"/>
            <a:r>
              <a:rPr lang="cs-CZ" dirty="0"/>
              <a:t>Pasivně receptivní typ – má ohled na konkrétní osobnost žáka</a:t>
            </a:r>
          </a:p>
          <a:p>
            <a:r>
              <a:rPr lang="cs-CZ" i="1" dirty="0"/>
              <a:t>Sociální</a:t>
            </a:r>
            <a:r>
              <a:rPr lang="cs-CZ" dirty="0"/>
              <a:t> – nemá ve třídě oblíbené nebo preferované žáky, ale zaměřuje se na třídu jako celek</a:t>
            </a:r>
          </a:p>
          <a:p>
            <a:r>
              <a:rPr lang="cs-CZ" i="1" dirty="0"/>
              <a:t>Teoretický</a:t>
            </a:r>
            <a:r>
              <a:rPr lang="cs-CZ" dirty="0"/>
              <a:t> – na prvním místě je u něj vyučovaný předmět a vštěpování vědomostí. </a:t>
            </a:r>
          </a:p>
          <a:p>
            <a:r>
              <a:rPr lang="cs-CZ" i="1" dirty="0"/>
              <a:t>Ekonomický</a:t>
            </a:r>
            <a:r>
              <a:rPr lang="cs-CZ" dirty="0"/>
              <a:t> – jeho hlavní snahou je dosahovat ve výuce maximálních výsledků za minimální snahy a energie. </a:t>
            </a:r>
          </a:p>
          <a:p>
            <a:r>
              <a:rPr lang="cs-CZ" i="1" dirty="0"/>
              <a:t>Mocenský</a:t>
            </a:r>
            <a:r>
              <a:rPr lang="cs-CZ" dirty="0"/>
              <a:t> – tento typ je kritický, náročný, prosazuje svou osobnost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961D01CB-D531-4489-E8CA-66BF6A60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36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897EE-8320-489E-86DA-C199F5D1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04916"/>
          </a:xfrm>
        </p:spPr>
        <p:txBody>
          <a:bodyPr/>
          <a:lstStyle/>
          <a:p>
            <a:r>
              <a:rPr lang="cs-CZ" dirty="0" err="1"/>
              <a:t>Vorwickel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FAD99-B526-4664-8CF9-CD1E7ABA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Věcný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Striktně věcný</a:t>
            </a:r>
            <a:r>
              <a:rPr lang="cs-CZ" dirty="0"/>
              <a:t> – snaží se co nejpřesněji zpracovat a předat žákům látku, má velký respekt k učebnici a jejímu obsahu. Váží si dobré paměti a staticky naučených pojmů. Žáky a studenty nevede k samostatnému myšlení.</a:t>
            </a:r>
          </a:p>
          <a:p>
            <a:pPr lvl="1"/>
            <a:r>
              <a:rPr lang="cs-CZ" i="1" dirty="0"/>
              <a:t>Oduševněle věcný</a:t>
            </a:r>
            <a:r>
              <a:rPr lang="cs-CZ" dirty="0"/>
              <a:t> – v učební látce vidí činitele, který formuje poznávací procesy a intelekt u žáků. Jeho výklad je logická činnost, která analyzuje učivo v co nejjemnějším celku. Žáky jako celek (třídu) málo aktivizuje, po výtce se obrací na skupinu svých oblíbených žáků.</a:t>
            </a:r>
          </a:p>
          <a:p>
            <a:r>
              <a:rPr lang="cs-CZ" i="1" dirty="0"/>
              <a:t>Osobní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Naivně osobní</a:t>
            </a:r>
            <a:r>
              <a:rPr lang="cs-CZ" dirty="0"/>
              <a:t> – ve vybírání učiva a předávání je benevolentní, stejně tak i vůči žákům. Silnými faktory jsou u něj city a emoce. Rozhoduje se spíše srdcem a bývá nestálý. Zajímá ho osobnost žáků a umí motivovat žáky ke spolupráci.</a:t>
            </a:r>
          </a:p>
          <a:p>
            <a:pPr lvl="1"/>
            <a:r>
              <a:rPr lang="cs-CZ" i="1" dirty="0"/>
              <a:t>Uvědoměle osobní</a:t>
            </a:r>
            <a:r>
              <a:rPr lang="cs-CZ" dirty="0"/>
              <a:t> – učivo neschematizuje, zvažuje význam učiva pro utváření osobnosti žáka.</a:t>
            </a:r>
          </a:p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9635BCA-92DA-5B57-9731-A70E2AFC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1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6543E-CE40-4A27-A1E9-5DA7E2C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D5ADF-AC64-4D9B-BECB-AF265B46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Která typologie je vám blízká?</a:t>
            </a:r>
          </a:p>
          <a:p>
            <a:pPr marL="0" indent="0">
              <a:buNone/>
            </a:pPr>
            <a:r>
              <a:rPr lang="cs-CZ"/>
              <a:t>Uveďte důvody</a:t>
            </a:r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C454F235-F951-DC6C-2A62-3BA969B2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3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9549671-7059-4DA5-A6F2-CFA5ED9878AF}"/>
              </a:ext>
            </a:extLst>
          </p:cNvPr>
          <p:cNvSpPr txBox="1"/>
          <p:nvPr/>
        </p:nvSpPr>
        <p:spPr>
          <a:xfrm>
            <a:off x="423334" y="186267"/>
            <a:ext cx="11260666" cy="466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666"/>
              </a:lnSpc>
            </a:pPr>
            <a:r>
              <a:rPr lang="cs-CZ" sz="8800" dirty="0">
                <a:latin typeface="Gabriola" panose="04040605051002020D02" pitchFamily="82" charset="0"/>
              </a:rPr>
              <a:t>Pedagogické vzory</a:t>
            </a:r>
          </a:p>
          <a:p>
            <a:pPr lvl="0"/>
            <a:r>
              <a:rPr lang="cs-CZ" sz="4000" dirty="0">
                <a:solidFill>
                  <a:srgbClr val="FFFF00"/>
                </a:solidFill>
                <a:latin typeface="Gabriola" panose="04040605051002020D02" pitchFamily="82" charset="0"/>
              </a:rPr>
              <a:t>KD: </a:t>
            </a:r>
            <a:r>
              <a:rPr lang="cs-CZ" sz="4000" dirty="0">
                <a:latin typeface="Gabriola" panose="04040605051002020D02" pitchFamily="82" charset="0"/>
              </a:rPr>
              <a:t> MIT Walter </a:t>
            </a:r>
            <a:r>
              <a:rPr lang="cs-CZ" sz="4000" dirty="0" err="1">
                <a:latin typeface="Gabriola" panose="04040605051002020D02" pitchFamily="82" charset="0"/>
              </a:rPr>
              <a:t>Lewin</a:t>
            </a:r>
            <a:r>
              <a:rPr lang="cs-CZ" sz="4000" dirty="0">
                <a:latin typeface="Gabriola" panose="04040605051002020D02" pitchFamily="82" charset="0"/>
              </a:rPr>
              <a:t> (přednáška),  Richard </a:t>
            </a:r>
            <a:r>
              <a:rPr lang="cs-CZ" sz="4000" dirty="0" err="1">
                <a:latin typeface="Gabriola" panose="04040605051002020D02" pitchFamily="82" charset="0"/>
              </a:rPr>
              <a:t>Felder</a:t>
            </a:r>
            <a:r>
              <a:rPr lang="cs-CZ" sz="4000" dirty="0">
                <a:latin typeface="Gabriola" panose="04040605051002020D02" pitchFamily="82" charset="0"/>
              </a:rPr>
              <a:t> (</a:t>
            </a:r>
            <a:r>
              <a:rPr lang="cs-CZ" sz="4000" dirty="0" err="1">
                <a:latin typeface="Gabriola" panose="04040605051002020D02" pitchFamily="82" charset="0"/>
              </a:rPr>
              <a:t>active</a:t>
            </a:r>
            <a:r>
              <a:rPr lang="cs-CZ" sz="4000" dirty="0">
                <a:latin typeface="Gabriola" panose="04040605051002020D02" pitchFamily="82" charset="0"/>
              </a:rPr>
              <a:t> learning)</a:t>
            </a:r>
          </a:p>
          <a:p>
            <a:pPr lvl="0"/>
            <a:endParaRPr lang="cs-CZ" sz="4000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lvl="0"/>
            <a:r>
              <a:rPr lang="cs-CZ" sz="4000" dirty="0">
                <a:solidFill>
                  <a:srgbClr val="FFFF00"/>
                </a:solidFill>
                <a:latin typeface="Gabriola" panose="04040605051002020D02" pitchFamily="82" charset="0"/>
              </a:rPr>
              <a:t>Bill Gates: </a:t>
            </a:r>
            <a:r>
              <a:rPr lang="cs-CZ" sz="4000" dirty="0">
                <a:latin typeface="Gabriola" panose="04040605051002020D02" pitchFamily="82" charset="0"/>
              </a:rPr>
              <a:t>Richard </a:t>
            </a:r>
            <a:r>
              <a:rPr lang="cs-CZ" sz="4000" dirty="0" err="1">
                <a:latin typeface="Gabriola" panose="04040605051002020D02" pitchFamily="82" charset="0"/>
              </a:rPr>
              <a:t>Feynman</a:t>
            </a:r>
            <a:endParaRPr lang="cs-CZ" sz="4000" dirty="0">
              <a:latin typeface="Gabriola" panose="04040605051002020D02" pitchFamily="82" charset="0"/>
            </a:endParaRPr>
          </a:p>
          <a:p>
            <a:pPr lvl="0"/>
            <a:endParaRPr lang="cs-CZ" sz="8800" dirty="0">
              <a:latin typeface="Gabriola" panose="04040605051002020D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FE4939-8C40-615E-394B-67437617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4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9549671-7059-4DA5-A6F2-CFA5ED9878AF}"/>
              </a:ext>
            </a:extLst>
          </p:cNvPr>
          <p:cNvSpPr txBox="1"/>
          <p:nvPr/>
        </p:nvSpPr>
        <p:spPr>
          <a:xfrm>
            <a:off x="728134" y="609600"/>
            <a:ext cx="10617199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0666"/>
              </a:lnSpc>
            </a:pPr>
            <a:r>
              <a:rPr lang="cs-CZ" sz="8800" dirty="0">
                <a:solidFill>
                  <a:srgbClr val="FFFF00"/>
                </a:solidFill>
                <a:latin typeface="Gabriola" panose="04040605051002020D02" pitchFamily="82" charset="0"/>
              </a:rPr>
              <a:t>Diskuse:</a:t>
            </a:r>
          </a:p>
          <a:p>
            <a:pPr lvl="0" algn="ctr">
              <a:lnSpc>
                <a:spcPts val="10666"/>
              </a:lnSpc>
            </a:pPr>
            <a:r>
              <a:rPr lang="cs-CZ" sz="8800" dirty="0">
                <a:latin typeface="Gabriola" panose="04040605051002020D02" pitchFamily="82" charset="0"/>
              </a:rPr>
              <a:t>Existuje ideální učitel?</a:t>
            </a:r>
          </a:p>
          <a:p>
            <a:pPr lvl="0" algn="ctr">
              <a:lnSpc>
                <a:spcPts val="10666"/>
              </a:lnSpc>
            </a:pPr>
            <a:endParaRPr lang="cs-CZ" sz="8800" dirty="0">
              <a:latin typeface="Gabriola" panose="04040605051002020D02" pitchFamily="82" charset="0"/>
            </a:endParaRPr>
          </a:p>
          <a:p>
            <a:pPr lvl="0" algn="ctr">
              <a:lnSpc>
                <a:spcPts val="10666"/>
              </a:lnSpc>
            </a:pPr>
            <a:r>
              <a:rPr lang="cs-CZ" sz="8800" b="1" dirty="0">
                <a:solidFill>
                  <a:srgbClr val="FF0000"/>
                </a:solidFill>
                <a:latin typeface="Gabriola" panose="04040605051002020D02" pitchFamily="82" charset="0"/>
              </a:rPr>
              <a:t>ANO</a:t>
            </a:r>
            <a:r>
              <a:rPr lang="cs-CZ" sz="8800" dirty="0">
                <a:latin typeface="Gabriola" panose="04040605051002020D02" pitchFamily="82" charset="0"/>
              </a:rPr>
              <a:t> a zároveň </a:t>
            </a:r>
            <a:r>
              <a:rPr lang="cs-CZ" sz="8800" b="1" dirty="0">
                <a:solidFill>
                  <a:srgbClr val="FF0000"/>
                </a:solidFill>
                <a:latin typeface="Gabriola" panose="04040605051002020D02" pitchFamily="82" charset="0"/>
              </a:rPr>
              <a:t>NE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5DF736-4BE2-42A6-A34D-9BD1046E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716BDC6-0566-4444-A116-FEA67DA46EA2}"/>
              </a:ext>
            </a:extLst>
          </p:cNvPr>
          <p:cNvSpPr txBox="1"/>
          <p:nvPr/>
        </p:nvSpPr>
        <p:spPr>
          <a:xfrm>
            <a:off x="7042486" y="1941095"/>
            <a:ext cx="4776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7200" spc="400" dirty="0">
                <a:latin typeface="Arial Nova Cond Light" panose="020B0306020202020204" pitchFamily="34" charset="0"/>
              </a:rPr>
              <a:t>Kompetence učitelů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77347A-EF68-4067-88B3-5DEF948AF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5" t="14504" r="25326" b="12046"/>
          <a:stretch/>
        </p:blipFill>
        <p:spPr>
          <a:xfrm>
            <a:off x="1" y="0"/>
            <a:ext cx="6112043" cy="6858000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BE91C3E0-5D0D-A0CE-8391-E6A1D81E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98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BAC3CD-C873-4C55-A839-1ECDDAA9E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1768667" cy="6826955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FAE27ABA-60CE-1964-C3F6-8921CADC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6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DA5F41-2A44-4A6D-9EBC-1C3EAC8D0C5F}"/>
              </a:ext>
            </a:extLst>
          </p:cNvPr>
          <p:cNvSpPr txBox="1"/>
          <p:nvPr/>
        </p:nvSpPr>
        <p:spPr>
          <a:xfrm>
            <a:off x="254000" y="0"/>
            <a:ext cx="11819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latin typeface="Arial Nova Cond Light" panose="020B0306020202020204" pitchFamily="34" charset="0"/>
              </a:rPr>
              <a:t>Modely </a:t>
            </a:r>
            <a:r>
              <a:rPr lang="cs-CZ" sz="6000" b="1" dirty="0">
                <a:solidFill>
                  <a:srgbClr val="FFFF00"/>
                </a:solidFill>
                <a:latin typeface="Arial Nova Cond Light" panose="020B0306020202020204" pitchFamily="34" charset="0"/>
              </a:rPr>
              <a:t>kompetencí </a:t>
            </a:r>
            <a:r>
              <a:rPr lang="cs-CZ" sz="6000" b="1" dirty="0">
                <a:latin typeface="Arial Nova Cond Light" panose="020B0306020202020204" pitchFamily="34" charset="0"/>
              </a:rPr>
              <a:t>učitele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41880F-E177-4D9B-8848-8827062E7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391056"/>
              </p:ext>
            </p:extLst>
          </p:nvPr>
        </p:nvGraphicFramePr>
        <p:xfrm>
          <a:off x="2099733" y="1244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9242953-C9CC-4104-81E5-FB403A7F9D4D}"/>
              </a:ext>
            </a:extLst>
          </p:cNvPr>
          <p:cNvCxnSpPr>
            <a:cxnSpLocks/>
          </p:cNvCxnSpPr>
          <p:nvPr/>
        </p:nvCxnSpPr>
        <p:spPr>
          <a:xfrm flipV="1">
            <a:off x="4995333" y="4428065"/>
            <a:ext cx="1049867" cy="355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F485E26-1671-4A14-AC08-4E0DCE563710}"/>
              </a:ext>
            </a:extLst>
          </p:cNvPr>
          <p:cNvCxnSpPr>
            <a:cxnSpLocks/>
          </p:cNvCxnSpPr>
          <p:nvPr/>
        </p:nvCxnSpPr>
        <p:spPr>
          <a:xfrm flipH="1">
            <a:off x="6163733" y="3166533"/>
            <a:ext cx="42333" cy="10325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40F678A-4D6C-4300-825A-D65A4A9DF33C}"/>
              </a:ext>
            </a:extLst>
          </p:cNvPr>
          <p:cNvCxnSpPr>
            <a:cxnSpLocks/>
          </p:cNvCxnSpPr>
          <p:nvPr/>
        </p:nvCxnSpPr>
        <p:spPr>
          <a:xfrm flipH="1" flipV="1">
            <a:off x="6316133" y="4428065"/>
            <a:ext cx="982133" cy="3556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2">
            <a:extLst>
              <a:ext uri="{FF2B5EF4-FFF2-40B4-BE49-F238E27FC236}">
                <a16:creationId xmlns:a16="http://schemas.microsoft.com/office/drawing/2014/main" id="{ACF02894-F5BF-5280-A27F-121674BA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07D03-9859-444E-A097-96454891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učitele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1C49F6-726B-4C4D-B8B4-EC3A13E19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NL model</a:t>
            </a:r>
          </a:p>
          <a:p>
            <a:r>
              <a:rPr lang="cs-CZ" dirty="0"/>
              <a:t>Vašutová</a:t>
            </a:r>
          </a:p>
          <a:p>
            <a:r>
              <a:rPr lang="cs-CZ" dirty="0"/>
              <a:t>Malach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750B2144-D587-5B83-DB92-6170AE5F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7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6CB6362-0013-4E37-9507-01F2448E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65"/>
            <a:ext cx="4487333" cy="68613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177496-C0F6-48B9-9937-AAAFCA2314F6}"/>
              </a:ext>
            </a:extLst>
          </p:cNvPr>
          <p:cNvSpPr txBox="1"/>
          <p:nvPr/>
        </p:nvSpPr>
        <p:spPr>
          <a:xfrm>
            <a:off x="5977467" y="287867"/>
            <a:ext cx="5808133" cy="613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7200" b="1" spc="300" dirty="0">
                <a:solidFill>
                  <a:srgbClr val="FFFF00"/>
                </a:solidFill>
                <a:latin typeface="Arial Nova Cond Light" panose="020B0306020202020204" pitchFamily="34" charset="0"/>
                <a:ea typeface="+mj-ea"/>
                <a:cs typeface="+mj-cs"/>
              </a:rPr>
              <a:t>interpersonální chování</a:t>
            </a:r>
            <a:endParaRPr lang="cs-CZ" sz="4400" spc="3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6000" b="1" dirty="0">
                <a:latin typeface="Arial Nova Cond Light" panose="020B0306020202020204" pitchFamily="34" charset="0"/>
              </a:rPr>
              <a:t>Timothy Leary</a:t>
            </a:r>
            <a:endParaRPr lang="cs-CZ" sz="3200" b="1" dirty="0">
              <a:latin typeface="Arial Nova Cond Light" panose="020B0306020202020204" pitchFamily="34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F502C785-18E0-948B-F3A2-FE8DB388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4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332686-0F9D-4FF9-A004-3F1669181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178011"/>
              </p:ext>
            </p:extLst>
          </p:nvPr>
        </p:nvGraphicFramePr>
        <p:xfrm>
          <a:off x="3149600" y="1032935"/>
          <a:ext cx="9347200" cy="59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6CB6362-0013-4E37-9507-01F2448E9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3"/>
            <a:ext cx="2713228" cy="41486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177496-C0F6-48B9-9937-AAAFCA2314F6}"/>
              </a:ext>
            </a:extLst>
          </p:cNvPr>
          <p:cNvSpPr txBox="1"/>
          <p:nvPr/>
        </p:nvSpPr>
        <p:spPr>
          <a:xfrm>
            <a:off x="186267" y="287867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Timothy Leary (1957) </a:t>
            </a:r>
            <a:r>
              <a:rPr lang="en-US" sz="3200" i="1" dirty="0"/>
              <a:t>The Interpersonal Diagnosis of Personality</a:t>
            </a:r>
            <a:r>
              <a:rPr lang="cs-CZ" sz="3200" i="1" dirty="0"/>
              <a:t>.</a:t>
            </a:r>
            <a:endParaRPr lang="cs-CZ" sz="3200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DAD22FC5-817B-6052-B4AB-CA61C469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604000"/>
            <a:ext cx="727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1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482</Words>
  <Application>Microsoft Office PowerPoint</Application>
  <PresentationFormat>Širokoúhlá obrazovka</PresentationFormat>
  <Paragraphs>68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Arial Nova Cond Light</vt:lpstr>
      <vt:lpstr>Calibri</vt:lpstr>
      <vt:lpstr>Calibri Light</vt:lpstr>
      <vt:lpstr>Gabriola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Kompetence učitele</vt:lpstr>
      <vt:lpstr>Prezentace aplikace PowerPoint</vt:lpstr>
      <vt:lpstr>Prezentace aplikace PowerPoint</vt:lpstr>
      <vt:lpstr>Učitelovo interpersonální chování                                                         (Leary; Wubbels; Mareš a Gavora; Lukas)</vt:lpstr>
      <vt:lpstr>Prezentace aplikace PowerPoint</vt:lpstr>
      <vt:lpstr>Prezentace aplikace PowerPoint</vt:lpstr>
      <vt:lpstr>Prezentace aplikace PowerPoint</vt:lpstr>
      <vt:lpstr>Lewin</vt:lpstr>
      <vt:lpstr>Caselmann</vt:lpstr>
      <vt:lpstr>Döring</vt:lpstr>
      <vt:lpstr>Vorwickel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lidé učí? Jak to víme?</dc:title>
  <dc:creator>Karolina Duschinská</dc:creator>
  <cp:lastModifiedBy>Duschinska Karolina</cp:lastModifiedBy>
  <cp:revision>22</cp:revision>
  <dcterms:created xsi:type="dcterms:W3CDTF">2017-11-07T17:39:54Z</dcterms:created>
  <dcterms:modified xsi:type="dcterms:W3CDTF">2022-08-11T12:27:00Z</dcterms:modified>
</cp:coreProperties>
</file>