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4" r:id="rId10"/>
    <p:sldId id="273" r:id="rId11"/>
    <p:sldId id="263" r:id="rId12"/>
    <p:sldId id="269" r:id="rId13"/>
    <p:sldId id="264" r:id="rId14"/>
    <p:sldId id="272" r:id="rId15"/>
    <p:sldId id="265" r:id="rId16"/>
    <p:sldId id="266" r:id="rId17"/>
    <p:sldId id="267" r:id="rId18"/>
    <p:sldId id="26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Capek Adamec" initials="MCA" lastIdx="1" clrIdx="0">
    <p:extLst>
      <p:ext uri="{19B8F6BF-5375-455C-9EA6-DF929625EA0E}">
        <p15:presenceInfo xmlns:p15="http://schemas.microsoft.com/office/powerpoint/2012/main" userId="Martin Capek Adam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C9BBE-BE03-4D36-8BCD-82061BE571DA}" v="20" dt="2022-09-15T20:00:41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Capek Adamec" userId="b70ece46-235f-4b59-9621-5d65c33ebf31" providerId="ADAL" clId="{9DBC9BBE-BE03-4D36-8BCD-82061BE571DA}"/>
    <pc:docChg chg="custSel modSld">
      <pc:chgData name="Martin Capek Adamec" userId="b70ece46-235f-4b59-9621-5d65c33ebf31" providerId="ADAL" clId="{9DBC9BBE-BE03-4D36-8BCD-82061BE571DA}" dt="2022-09-15T20:00:41.608" v="34"/>
      <pc:docMkLst>
        <pc:docMk/>
      </pc:docMkLst>
      <pc:sldChg chg="addSp delSp modSp mod">
        <pc:chgData name="Martin Capek Adamec" userId="b70ece46-235f-4b59-9621-5d65c33ebf31" providerId="ADAL" clId="{9DBC9BBE-BE03-4D36-8BCD-82061BE571DA}" dt="2022-09-15T19:59:32.454" v="11" actId="1076"/>
        <pc:sldMkLst>
          <pc:docMk/>
          <pc:sldMk cId="2223970466" sldId="256"/>
        </pc:sldMkLst>
        <pc:graphicFrameChg chg="add del mod">
          <ac:chgData name="Martin Capek Adamec" userId="b70ece46-235f-4b59-9621-5d65c33ebf31" providerId="ADAL" clId="{9DBC9BBE-BE03-4D36-8BCD-82061BE571DA}" dt="2022-09-15T19:59:17.781" v="6" actId="478"/>
          <ac:graphicFrameMkLst>
            <pc:docMk/>
            <pc:sldMk cId="2223970466" sldId="256"/>
            <ac:graphicFrameMk id="6" creationId="{CBC0E3BD-176F-D04F-3689-B3C43DABB27D}"/>
          </ac:graphicFrameMkLst>
        </pc:graphicFrameChg>
        <pc:picChg chg="add mod">
          <ac:chgData name="Martin Capek Adamec" userId="b70ece46-235f-4b59-9621-5d65c33ebf31" providerId="ADAL" clId="{9DBC9BBE-BE03-4D36-8BCD-82061BE571DA}" dt="2022-09-15T19:59:07.483" v="4" actId="1076"/>
          <ac:picMkLst>
            <pc:docMk/>
            <pc:sldMk cId="2223970466" sldId="256"/>
            <ac:picMk id="5" creationId="{73F219A1-83CA-42FE-EE1F-F5CED4ABDE17}"/>
          </ac:picMkLst>
        </pc:picChg>
        <pc:picChg chg="add mod">
          <ac:chgData name="Martin Capek Adamec" userId="b70ece46-235f-4b59-9621-5d65c33ebf31" providerId="ADAL" clId="{9DBC9BBE-BE03-4D36-8BCD-82061BE571DA}" dt="2022-09-15T19:59:32.454" v="11" actId="1076"/>
          <ac:picMkLst>
            <pc:docMk/>
            <pc:sldMk cId="2223970466" sldId="256"/>
            <ac:picMk id="8" creationId="{738C4885-C3BC-D341-4FF8-381D4B7CE94A}"/>
          </ac:picMkLst>
        </pc:picChg>
      </pc:sldChg>
      <pc:sldChg chg="addSp modSp mod">
        <pc:chgData name="Martin Capek Adamec" userId="b70ece46-235f-4b59-9621-5d65c33ebf31" providerId="ADAL" clId="{9DBC9BBE-BE03-4D36-8BCD-82061BE571DA}" dt="2022-09-15T19:59:45.626" v="15" actId="1076"/>
        <pc:sldMkLst>
          <pc:docMk/>
          <pc:sldMk cId="3993603913" sldId="257"/>
        </pc:sldMkLst>
        <pc:picChg chg="add mod">
          <ac:chgData name="Martin Capek Adamec" userId="b70ece46-235f-4b59-9621-5d65c33ebf31" providerId="ADAL" clId="{9DBC9BBE-BE03-4D36-8BCD-82061BE571DA}" dt="2022-09-15T19:59:45.626" v="15" actId="1076"/>
          <ac:picMkLst>
            <pc:docMk/>
            <pc:sldMk cId="3993603913" sldId="257"/>
            <ac:picMk id="5" creationId="{E5F4A9FE-F2C2-C763-701E-3261D01E4323}"/>
          </ac:picMkLst>
        </pc:picChg>
      </pc:sldChg>
      <pc:sldChg chg="addSp modSp">
        <pc:chgData name="Martin Capek Adamec" userId="b70ece46-235f-4b59-9621-5d65c33ebf31" providerId="ADAL" clId="{9DBC9BBE-BE03-4D36-8BCD-82061BE571DA}" dt="2022-09-15T19:59:48.184" v="16"/>
        <pc:sldMkLst>
          <pc:docMk/>
          <pc:sldMk cId="2536771233" sldId="258"/>
        </pc:sldMkLst>
        <pc:picChg chg="add mod">
          <ac:chgData name="Martin Capek Adamec" userId="b70ece46-235f-4b59-9621-5d65c33ebf31" providerId="ADAL" clId="{9DBC9BBE-BE03-4D36-8BCD-82061BE571DA}" dt="2022-09-15T19:59:48.184" v="16"/>
          <ac:picMkLst>
            <pc:docMk/>
            <pc:sldMk cId="2536771233" sldId="258"/>
            <ac:picMk id="4" creationId="{C3EF29DC-50AB-D740-D4D8-A572900DF4D4}"/>
          </ac:picMkLst>
        </pc:picChg>
      </pc:sldChg>
      <pc:sldChg chg="addSp modSp">
        <pc:chgData name="Martin Capek Adamec" userId="b70ece46-235f-4b59-9621-5d65c33ebf31" providerId="ADAL" clId="{9DBC9BBE-BE03-4D36-8BCD-82061BE571DA}" dt="2022-09-15T19:59:49.455" v="17"/>
        <pc:sldMkLst>
          <pc:docMk/>
          <pc:sldMk cId="2545247290" sldId="259"/>
        </pc:sldMkLst>
        <pc:picChg chg="add mod">
          <ac:chgData name="Martin Capek Adamec" userId="b70ece46-235f-4b59-9621-5d65c33ebf31" providerId="ADAL" clId="{9DBC9BBE-BE03-4D36-8BCD-82061BE571DA}" dt="2022-09-15T19:59:49.455" v="17"/>
          <ac:picMkLst>
            <pc:docMk/>
            <pc:sldMk cId="2545247290" sldId="259"/>
            <ac:picMk id="4" creationId="{9279D051-9477-D9A2-9927-E671A5992283}"/>
          </ac:picMkLst>
        </pc:picChg>
      </pc:sldChg>
      <pc:sldChg chg="addSp modSp">
        <pc:chgData name="Martin Capek Adamec" userId="b70ece46-235f-4b59-9621-5d65c33ebf31" providerId="ADAL" clId="{9DBC9BBE-BE03-4D36-8BCD-82061BE571DA}" dt="2022-09-15T19:59:50.576" v="18"/>
        <pc:sldMkLst>
          <pc:docMk/>
          <pc:sldMk cId="1925917866" sldId="260"/>
        </pc:sldMkLst>
        <pc:picChg chg="add mod">
          <ac:chgData name="Martin Capek Adamec" userId="b70ece46-235f-4b59-9621-5d65c33ebf31" providerId="ADAL" clId="{9DBC9BBE-BE03-4D36-8BCD-82061BE571DA}" dt="2022-09-15T19:59:50.576" v="18"/>
          <ac:picMkLst>
            <pc:docMk/>
            <pc:sldMk cId="1925917866" sldId="260"/>
            <ac:picMk id="4" creationId="{6D54487C-0B34-DE3C-C778-62D2D777CA16}"/>
          </ac:picMkLst>
        </pc:picChg>
      </pc:sldChg>
      <pc:sldChg chg="addSp modSp">
        <pc:chgData name="Martin Capek Adamec" userId="b70ece46-235f-4b59-9621-5d65c33ebf31" providerId="ADAL" clId="{9DBC9BBE-BE03-4D36-8BCD-82061BE571DA}" dt="2022-09-15T19:59:51.918" v="19"/>
        <pc:sldMkLst>
          <pc:docMk/>
          <pc:sldMk cId="3497551191" sldId="261"/>
        </pc:sldMkLst>
        <pc:picChg chg="add mod">
          <ac:chgData name="Martin Capek Adamec" userId="b70ece46-235f-4b59-9621-5d65c33ebf31" providerId="ADAL" clId="{9DBC9BBE-BE03-4D36-8BCD-82061BE571DA}" dt="2022-09-15T19:59:51.918" v="19"/>
          <ac:picMkLst>
            <pc:docMk/>
            <pc:sldMk cId="3497551191" sldId="261"/>
            <ac:picMk id="4" creationId="{A31F45DD-2197-6684-A11D-FCA761C8EF39}"/>
          </ac:picMkLst>
        </pc:picChg>
      </pc:sldChg>
      <pc:sldChg chg="addSp modSp">
        <pc:chgData name="Martin Capek Adamec" userId="b70ece46-235f-4b59-9621-5d65c33ebf31" providerId="ADAL" clId="{9DBC9BBE-BE03-4D36-8BCD-82061BE571DA}" dt="2022-09-15T19:59:53.111" v="20"/>
        <pc:sldMkLst>
          <pc:docMk/>
          <pc:sldMk cId="1098247203" sldId="262"/>
        </pc:sldMkLst>
        <pc:picChg chg="add mod">
          <ac:chgData name="Martin Capek Adamec" userId="b70ece46-235f-4b59-9621-5d65c33ebf31" providerId="ADAL" clId="{9DBC9BBE-BE03-4D36-8BCD-82061BE571DA}" dt="2022-09-15T19:59:53.111" v="20"/>
          <ac:picMkLst>
            <pc:docMk/>
            <pc:sldMk cId="1098247203" sldId="262"/>
            <ac:picMk id="4" creationId="{B4EED9D3-1710-FF8D-343E-635297C1C395}"/>
          </ac:picMkLst>
        </pc:picChg>
      </pc:sldChg>
      <pc:sldChg chg="addSp modSp">
        <pc:chgData name="Martin Capek Adamec" userId="b70ece46-235f-4b59-9621-5d65c33ebf31" providerId="ADAL" clId="{9DBC9BBE-BE03-4D36-8BCD-82061BE571DA}" dt="2022-09-15T20:00:27.710" v="27"/>
        <pc:sldMkLst>
          <pc:docMk/>
          <pc:sldMk cId="2962904342" sldId="263"/>
        </pc:sldMkLst>
        <pc:picChg chg="add mod">
          <ac:chgData name="Martin Capek Adamec" userId="b70ece46-235f-4b59-9621-5d65c33ebf31" providerId="ADAL" clId="{9DBC9BBE-BE03-4D36-8BCD-82061BE571DA}" dt="2022-09-15T20:00:27.710" v="27"/>
          <ac:picMkLst>
            <pc:docMk/>
            <pc:sldMk cId="2962904342" sldId="263"/>
            <ac:picMk id="4" creationId="{C0C485BE-C8D9-85A7-98F7-7F57AA866D64}"/>
          </ac:picMkLst>
        </pc:picChg>
      </pc:sldChg>
      <pc:sldChg chg="addSp modSp">
        <pc:chgData name="Martin Capek Adamec" userId="b70ece46-235f-4b59-9621-5d65c33ebf31" providerId="ADAL" clId="{9DBC9BBE-BE03-4D36-8BCD-82061BE571DA}" dt="2022-09-15T20:00:30.215" v="28"/>
        <pc:sldMkLst>
          <pc:docMk/>
          <pc:sldMk cId="2126821449" sldId="264"/>
        </pc:sldMkLst>
        <pc:picChg chg="add mod">
          <ac:chgData name="Martin Capek Adamec" userId="b70ece46-235f-4b59-9621-5d65c33ebf31" providerId="ADAL" clId="{9DBC9BBE-BE03-4D36-8BCD-82061BE571DA}" dt="2022-09-15T20:00:30.215" v="28"/>
          <ac:picMkLst>
            <pc:docMk/>
            <pc:sldMk cId="2126821449" sldId="264"/>
            <ac:picMk id="4" creationId="{C0A99557-83F6-4C7F-6F49-66E00D18B0E5}"/>
          </ac:picMkLst>
        </pc:picChg>
      </pc:sldChg>
      <pc:sldChg chg="addSp modSp">
        <pc:chgData name="Martin Capek Adamec" userId="b70ece46-235f-4b59-9621-5d65c33ebf31" providerId="ADAL" clId="{9DBC9BBE-BE03-4D36-8BCD-82061BE571DA}" dt="2022-09-15T20:00:34.238" v="30"/>
        <pc:sldMkLst>
          <pc:docMk/>
          <pc:sldMk cId="1629090502" sldId="265"/>
        </pc:sldMkLst>
        <pc:picChg chg="add mod">
          <ac:chgData name="Martin Capek Adamec" userId="b70ece46-235f-4b59-9621-5d65c33ebf31" providerId="ADAL" clId="{9DBC9BBE-BE03-4D36-8BCD-82061BE571DA}" dt="2022-09-15T20:00:34.238" v="30"/>
          <ac:picMkLst>
            <pc:docMk/>
            <pc:sldMk cId="1629090502" sldId="265"/>
            <ac:picMk id="4" creationId="{177DE2C4-49D6-E74F-F1EE-6B790281AC29}"/>
          </ac:picMkLst>
        </pc:picChg>
      </pc:sldChg>
      <pc:sldChg chg="addSp modSp">
        <pc:chgData name="Martin Capek Adamec" userId="b70ece46-235f-4b59-9621-5d65c33ebf31" providerId="ADAL" clId="{9DBC9BBE-BE03-4D36-8BCD-82061BE571DA}" dt="2022-09-15T20:00:36.007" v="31"/>
        <pc:sldMkLst>
          <pc:docMk/>
          <pc:sldMk cId="3546033981" sldId="266"/>
        </pc:sldMkLst>
        <pc:picChg chg="add mod">
          <ac:chgData name="Martin Capek Adamec" userId="b70ece46-235f-4b59-9621-5d65c33ebf31" providerId="ADAL" clId="{9DBC9BBE-BE03-4D36-8BCD-82061BE571DA}" dt="2022-09-15T20:00:36.007" v="31"/>
          <ac:picMkLst>
            <pc:docMk/>
            <pc:sldMk cId="3546033981" sldId="266"/>
            <ac:picMk id="4" creationId="{21D843E2-5462-F3EB-10DB-7B2DA4695005}"/>
          </ac:picMkLst>
        </pc:picChg>
      </pc:sldChg>
      <pc:sldChg chg="addSp modSp">
        <pc:chgData name="Martin Capek Adamec" userId="b70ece46-235f-4b59-9621-5d65c33ebf31" providerId="ADAL" clId="{9DBC9BBE-BE03-4D36-8BCD-82061BE571DA}" dt="2022-09-15T20:00:38.147" v="32"/>
        <pc:sldMkLst>
          <pc:docMk/>
          <pc:sldMk cId="2988008668" sldId="267"/>
        </pc:sldMkLst>
        <pc:picChg chg="add mod">
          <ac:chgData name="Martin Capek Adamec" userId="b70ece46-235f-4b59-9621-5d65c33ebf31" providerId="ADAL" clId="{9DBC9BBE-BE03-4D36-8BCD-82061BE571DA}" dt="2022-09-15T20:00:38.147" v="32"/>
          <ac:picMkLst>
            <pc:docMk/>
            <pc:sldMk cId="2988008668" sldId="267"/>
            <ac:picMk id="4" creationId="{724171EB-5918-3573-8300-68885D9B96BD}"/>
          </ac:picMkLst>
        </pc:picChg>
      </pc:sldChg>
      <pc:sldChg chg="addSp modSp">
        <pc:chgData name="Martin Capek Adamec" userId="b70ece46-235f-4b59-9621-5d65c33ebf31" providerId="ADAL" clId="{9DBC9BBE-BE03-4D36-8BCD-82061BE571DA}" dt="2022-09-15T20:00:40.044" v="33"/>
        <pc:sldMkLst>
          <pc:docMk/>
          <pc:sldMk cId="3213830378" sldId="268"/>
        </pc:sldMkLst>
        <pc:picChg chg="add mod">
          <ac:chgData name="Martin Capek Adamec" userId="b70ece46-235f-4b59-9621-5d65c33ebf31" providerId="ADAL" clId="{9DBC9BBE-BE03-4D36-8BCD-82061BE571DA}" dt="2022-09-15T20:00:40.044" v="33"/>
          <ac:picMkLst>
            <pc:docMk/>
            <pc:sldMk cId="3213830378" sldId="268"/>
            <ac:picMk id="4" creationId="{4FFBEDC7-D43E-ED8F-4CD7-A11F98202AD3}"/>
          </ac:picMkLst>
        </pc:picChg>
      </pc:sldChg>
      <pc:sldChg chg="addSp modSp">
        <pc:chgData name="Martin Capek Adamec" userId="b70ece46-235f-4b59-9621-5d65c33ebf31" providerId="ADAL" clId="{9DBC9BBE-BE03-4D36-8BCD-82061BE571DA}" dt="2022-09-15T20:00:41.608" v="34"/>
        <pc:sldMkLst>
          <pc:docMk/>
          <pc:sldMk cId="548254586" sldId="270"/>
        </pc:sldMkLst>
        <pc:picChg chg="add mod">
          <ac:chgData name="Martin Capek Adamec" userId="b70ece46-235f-4b59-9621-5d65c33ebf31" providerId="ADAL" clId="{9DBC9BBE-BE03-4D36-8BCD-82061BE571DA}" dt="2022-09-15T20:00:41.608" v="34"/>
          <ac:picMkLst>
            <pc:docMk/>
            <pc:sldMk cId="548254586" sldId="270"/>
            <ac:picMk id="4" creationId="{127D613D-81F5-894B-F5A0-A9DDEA8DBADA}"/>
          </ac:picMkLst>
        </pc:picChg>
      </pc:sldChg>
      <pc:sldChg chg="addSp modSp">
        <pc:chgData name="Martin Capek Adamec" userId="b70ece46-235f-4b59-9621-5d65c33ebf31" providerId="ADAL" clId="{9DBC9BBE-BE03-4D36-8BCD-82061BE571DA}" dt="2022-09-15T19:59:55.407" v="21"/>
        <pc:sldMkLst>
          <pc:docMk/>
          <pc:sldMk cId="3509050959" sldId="271"/>
        </pc:sldMkLst>
        <pc:picChg chg="add mod">
          <ac:chgData name="Martin Capek Adamec" userId="b70ece46-235f-4b59-9621-5d65c33ebf31" providerId="ADAL" clId="{9DBC9BBE-BE03-4D36-8BCD-82061BE571DA}" dt="2022-09-15T19:59:55.407" v="21"/>
          <ac:picMkLst>
            <pc:docMk/>
            <pc:sldMk cId="3509050959" sldId="271"/>
            <ac:picMk id="4" creationId="{940522CA-16D5-22B4-E368-F3B8F86C2B5A}"/>
          </ac:picMkLst>
        </pc:picChg>
      </pc:sldChg>
      <pc:sldChg chg="addSp modSp">
        <pc:chgData name="Martin Capek Adamec" userId="b70ece46-235f-4b59-9621-5d65c33ebf31" providerId="ADAL" clId="{9DBC9BBE-BE03-4D36-8BCD-82061BE571DA}" dt="2022-09-15T20:00:32.310" v="29"/>
        <pc:sldMkLst>
          <pc:docMk/>
          <pc:sldMk cId="2329012472" sldId="272"/>
        </pc:sldMkLst>
        <pc:picChg chg="add mod">
          <ac:chgData name="Martin Capek Adamec" userId="b70ece46-235f-4b59-9621-5d65c33ebf31" providerId="ADAL" clId="{9DBC9BBE-BE03-4D36-8BCD-82061BE571DA}" dt="2022-09-15T20:00:32.310" v="29"/>
          <ac:picMkLst>
            <pc:docMk/>
            <pc:sldMk cId="2329012472" sldId="272"/>
            <ac:picMk id="5" creationId="{8FBFB419-8A5C-A568-0F82-92AE76BE0472}"/>
          </ac:picMkLst>
        </pc:picChg>
      </pc:sldChg>
      <pc:sldChg chg="addSp modSp">
        <pc:chgData name="Martin Capek Adamec" userId="b70ece46-235f-4b59-9621-5d65c33ebf31" providerId="ADAL" clId="{9DBC9BBE-BE03-4D36-8BCD-82061BE571DA}" dt="2022-09-15T20:00:25.310" v="26"/>
        <pc:sldMkLst>
          <pc:docMk/>
          <pc:sldMk cId="1691835066" sldId="273"/>
        </pc:sldMkLst>
        <pc:picChg chg="add mod">
          <ac:chgData name="Martin Capek Adamec" userId="b70ece46-235f-4b59-9621-5d65c33ebf31" providerId="ADAL" clId="{9DBC9BBE-BE03-4D36-8BCD-82061BE571DA}" dt="2022-09-15T20:00:25.310" v="26"/>
          <ac:picMkLst>
            <pc:docMk/>
            <pc:sldMk cId="1691835066" sldId="273"/>
            <ac:picMk id="4" creationId="{469B6F10-2984-F782-8C25-7B8748EE1DC1}"/>
          </ac:picMkLst>
        </pc:picChg>
      </pc:sldChg>
      <pc:sldChg chg="addSp modSp mod">
        <pc:chgData name="Martin Capek Adamec" userId="b70ece46-235f-4b59-9621-5d65c33ebf31" providerId="ADAL" clId="{9DBC9BBE-BE03-4D36-8BCD-82061BE571DA}" dt="2022-09-15T20:00:20.631" v="25" actId="14100"/>
        <pc:sldMkLst>
          <pc:docMk/>
          <pc:sldMk cId="817669566" sldId="274"/>
        </pc:sldMkLst>
        <pc:picChg chg="mod">
          <ac:chgData name="Martin Capek Adamec" userId="b70ece46-235f-4b59-9621-5d65c33ebf31" providerId="ADAL" clId="{9DBC9BBE-BE03-4D36-8BCD-82061BE571DA}" dt="2022-09-15T20:00:20.631" v="25" actId="14100"/>
          <ac:picMkLst>
            <pc:docMk/>
            <pc:sldMk cId="817669566" sldId="274"/>
            <ac:picMk id="4" creationId="{C99ED8EE-A9B0-43F4-AFD9-E15ACA2961AC}"/>
          </ac:picMkLst>
        </pc:picChg>
        <pc:picChg chg="add mod">
          <ac:chgData name="Martin Capek Adamec" userId="b70ece46-235f-4b59-9621-5d65c33ebf31" providerId="ADAL" clId="{9DBC9BBE-BE03-4D36-8BCD-82061BE571DA}" dt="2022-09-15T20:00:01.918" v="22"/>
          <ac:picMkLst>
            <pc:docMk/>
            <pc:sldMk cId="817669566" sldId="274"/>
            <ac:picMk id="5" creationId="{B25010DC-4BF0-B2AB-A96A-D234155E0513}"/>
          </ac:picMkLst>
        </pc:picChg>
      </pc:sldChg>
    </pc:docChg>
  </pc:docChgLst>
  <pc:docChgLst>
    <pc:chgData name="Martin Capek Adamec" userId="b70ece46-235f-4b59-9621-5d65c33ebf31" providerId="ADAL" clId="{869CC2DA-DD87-4341-8561-8322606995F1}"/>
    <pc:docChg chg="undo custSel addSld modSld">
      <pc:chgData name="Martin Capek Adamec" userId="b70ece46-235f-4b59-9621-5d65c33ebf31" providerId="ADAL" clId="{869CC2DA-DD87-4341-8561-8322606995F1}" dt="2018-10-30T14:50:39.087" v="845" actId="20577"/>
      <pc:docMkLst>
        <pc:docMk/>
      </pc:docMkLst>
      <pc:sldChg chg="modSp add">
        <pc:chgData name="Martin Capek Adamec" userId="b70ece46-235f-4b59-9621-5d65c33ebf31" providerId="ADAL" clId="{869CC2DA-DD87-4341-8561-8322606995F1}" dt="2018-10-30T14:23:21.655" v="27" actId="20577"/>
        <pc:sldMkLst>
          <pc:docMk/>
          <pc:sldMk cId="2223970466" sldId="256"/>
        </pc:sldMkLst>
        <pc:spChg chg="mod">
          <ac:chgData name="Martin Capek Adamec" userId="b70ece46-235f-4b59-9621-5d65c33ebf31" providerId="ADAL" clId="{869CC2DA-DD87-4341-8561-8322606995F1}" dt="2018-10-30T14:23:21.655" v="27" actId="20577"/>
          <ac:spMkLst>
            <pc:docMk/>
            <pc:sldMk cId="2223970466" sldId="256"/>
            <ac:spMk id="2" creationId="{1EA0FB5A-6B94-494B-B436-0850A1CC50F0}"/>
          </ac:spMkLst>
        </pc:spChg>
      </pc:sldChg>
      <pc:sldChg chg="modSp add">
        <pc:chgData name="Martin Capek Adamec" userId="b70ece46-235f-4b59-9621-5d65c33ebf31" providerId="ADAL" clId="{869CC2DA-DD87-4341-8561-8322606995F1}" dt="2018-10-30T14:33:56.130" v="245" actId="20577"/>
        <pc:sldMkLst>
          <pc:docMk/>
          <pc:sldMk cId="3993603913" sldId="257"/>
        </pc:sldMkLst>
        <pc:spChg chg="mod">
          <ac:chgData name="Martin Capek Adamec" userId="b70ece46-235f-4b59-9621-5d65c33ebf31" providerId="ADAL" clId="{869CC2DA-DD87-4341-8561-8322606995F1}" dt="2018-10-30T14:29:52.105" v="46" actId="20577"/>
          <ac:spMkLst>
            <pc:docMk/>
            <pc:sldMk cId="3993603913" sldId="257"/>
            <ac:spMk id="2" creationId="{1E16B579-D6F6-4A4A-BA67-2343AFF564BB}"/>
          </ac:spMkLst>
        </pc:spChg>
        <pc:spChg chg="mod">
          <ac:chgData name="Martin Capek Adamec" userId="b70ece46-235f-4b59-9621-5d65c33ebf31" providerId="ADAL" clId="{869CC2DA-DD87-4341-8561-8322606995F1}" dt="2018-10-30T14:33:56.130" v="245" actId="20577"/>
          <ac:spMkLst>
            <pc:docMk/>
            <pc:sldMk cId="3993603913" sldId="257"/>
            <ac:spMk id="3" creationId="{9F04C2F7-DAC4-43CF-B339-5B91D9B408B9}"/>
          </ac:spMkLst>
        </pc:spChg>
      </pc:sldChg>
      <pc:sldChg chg="modSp add">
        <pc:chgData name="Martin Capek Adamec" userId="b70ece46-235f-4b59-9621-5d65c33ebf31" providerId="ADAL" clId="{869CC2DA-DD87-4341-8561-8322606995F1}" dt="2018-10-30T14:36:00.898" v="300" actId="20577"/>
        <pc:sldMkLst>
          <pc:docMk/>
          <pc:sldMk cId="2536771233" sldId="258"/>
        </pc:sldMkLst>
        <pc:spChg chg="mod">
          <ac:chgData name="Martin Capek Adamec" userId="b70ece46-235f-4b59-9621-5d65c33ebf31" providerId="ADAL" clId="{869CC2DA-DD87-4341-8561-8322606995F1}" dt="2018-10-30T14:34:33.733" v="247" actId="20577"/>
          <ac:spMkLst>
            <pc:docMk/>
            <pc:sldMk cId="2536771233" sldId="258"/>
            <ac:spMk id="2" creationId="{68F28B4D-7152-4407-8403-5F4C3A710815}"/>
          </ac:spMkLst>
        </pc:spChg>
        <pc:spChg chg="mod">
          <ac:chgData name="Martin Capek Adamec" userId="b70ece46-235f-4b59-9621-5d65c33ebf31" providerId="ADAL" clId="{869CC2DA-DD87-4341-8561-8322606995F1}" dt="2018-10-30T14:36:00.898" v="300" actId="20577"/>
          <ac:spMkLst>
            <pc:docMk/>
            <pc:sldMk cId="2536771233" sldId="258"/>
            <ac:spMk id="3" creationId="{0FB2F7BD-CC96-4EF2-867F-0AC0C2E55B8F}"/>
          </ac:spMkLst>
        </pc:spChg>
      </pc:sldChg>
      <pc:sldChg chg="modSp add">
        <pc:chgData name="Martin Capek Adamec" userId="b70ece46-235f-4b59-9621-5d65c33ebf31" providerId="ADAL" clId="{869CC2DA-DD87-4341-8561-8322606995F1}" dt="2018-10-30T14:38:22.352" v="371" actId="27636"/>
        <pc:sldMkLst>
          <pc:docMk/>
          <pc:sldMk cId="2545247290" sldId="259"/>
        </pc:sldMkLst>
        <pc:spChg chg="mod">
          <ac:chgData name="Martin Capek Adamec" userId="b70ece46-235f-4b59-9621-5d65c33ebf31" providerId="ADAL" clId="{869CC2DA-DD87-4341-8561-8322606995F1}" dt="2018-10-30T14:36:09.716" v="302" actId="20577"/>
          <ac:spMkLst>
            <pc:docMk/>
            <pc:sldMk cId="2545247290" sldId="259"/>
            <ac:spMk id="2" creationId="{68F28B4D-7152-4407-8403-5F4C3A710815}"/>
          </ac:spMkLst>
        </pc:spChg>
        <pc:spChg chg="mod">
          <ac:chgData name="Martin Capek Adamec" userId="b70ece46-235f-4b59-9621-5d65c33ebf31" providerId="ADAL" clId="{869CC2DA-DD87-4341-8561-8322606995F1}" dt="2018-10-30T14:38:22.352" v="371" actId="27636"/>
          <ac:spMkLst>
            <pc:docMk/>
            <pc:sldMk cId="2545247290" sldId="259"/>
            <ac:spMk id="3" creationId="{0FB2F7BD-CC96-4EF2-867F-0AC0C2E55B8F}"/>
          </ac:spMkLst>
        </pc:spChg>
      </pc:sldChg>
      <pc:sldChg chg="modSp add addCm">
        <pc:chgData name="Martin Capek Adamec" userId="b70ece46-235f-4b59-9621-5d65c33ebf31" providerId="ADAL" clId="{869CC2DA-DD87-4341-8561-8322606995F1}" dt="2018-10-30T14:39:56.521" v="379"/>
        <pc:sldMkLst>
          <pc:docMk/>
          <pc:sldMk cId="1925917866" sldId="260"/>
        </pc:sldMkLst>
        <pc:spChg chg="mod">
          <ac:chgData name="Martin Capek Adamec" userId="b70ece46-235f-4b59-9621-5d65c33ebf31" providerId="ADAL" clId="{869CC2DA-DD87-4341-8561-8322606995F1}" dt="2018-10-30T14:38:30.836" v="374" actId="20577"/>
          <ac:spMkLst>
            <pc:docMk/>
            <pc:sldMk cId="1925917866" sldId="260"/>
            <ac:spMk id="2" creationId="{68F28B4D-7152-4407-8403-5F4C3A710815}"/>
          </ac:spMkLst>
        </pc:spChg>
        <pc:spChg chg="mod">
          <ac:chgData name="Martin Capek Adamec" userId="b70ece46-235f-4b59-9621-5d65c33ebf31" providerId="ADAL" clId="{869CC2DA-DD87-4341-8561-8322606995F1}" dt="2018-10-30T14:38:53.968" v="378" actId="20577"/>
          <ac:spMkLst>
            <pc:docMk/>
            <pc:sldMk cId="1925917866" sldId="260"/>
            <ac:spMk id="3" creationId="{0FB2F7BD-CC96-4EF2-867F-0AC0C2E55B8F}"/>
          </ac:spMkLst>
        </pc:spChg>
      </pc:sldChg>
      <pc:sldChg chg="modSp add">
        <pc:chgData name="Martin Capek Adamec" userId="b70ece46-235f-4b59-9621-5d65c33ebf31" providerId="ADAL" clId="{869CC2DA-DD87-4341-8561-8322606995F1}" dt="2018-10-30T14:40:41.187" v="451" actId="5793"/>
        <pc:sldMkLst>
          <pc:docMk/>
          <pc:sldMk cId="3497551191" sldId="261"/>
        </pc:sldMkLst>
        <pc:spChg chg="mod">
          <ac:chgData name="Martin Capek Adamec" userId="b70ece46-235f-4b59-9621-5d65c33ebf31" providerId="ADAL" clId="{869CC2DA-DD87-4341-8561-8322606995F1}" dt="2018-10-30T14:40:13.384" v="417" actId="20577"/>
          <ac:spMkLst>
            <pc:docMk/>
            <pc:sldMk cId="3497551191" sldId="261"/>
            <ac:spMk id="2" creationId="{2C9BB8DE-C169-4D52-8D75-AEE6D904C43F}"/>
          </ac:spMkLst>
        </pc:spChg>
        <pc:spChg chg="mod">
          <ac:chgData name="Martin Capek Adamec" userId="b70ece46-235f-4b59-9621-5d65c33ebf31" providerId="ADAL" clId="{869CC2DA-DD87-4341-8561-8322606995F1}" dt="2018-10-30T14:40:41.187" v="451" actId="5793"/>
          <ac:spMkLst>
            <pc:docMk/>
            <pc:sldMk cId="3497551191" sldId="261"/>
            <ac:spMk id="3" creationId="{D97ADE30-452B-40B9-B9DC-4F8334FDF0A4}"/>
          </ac:spMkLst>
        </pc:spChg>
      </pc:sldChg>
      <pc:sldChg chg="modSp add">
        <pc:chgData name="Martin Capek Adamec" userId="b70ece46-235f-4b59-9621-5d65c33ebf31" providerId="ADAL" clId="{869CC2DA-DD87-4341-8561-8322606995F1}" dt="2018-10-30T14:42:20.271" v="487" actId="15"/>
        <pc:sldMkLst>
          <pc:docMk/>
          <pc:sldMk cId="1098247203" sldId="262"/>
        </pc:sldMkLst>
        <pc:spChg chg="mod">
          <ac:chgData name="Martin Capek Adamec" userId="b70ece46-235f-4b59-9621-5d65c33ebf31" providerId="ADAL" clId="{869CC2DA-DD87-4341-8561-8322606995F1}" dt="2018-10-30T14:40:49.074" v="458" actId="20577"/>
          <ac:spMkLst>
            <pc:docMk/>
            <pc:sldMk cId="1098247203" sldId="262"/>
            <ac:spMk id="2" creationId="{965E09E7-F8C5-4534-BEB7-1145F4889CC9}"/>
          </ac:spMkLst>
        </pc:spChg>
        <pc:spChg chg="mod">
          <ac:chgData name="Martin Capek Adamec" userId="b70ece46-235f-4b59-9621-5d65c33ebf31" providerId="ADAL" clId="{869CC2DA-DD87-4341-8561-8322606995F1}" dt="2018-10-30T14:42:20.271" v="487" actId="15"/>
          <ac:spMkLst>
            <pc:docMk/>
            <pc:sldMk cId="1098247203" sldId="262"/>
            <ac:spMk id="3" creationId="{14687544-D44B-4574-BAF2-EC1613176D3A}"/>
          </ac:spMkLst>
        </pc:spChg>
      </pc:sldChg>
      <pc:sldChg chg="modSp add">
        <pc:chgData name="Martin Capek Adamec" userId="b70ece46-235f-4b59-9621-5d65c33ebf31" providerId="ADAL" clId="{869CC2DA-DD87-4341-8561-8322606995F1}" dt="2018-10-30T14:44:00.486" v="589" actId="20577"/>
        <pc:sldMkLst>
          <pc:docMk/>
          <pc:sldMk cId="2962904342" sldId="263"/>
        </pc:sldMkLst>
        <pc:spChg chg="mod">
          <ac:chgData name="Martin Capek Adamec" userId="b70ece46-235f-4b59-9621-5d65c33ebf31" providerId="ADAL" clId="{869CC2DA-DD87-4341-8561-8322606995F1}" dt="2018-10-30T14:42:38.724" v="493" actId="20577"/>
          <ac:spMkLst>
            <pc:docMk/>
            <pc:sldMk cId="2962904342" sldId="263"/>
            <ac:spMk id="2" creationId="{B5E2C452-7A4C-43AD-998C-DE9113B48E3F}"/>
          </ac:spMkLst>
        </pc:spChg>
        <pc:spChg chg="mod">
          <ac:chgData name="Martin Capek Adamec" userId="b70ece46-235f-4b59-9621-5d65c33ebf31" providerId="ADAL" clId="{869CC2DA-DD87-4341-8561-8322606995F1}" dt="2018-10-30T14:44:00.486" v="589" actId="20577"/>
          <ac:spMkLst>
            <pc:docMk/>
            <pc:sldMk cId="2962904342" sldId="263"/>
            <ac:spMk id="3" creationId="{1EFE7EDA-04A7-4ADA-9771-7640648308B3}"/>
          </ac:spMkLst>
        </pc:spChg>
      </pc:sldChg>
      <pc:sldChg chg="modSp add">
        <pc:chgData name="Martin Capek Adamec" userId="b70ece46-235f-4b59-9621-5d65c33ebf31" providerId="ADAL" clId="{869CC2DA-DD87-4341-8561-8322606995F1}" dt="2018-10-30T14:48:17.156" v="816" actId="20577"/>
        <pc:sldMkLst>
          <pc:docMk/>
          <pc:sldMk cId="2126821449" sldId="264"/>
        </pc:sldMkLst>
        <pc:spChg chg="mod">
          <ac:chgData name="Martin Capek Adamec" userId="b70ece46-235f-4b59-9621-5d65c33ebf31" providerId="ADAL" clId="{869CC2DA-DD87-4341-8561-8322606995F1}" dt="2018-10-30T14:44:15.356" v="594" actId="20577"/>
          <ac:spMkLst>
            <pc:docMk/>
            <pc:sldMk cId="2126821449" sldId="264"/>
            <ac:spMk id="2" creationId="{CCB97771-BB03-481C-A923-53A8BC052312}"/>
          </ac:spMkLst>
        </pc:spChg>
        <pc:spChg chg="mod">
          <ac:chgData name="Martin Capek Adamec" userId="b70ece46-235f-4b59-9621-5d65c33ebf31" providerId="ADAL" clId="{869CC2DA-DD87-4341-8561-8322606995F1}" dt="2018-10-30T14:48:17.156" v="816" actId="20577"/>
          <ac:spMkLst>
            <pc:docMk/>
            <pc:sldMk cId="2126821449" sldId="264"/>
            <ac:spMk id="3" creationId="{33BD4926-442D-4188-9524-7AAF5CCD8AAD}"/>
          </ac:spMkLst>
        </pc:spChg>
      </pc:sldChg>
      <pc:sldChg chg="modSp add">
        <pc:chgData name="Martin Capek Adamec" userId="b70ece46-235f-4b59-9621-5d65c33ebf31" providerId="ADAL" clId="{869CC2DA-DD87-4341-8561-8322606995F1}" dt="2018-10-30T14:46:47.496" v="712" actId="20577"/>
        <pc:sldMkLst>
          <pc:docMk/>
          <pc:sldMk cId="1629090502" sldId="265"/>
        </pc:sldMkLst>
        <pc:spChg chg="mod">
          <ac:chgData name="Martin Capek Adamec" userId="b70ece46-235f-4b59-9621-5d65c33ebf31" providerId="ADAL" clId="{869CC2DA-DD87-4341-8561-8322606995F1}" dt="2018-10-30T14:45:41.340" v="629" actId="20577"/>
          <ac:spMkLst>
            <pc:docMk/>
            <pc:sldMk cId="1629090502" sldId="265"/>
            <ac:spMk id="2" creationId="{3D516DF4-C158-4A94-9C04-560252E4FF59}"/>
          </ac:spMkLst>
        </pc:spChg>
        <pc:spChg chg="mod">
          <ac:chgData name="Martin Capek Adamec" userId="b70ece46-235f-4b59-9621-5d65c33ebf31" providerId="ADAL" clId="{869CC2DA-DD87-4341-8561-8322606995F1}" dt="2018-10-30T14:46:47.496" v="712" actId="20577"/>
          <ac:spMkLst>
            <pc:docMk/>
            <pc:sldMk cId="1629090502" sldId="265"/>
            <ac:spMk id="3" creationId="{FE75A6FA-8C4A-46C2-AEBD-DC794326BE8D}"/>
          </ac:spMkLst>
        </pc:spChg>
      </pc:sldChg>
      <pc:sldChg chg="addSp modSp add">
        <pc:chgData name="Martin Capek Adamec" userId="b70ece46-235f-4b59-9621-5d65c33ebf31" providerId="ADAL" clId="{869CC2DA-DD87-4341-8561-8322606995F1}" dt="2018-10-30T14:49:36.187" v="832" actId="1076"/>
        <pc:sldMkLst>
          <pc:docMk/>
          <pc:sldMk cId="3546033981" sldId="266"/>
        </pc:sldMkLst>
        <pc:spChg chg="mod">
          <ac:chgData name="Martin Capek Adamec" userId="b70ece46-235f-4b59-9621-5d65c33ebf31" providerId="ADAL" clId="{869CC2DA-DD87-4341-8561-8322606995F1}" dt="2018-10-30T14:48:39.228" v="824" actId="20577"/>
          <ac:spMkLst>
            <pc:docMk/>
            <pc:sldMk cId="3546033981" sldId="266"/>
            <ac:spMk id="2" creationId="{A5EEFDF8-0761-49E3-8D9B-F93E3F8A461F}"/>
          </ac:spMkLst>
        </pc:spChg>
        <pc:picChg chg="add mod">
          <ac:chgData name="Martin Capek Adamec" userId="b70ece46-235f-4b59-9621-5d65c33ebf31" providerId="ADAL" clId="{869CC2DA-DD87-4341-8561-8322606995F1}" dt="2018-10-30T14:49:36.187" v="832" actId="1076"/>
          <ac:picMkLst>
            <pc:docMk/>
            <pc:sldMk cId="3546033981" sldId="266"/>
            <ac:picMk id="1026" creationId="{45CD53F2-78CB-4A03-8D58-4022ABFBBFF9}"/>
          </ac:picMkLst>
        </pc:picChg>
      </pc:sldChg>
      <pc:sldChg chg="addSp delSp modSp add">
        <pc:chgData name="Martin Capek Adamec" userId="b70ece46-235f-4b59-9621-5d65c33ebf31" providerId="ADAL" clId="{869CC2DA-DD87-4341-8561-8322606995F1}" dt="2018-10-30T14:49:32.757" v="831" actId="1076"/>
        <pc:sldMkLst>
          <pc:docMk/>
          <pc:sldMk cId="2988008668" sldId="267"/>
        </pc:sldMkLst>
        <pc:picChg chg="del">
          <ac:chgData name="Martin Capek Adamec" userId="b70ece46-235f-4b59-9621-5d65c33ebf31" providerId="ADAL" clId="{869CC2DA-DD87-4341-8561-8322606995F1}" dt="2018-10-30T14:49:08.938" v="829" actId="478"/>
          <ac:picMkLst>
            <pc:docMk/>
            <pc:sldMk cId="2988008668" sldId="267"/>
            <ac:picMk id="1026" creationId="{45CD53F2-78CB-4A03-8D58-4022ABFBBFF9}"/>
          </ac:picMkLst>
        </pc:picChg>
        <pc:picChg chg="add mod">
          <ac:chgData name="Martin Capek Adamec" userId="b70ece46-235f-4b59-9621-5d65c33ebf31" providerId="ADAL" clId="{869CC2DA-DD87-4341-8561-8322606995F1}" dt="2018-10-30T14:49:32.757" v="831" actId="1076"/>
          <ac:picMkLst>
            <pc:docMk/>
            <pc:sldMk cId="2988008668" sldId="267"/>
            <ac:picMk id="2050" creationId="{7BBD6BED-2BD3-457E-84D4-7C4602C0147F}"/>
          </ac:picMkLst>
        </pc:picChg>
      </pc:sldChg>
      <pc:sldChg chg="addSp modSp add">
        <pc:chgData name="Martin Capek Adamec" userId="b70ece46-235f-4b59-9621-5d65c33ebf31" providerId="ADAL" clId="{869CC2DA-DD87-4341-8561-8322606995F1}" dt="2018-10-30T14:50:39.087" v="845" actId="20577"/>
        <pc:sldMkLst>
          <pc:docMk/>
          <pc:sldMk cId="3213830378" sldId="268"/>
        </pc:sldMkLst>
        <pc:spChg chg="mod">
          <ac:chgData name="Martin Capek Adamec" userId="b70ece46-235f-4b59-9621-5d65c33ebf31" providerId="ADAL" clId="{869CC2DA-DD87-4341-8561-8322606995F1}" dt="2018-10-30T14:50:39.087" v="845" actId="20577"/>
          <ac:spMkLst>
            <pc:docMk/>
            <pc:sldMk cId="3213830378" sldId="268"/>
            <ac:spMk id="2" creationId="{78CE01F3-DBA3-4693-8FE2-21D686597678}"/>
          </ac:spMkLst>
        </pc:spChg>
        <pc:picChg chg="add mod">
          <ac:chgData name="Martin Capek Adamec" userId="b70ece46-235f-4b59-9621-5d65c33ebf31" providerId="ADAL" clId="{869CC2DA-DD87-4341-8561-8322606995F1}" dt="2018-10-30T14:50:33.596" v="837" actId="1076"/>
          <ac:picMkLst>
            <pc:docMk/>
            <pc:sldMk cId="3213830378" sldId="268"/>
            <ac:picMk id="3074" creationId="{DF17DA64-3ABE-42FE-87BC-AF00C7B17136}"/>
          </ac:picMkLst>
        </pc:picChg>
        <pc:picChg chg="add mod">
          <ac:chgData name="Martin Capek Adamec" userId="b70ece46-235f-4b59-9621-5d65c33ebf31" providerId="ADAL" clId="{869CC2DA-DD87-4341-8561-8322606995F1}" dt="2018-10-30T14:50:36.476" v="838" actId="1076"/>
          <ac:picMkLst>
            <pc:docMk/>
            <pc:sldMk cId="3213830378" sldId="268"/>
            <ac:picMk id="3076" creationId="{A7006281-8AE2-4334-8F2A-1BBA6169B643}"/>
          </ac:picMkLst>
        </pc:picChg>
      </pc:sldChg>
    </pc:docChg>
  </pc:docChgLst>
  <pc:docChgLst>
    <pc:chgData name="Martin Capek Adamec" userId="b70ece46-235f-4b59-9621-5d65c33ebf31" providerId="ADAL" clId="{18D85BC8-7263-4928-80DD-2FACEDF80CE6}"/>
    <pc:docChg chg="custSel modSld">
      <pc:chgData name="Martin Capek Adamec" userId="b70ece46-235f-4b59-9621-5d65c33ebf31" providerId="ADAL" clId="{18D85BC8-7263-4928-80DD-2FACEDF80CE6}" dt="2018-11-03T11:47:46.592" v="0" actId="313"/>
      <pc:docMkLst>
        <pc:docMk/>
      </pc:docMkLst>
      <pc:sldChg chg="modSp">
        <pc:chgData name="Martin Capek Adamec" userId="b70ece46-235f-4b59-9621-5d65c33ebf31" providerId="ADAL" clId="{18D85BC8-7263-4928-80DD-2FACEDF80CE6}" dt="2018-11-03T11:47:46.592" v="0" actId="313"/>
        <pc:sldMkLst>
          <pc:docMk/>
          <pc:sldMk cId="2962904342" sldId="263"/>
        </pc:sldMkLst>
        <pc:spChg chg="mod">
          <ac:chgData name="Martin Capek Adamec" userId="b70ece46-235f-4b59-9621-5d65c33ebf31" providerId="ADAL" clId="{18D85BC8-7263-4928-80DD-2FACEDF80CE6}" dt="2018-11-03T11:47:46.592" v="0" actId="313"/>
          <ac:spMkLst>
            <pc:docMk/>
            <pc:sldMk cId="2962904342" sldId="263"/>
            <ac:spMk id="3" creationId="{1EFE7EDA-04A7-4ADA-9771-7640648308B3}"/>
          </ac:spMkLst>
        </pc:spChg>
      </pc:sldChg>
    </pc:docChg>
  </pc:docChgLst>
  <pc:docChgLst>
    <pc:chgData name="Martin Capek Adamec" userId="b70ece46-235f-4b59-9621-5d65c33ebf31" providerId="ADAL" clId="{52408A4F-150E-4217-808F-AB24A1D3D1D1}"/>
    <pc:docChg chg="custSel mod addSld modSld">
      <pc:chgData name="Martin Capek Adamec" userId="b70ece46-235f-4b59-9621-5d65c33ebf31" providerId="ADAL" clId="{52408A4F-150E-4217-808F-AB24A1D3D1D1}" dt="2018-10-30T15:02:21.057" v="112" actId="14100"/>
      <pc:docMkLst>
        <pc:docMk/>
      </pc:docMkLst>
      <pc:sldChg chg="addSp delSp modSp add mod setBg setClrOvrMap">
        <pc:chgData name="Martin Capek Adamec" userId="b70ece46-235f-4b59-9621-5d65c33ebf31" providerId="ADAL" clId="{52408A4F-150E-4217-808F-AB24A1D3D1D1}" dt="2018-10-30T14:58:41.241" v="81" actId="1076"/>
        <pc:sldMkLst>
          <pc:docMk/>
          <pc:sldMk cId="3146651650" sldId="269"/>
        </pc:sldMkLst>
        <pc:spChg chg="mod">
          <ac:chgData name="Martin Capek Adamec" userId="b70ece46-235f-4b59-9621-5d65c33ebf31" providerId="ADAL" clId="{52408A4F-150E-4217-808F-AB24A1D3D1D1}" dt="2018-10-30T14:58:35.429" v="78" actId="26606"/>
          <ac:spMkLst>
            <pc:docMk/>
            <pc:sldMk cId="3146651650" sldId="269"/>
            <ac:spMk id="2" creationId="{AA36B1E1-BA2A-4A5B-B5C1-CE2A3476AB1D}"/>
          </ac:spMkLst>
        </pc:spChg>
        <pc:spChg chg="del">
          <ac:chgData name="Martin Capek Adamec" userId="b70ece46-235f-4b59-9621-5d65c33ebf31" providerId="ADAL" clId="{52408A4F-150E-4217-808F-AB24A1D3D1D1}" dt="2018-10-30T14:53:39.480" v="1"/>
          <ac:spMkLst>
            <pc:docMk/>
            <pc:sldMk cId="3146651650" sldId="269"/>
            <ac:spMk id="3" creationId="{E5E2F2D0-5D91-4AFF-8423-E2B92D122F32}"/>
          </ac:spMkLst>
        </pc:spChg>
        <pc:spChg chg="add">
          <ac:chgData name="Martin Capek Adamec" userId="b70ece46-235f-4b59-9621-5d65c33ebf31" providerId="ADAL" clId="{52408A4F-150E-4217-808F-AB24A1D3D1D1}" dt="2018-10-30T14:58:35.429" v="78" actId="26606"/>
          <ac:spMkLst>
            <pc:docMk/>
            <pc:sldMk cId="3146651650" sldId="269"/>
            <ac:spMk id="10" creationId="{E1F1AF2A-B023-4C82-8C61-DFE00E961221}"/>
          </ac:spMkLst>
        </pc:spChg>
        <pc:spChg chg="add">
          <ac:chgData name="Martin Capek Adamec" userId="b70ece46-235f-4b59-9621-5d65c33ebf31" providerId="ADAL" clId="{52408A4F-150E-4217-808F-AB24A1D3D1D1}" dt="2018-10-30T14:58:35.429" v="78" actId="26606"/>
          <ac:spMkLst>
            <pc:docMk/>
            <pc:sldMk cId="3146651650" sldId="269"/>
            <ac:spMk id="13" creationId="{04A3DA6D-FED2-4369-9ACD-B578C8790D66}"/>
          </ac:spMkLst>
        </pc:spChg>
        <pc:spChg chg="add">
          <ac:chgData name="Martin Capek Adamec" userId="b70ece46-235f-4b59-9621-5d65c33ebf31" providerId="ADAL" clId="{52408A4F-150E-4217-808F-AB24A1D3D1D1}" dt="2018-10-30T14:58:35.429" v="78" actId="26606"/>
          <ac:spMkLst>
            <pc:docMk/>
            <pc:sldMk cId="3146651650" sldId="269"/>
            <ac:spMk id="15" creationId="{5627181E-8B3E-4EFB-8F43-17296B86C0D6}"/>
          </ac:spMkLst>
        </pc:spChg>
        <pc:spChg chg="add">
          <ac:chgData name="Martin Capek Adamec" userId="b70ece46-235f-4b59-9621-5d65c33ebf31" providerId="ADAL" clId="{52408A4F-150E-4217-808F-AB24A1D3D1D1}" dt="2018-10-30T14:58:35.429" v="78" actId="26606"/>
          <ac:spMkLst>
            <pc:docMk/>
            <pc:sldMk cId="3146651650" sldId="269"/>
            <ac:spMk id="17" creationId="{163C72DE-4C01-4F6C-9020-327690ADA850}"/>
          </ac:spMkLst>
        </pc:spChg>
        <pc:spChg chg="add">
          <ac:chgData name="Martin Capek Adamec" userId="b70ece46-235f-4b59-9621-5d65c33ebf31" providerId="ADAL" clId="{52408A4F-150E-4217-808F-AB24A1D3D1D1}" dt="2018-10-30T14:58:35.429" v="78" actId="26606"/>
          <ac:spMkLst>
            <pc:docMk/>
            <pc:sldMk cId="3146651650" sldId="269"/>
            <ac:spMk id="19" creationId="{2E45DBDE-EAD7-4DEE-B77D-577BBB0A1318}"/>
          </ac:spMkLst>
        </pc:spChg>
        <pc:picChg chg="add del mod">
          <ac:chgData name="Martin Capek Adamec" userId="b70ece46-235f-4b59-9621-5d65c33ebf31" providerId="ADAL" clId="{52408A4F-150E-4217-808F-AB24A1D3D1D1}" dt="2018-10-30T14:58:35.429" v="78" actId="26606"/>
          <ac:picMkLst>
            <pc:docMk/>
            <pc:sldMk cId="3146651650" sldId="269"/>
            <ac:picMk id="5" creationId="{B209D425-1085-4748-BA12-99AD30B5DB59}"/>
          </ac:picMkLst>
        </pc:picChg>
        <pc:picChg chg="add mod">
          <ac:chgData name="Martin Capek Adamec" userId="b70ece46-235f-4b59-9621-5d65c33ebf31" providerId="ADAL" clId="{52408A4F-150E-4217-808F-AB24A1D3D1D1}" dt="2018-10-30T14:58:41.241" v="81" actId="1076"/>
          <ac:picMkLst>
            <pc:docMk/>
            <pc:sldMk cId="3146651650" sldId="269"/>
            <ac:picMk id="8" creationId="{B209D425-1085-4748-BA12-99AD30B5DB59}"/>
          </ac:picMkLst>
        </pc:picChg>
      </pc:sldChg>
      <pc:sldChg chg="addSp delSp modSp add">
        <pc:chgData name="Martin Capek Adamec" userId="b70ece46-235f-4b59-9621-5d65c33ebf31" providerId="ADAL" clId="{52408A4F-150E-4217-808F-AB24A1D3D1D1}" dt="2018-10-30T14:55:58.808" v="60" actId="14100"/>
        <pc:sldMkLst>
          <pc:docMk/>
          <pc:sldMk cId="548254586" sldId="270"/>
        </pc:sldMkLst>
        <pc:spChg chg="mod">
          <ac:chgData name="Martin Capek Adamec" userId="b70ece46-235f-4b59-9621-5d65c33ebf31" providerId="ADAL" clId="{52408A4F-150E-4217-808F-AB24A1D3D1D1}" dt="2018-10-30T14:55:19.721" v="33" actId="20577"/>
          <ac:spMkLst>
            <pc:docMk/>
            <pc:sldMk cId="548254586" sldId="270"/>
            <ac:spMk id="2" creationId="{B8EC5A20-9601-4039-A2D6-7247C9F7CC6B}"/>
          </ac:spMkLst>
        </pc:spChg>
        <pc:picChg chg="add del mod">
          <ac:chgData name="Martin Capek Adamec" userId="b70ece46-235f-4b59-9621-5d65c33ebf31" providerId="ADAL" clId="{52408A4F-150E-4217-808F-AB24A1D3D1D1}" dt="2018-10-30T14:55:34.971" v="54" actId="478"/>
          <ac:picMkLst>
            <pc:docMk/>
            <pc:sldMk cId="548254586" sldId="270"/>
            <ac:picMk id="4" creationId="{6C38CDD9-BAA3-4614-9B72-E227B4ECA879}"/>
          </ac:picMkLst>
        </pc:picChg>
        <pc:picChg chg="add mod">
          <ac:chgData name="Martin Capek Adamec" userId="b70ece46-235f-4b59-9621-5d65c33ebf31" providerId="ADAL" clId="{52408A4F-150E-4217-808F-AB24A1D3D1D1}" dt="2018-10-30T14:55:29.378" v="53" actId="1038"/>
          <ac:picMkLst>
            <pc:docMk/>
            <pc:sldMk cId="548254586" sldId="270"/>
            <ac:picMk id="5" creationId="{605BC235-D1B6-46E7-8C8C-C02A39B85AA0}"/>
          </ac:picMkLst>
        </pc:picChg>
        <pc:picChg chg="add mod">
          <ac:chgData name="Martin Capek Adamec" userId="b70ece46-235f-4b59-9621-5d65c33ebf31" providerId="ADAL" clId="{52408A4F-150E-4217-808F-AB24A1D3D1D1}" dt="2018-10-30T14:55:45.753" v="57" actId="14100"/>
          <ac:picMkLst>
            <pc:docMk/>
            <pc:sldMk cId="548254586" sldId="270"/>
            <ac:picMk id="6" creationId="{789FED8E-278B-4DD0-8E8D-E539BE68D86A}"/>
          </ac:picMkLst>
        </pc:picChg>
        <pc:picChg chg="add mod">
          <ac:chgData name="Martin Capek Adamec" userId="b70ece46-235f-4b59-9621-5d65c33ebf31" providerId="ADAL" clId="{52408A4F-150E-4217-808F-AB24A1D3D1D1}" dt="2018-10-30T14:55:58.808" v="60" actId="14100"/>
          <ac:picMkLst>
            <pc:docMk/>
            <pc:sldMk cId="548254586" sldId="270"/>
            <ac:picMk id="7" creationId="{C104BB0A-0521-4788-8103-5A1053E657E1}"/>
          </ac:picMkLst>
        </pc:picChg>
      </pc:sldChg>
      <pc:sldChg chg="addSp delSp modSp add mod setBg setClrOvrMap">
        <pc:chgData name="Martin Capek Adamec" userId="b70ece46-235f-4b59-9621-5d65c33ebf31" providerId="ADAL" clId="{52408A4F-150E-4217-808F-AB24A1D3D1D1}" dt="2018-10-30T14:57:45.661" v="76" actId="20577"/>
        <pc:sldMkLst>
          <pc:docMk/>
          <pc:sldMk cId="3509050959" sldId="271"/>
        </pc:sldMkLst>
        <pc:spChg chg="mod">
          <ac:chgData name="Martin Capek Adamec" userId="b70ece46-235f-4b59-9621-5d65c33ebf31" providerId="ADAL" clId="{52408A4F-150E-4217-808F-AB24A1D3D1D1}" dt="2018-10-30T14:57:45.661" v="76" actId="20577"/>
          <ac:spMkLst>
            <pc:docMk/>
            <pc:sldMk cId="3509050959" sldId="271"/>
            <ac:spMk id="2" creationId="{824B95BE-183B-42BC-B4EB-1FDDEA08233B}"/>
          </ac:spMkLst>
        </pc:spChg>
        <pc:spChg chg="mod">
          <ac:chgData name="Martin Capek Adamec" userId="b70ece46-235f-4b59-9621-5d65c33ebf31" providerId="ADAL" clId="{52408A4F-150E-4217-808F-AB24A1D3D1D1}" dt="2018-10-30T14:57:09.865" v="63" actId="26606"/>
          <ac:spMkLst>
            <pc:docMk/>
            <pc:sldMk cId="3509050959" sldId="271"/>
            <ac:spMk id="3" creationId="{887928E9-006B-4EDD-AC06-113B6099A0E0}"/>
          </ac:spMkLst>
        </pc:spChg>
        <pc:spChg chg="add">
          <ac:chgData name="Martin Capek Adamec" userId="b70ece46-235f-4b59-9621-5d65c33ebf31" providerId="ADAL" clId="{52408A4F-150E-4217-808F-AB24A1D3D1D1}" dt="2018-10-30T14:57:09.865" v="63" actId="26606"/>
          <ac:spMkLst>
            <pc:docMk/>
            <pc:sldMk cId="3509050959" sldId="271"/>
            <ac:spMk id="9" creationId="{B87E4204-E93C-417B-9ED0-F81552DE87E4}"/>
          </ac:spMkLst>
        </pc:spChg>
        <pc:spChg chg="add">
          <ac:chgData name="Martin Capek Adamec" userId="b70ece46-235f-4b59-9621-5d65c33ebf31" providerId="ADAL" clId="{52408A4F-150E-4217-808F-AB24A1D3D1D1}" dt="2018-10-30T14:57:09.865" v="63" actId="26606"/>
          <ac:spMkLst>
            <pc:docMk/>
            <pc:sldMk cId="3509050959" sldId="271"/>
            <ac:spMk id="11" creationId="{068E4A00-82CC-4AD0-B631-F820AEE40F36}"/>
          </ac:spMkLst>
        </pc:spChg>
        <pc:spChg chg="add">
          <ac:chgData name="Martin Capek Adamec" userId="b70ece46-235f-4b59-9621-5d65c33ebf31" providerId="ADAL" clId="{52408A4F-150E-4217-808F-AB24A1D3D1D1}" dt="2018-10-30T14:57:09.865" v="63" actId="26606"/>
          <ac:spMkLst>
            <pc:docMk/>
            <pc:sldMk cId="3509050959" sldId="271"/>
            <ac:spMk id="13" creationId="{463665DF-25B8-4EE2-8F85-921EF38BE2D0}"/>
          </ac:spMkLst>
        </pc:spChg>
        <pc:spChg chg="add">
          <ac:chgData name="Martin Capek Adamec" userId="b70ece46-235f-4b59-9621-5d65c33ebf31" providerId="ADAL" clId="{52408A4F-150E-4217-808F-AB24A1D3D1D1}" dt="2018-10-30T14:57:09.865" v="63" actId="26606"/>
          <ac:spMkLst>
            <pc:docMk/>
            <pc:sldMk cId="3509050959" sldId="271"/>
            <ac:spMk id="15" creationId="{B3378DC2-950E-4B63-B833-32DE4719A85C}"/>
          </ac:spMkLst>
        </pc:spChg>
        <pc:picChg chg="add del mod">
          <ac:chgData name="Martin Capek Adamec" userId="b70ece46-235f-4b59-9621-5d65c33ebf31" providerId="ADAL" clId="{52408A4F-150E-4217-808F-AB24A1D3D1D1}" dt="2018-10-30T14:57:34.835" v="66" actId="478"/>
          <ac:picMkLst>
            <pc:docMk/>
            <pc:sldMk cId="3509050959" sldId="271"/>
            <ac:picMk id="4" creationId="{9CE19EF8-D5BC-4C29-AB50-BEB69CD0FC39}"/>
          </ac:picMkLst>
        </pc:picChg>
        <pc:picChg chg="add mod">
          <ac:chgData name="Martin Capek Adamec" userId="b70ece46-235f-4b59-9621-5d65c33ebf31" providerId="ADAL" clId="{52408A4F-150E-4217-808F-AB24A1D3D1D1}" dt="2018-10-30T14:57:42.705" v="70" actId="14100"/>
          <ac:picMkLst>
            <pc:docMk/>
            <pc:sldMk cId="3509050959" sldId="271"/>
            <ac:picMk id="5" creationId="{8EBC57BD-8F03-4042-A1CD-70685B154FF2}"/>
          </ac:picMkLst>
        </pc:picChg>
      </pc:sldChg>
      <pc:sldChg chg="addSp modSp add mod setBg setClrOvrMap">
        <pc:chgData name="Martin Capek Adamec" userId="b70ece46-235f-4b59-9621-5d65c33ebf31" providerId="ADAL" clId="{52408A4F-150E-4217-808F-AB24A1D3D1D1}" dt="2018-10-30T14:58:55.578" v="89" actId="20577"/>
        <pc:sldMkLst>
          <pc:docMk/>
          <pc:sldMk cId="2329012472" sldId="272"/>
        </pc:sldMkLst>
        <pc:spChg chg="mod">
          <ac:chgData name="Martin Capek Adamec" userId="b70ece46-235f-4b59-9621-5d65c33ebf31" providerId="ADAL" clId="{52408A4F-150E-4217-808F-AB24A1D3D1D1}" dt="2018-10-30T14:58:55.578" v="89" actId="20577"/>
          <ac:spMkLst>
            <pc:docMk/>
            <pc:sldMk cId="2329012472" sldId="272"/>
            <ac:spMk id="2" creationId="{081796B8-5A89-4169-ABB2-7B9ECF379B9F}"/>
          </ac:spMkLst>
        </pc:spChg>
        <pc:spChg chg="mod">
          <ac:chgData name="Martin Capek Adamec" userId="b70ece46-235f-4b59-9621-5d65c33ebf31" providerId="ADAL" clId="{52408A4F-150E-4217-808F-AB24A1D3D1D1}" dt="2018-10-30T14:58:46.550" v="82" actId="26606"/>
          <ac:spMkLst>
            <pc:docMk/>
            <pc:sldMk cId="2329012472" sldId="272"/>
            <ac:spMk id="3" creationId="{413BF9C6-6FDD-4E51-8CB1-E574CEEC6011}"/>
          </ac:spMkLst>
        </pc:spChg>
        <pc:spChg chg="add">
          <ac:chgData name="Martin Capek Adamec" userId="b70ece46-235f-4b59-9621-5d65c33ebf31" providerId="ADAL" clId="{52408A4F-150E-4217-808F-AB24A1D3D1D1}" dt="2018-10-30T14:58:46.550" v="82" actId="26606"/>
          <ac:spMkLst>
            <pc:docMk/>
            <pc:sldMk cId="2329012472" sldId="272"/>
            <ac:spMk id="8" creationId="{74CD14DB-BB81-479F-A1FC-1C75640E9F84}"/>
          </ac:spMkLst>
        </pc:spChg>
        <pc:spChg chg="add">
          <ac:chgData name="Martin Capek Adamec" userId="b70ece46-235f-4b59-9621-5d65c33ebf31" providerId="ADAL" clId="{52408A4F-150E-4217-808F-AB24A1D3D1D1}" dt="2018-10-30T14:58:46.550" v="82" actId="26606"/>
          <ac:spMkLst>
            <pc:docMk/>
            <pc:sldMk cId="2329012472" sldId="272"/>
            <ac:spMk id="10" creationId="{C943A91B-7CA7-4592-A975-73B1BF8C4C74}"/>
          </ac:spMkLst>
        </pc:spChg>
        <pc:spChg chg="add">
          <ac:chgData name="Martin Capek Adamec" userId="b70ece46-235f-4b59-9621-5d65c33ebf31" providerId="ADAL" clId="{52408A4F-150E-4217-808F-AB24A1D3D1D1}" dt="2018-10-30T14:58:46.550" v="82" actId="26606"/>
          <ac:spMkLst>
            <pc:docMk/>
            <pc:sldMk cId="2329012472" sldId="272"/>
            <ac:spMk id="12" creationId="{EC471314-E46A-414B-8D91-74880E84F187}"/>
          </ac:spMkLst>
        </pc:spChg>
        <pc:spChg chg="add">
          <ac:chgData name="Martin Capek Adamec" userId="b70ece46-235f-4b59-9621-5d65c33ebf31" providerId="ADAL" clId="{52408A4F-150E-4217-808F-AB24A1D3D1D1}" dt="2018-10-30T14:58:46.550" v="82" actId="26606"/>
          <ac:spMkLst>
            <pc:docMk/>
            <pc:sldMk cId="2329012472" sldId="272"/>
            <ac:spMk id="14" creationId="{6A681326-1C9D-44A3-A627-3871BDAE4127}"/>
          </ac:spMkLst>
        </pc:spChg>
        <pc:picChg chg="add mod">
          <ac:chgData name="Martin Capek Adamec" userId="b70ece46-235f-4b59-9621-5d65c33ebf31" providerId="ADAL" clId="{52408A4F-150E-4217-808F-AB24A1D3D1D1}" dt="2018-10-30T14:58:53.128" v="85" actId="14100"/>
          <ac:picMkLst>
            <pc:docMk/>
            <pc:sldMk cId="2329012472" sldId="272"/>
            <ac:picMk id="4" creationId="{AE016F78-E136-4EF6-965B-2462509432E6}"/>
          </ac:picMkLst>
        </pc:picChg>
      </pc:sldChg>
      <pc:sldChg chg="addSp delSp modSp add">
        <pc:chgData name="Martin Capek Adamec" userId="b70ece46-235f-4b59-9621-5d65c33ebf31" providerId="ADAL" clId="{52408A4F-150E-4217-808F-AB24A1D3D1D1}" dt="2018-10-30T15:01:23.740" v="107" actId="26606"/>
        <pc:sldMkLst>
          <pc:docMk/>
          <pc:sldMk cId="1691835066" sldId="273"/>
        </pc:sldMkLst>
        <pc:spChg chg="mod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2" creationId="{824B95BE-183B-42BC-B4EB-1FDDEA08233B}"/>
          </ac:spMkLst>
        </pc:spChg>
        <pc:spChg chg="mod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3" creationId="{887928E9-006B-4EDD-AC06-113B6099A0E0}"/>
          </ac:spMkLst>
        </pc:spChg>
        <pc:spChg chg="del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9" creationId="{B87E4204-E93C-417B-9ED0-F81552DE87E4}"/>
          </ac:spMkLst>
        </pc:spChg>
        <pc:spChg chg="del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11" creationId="{068E4A00-82CC-4AD0-B631-F820AEE40F36}"/>
          </ac:spMkLst>
        </pc:spChg>
        <pc:spChg chg="del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13" creationId="{463665DF-25B8-4EE2-8F85-921EF38BE2D0}"/>
          </ac:spMkLst>
        </pc:spChg>
        <pc:spChg chg="del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15" creationId="{B3378DC2-950E-4B63-B833-32DE4719A85C}"/>
          </ac:spMkLst>
        </pc:spChg>
        <pc:spChg chg="add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20" creationId="{B4AAD3FD-83A5-4B89-9F8F-01B8870865BE}"/>
          </ac:spMkLst>
        </pc:spChg>
        <pc:spChg chg="add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22" creationId="{61752F1D-FC0F-4103-9584-630E643CCDA6}"/>
          </ac:spMkLst>
        </pc:spChg>
        <pc:spChg chg="add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24" creationId="{126C04EF-6428-472D-B316-74A19385B08F}"/>
          </ac:spMkLst>
        </pc:spChg>
        <pc:spChg chg="add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26" creationId="{AE50896D-AACB-4C0A-855D-ECEFB4A0DA9A}"/>
          </ac:spMkLst>
        </pc:spChg>
        <pc:spChg chg="add">
          <ac:chgData name="Martin Capek Adamec" userId="b70ece46-235f-4b59-9621-5d65c33ebf31" providerId="ADAL" clId="{52408A4F-150E-4217-808F-AB24A1D3D1D1}" dt="2018-10-30T15:01:23.740" v="107" actId="26606"/>
          <ac:spMkLst>
            <pc:docMk/>
            <pc:sldMk cId="1691835066" sldId="273"/>
            <ac:spMk id="28" creationId="{A92A1116-1C84-41DF-B803-1F7B0883EC82}"/>
          </ac:spMkLst>
        </pc:spChg>
        <pc:picChg chg="add del">
          <ac:chgData name="Martin Capek Adamec" userId="b70ece46-235f-4b59-9621-5d65c33ebf31" providerId="ADAL" clId="{52408A4F-150E-4217-808F-AB24A1D3D1D1}" dt="2018-10-30T14:59:43.200" v="93" actId="478"/>
          <ac:picMkLst>
            <pc:docMk/>
            <pc:sldMk cId="1691835066" sldId="273"/>
            <ac:picMk id="4" creationId="{1C405347-10AA-412A-BF99-63432BA5BD1F}"/>
          </ac:picMkLst>
        </pc:picChg>
        <pc:picChg chg="del">
          <ac:chgData name="Martin Capek Adamec" userId="b70ece46-235f-4b59-9621-5d65c33ebf31" providerId="ADAL" clId="{52408A4F-150E-4217-808F-AB24A1D3D1D1}" dt="2018-10-30T14:59:37.938" v="91" actId="478"/>
          <ac:picMkLst>
            <pc:docMk/>
            <pc:sldMk cId="1691835066" sldId="273"/>
            <ac:picMk id="5" creationId="{8EBC57BD-8F03-4042-A1CD-70685B154FF2}"/>
          </ac:picMkLst>
        </pc:picChg>
        <pc:picChg chg="add del mod">
          <ac:chgData name="Martin Capek Adamec" userId="b70ece46-235f-4b59-9621-5d65c33ebf31" providerId="ADAL" clId="{52408A4F-150E-4217-808F-AB24A1D3D1D1}" dt="2018-10-30T14:59:53.473" v="96" actId="478"/>
          <ac:picMkLst>
            <pc:docMk/>
            <pc:sldMk cId="1691835066" sldId="273"/>
            <ac:picMk id="6" creationId="{ECE7469C-8521-41EE-A98F-99D4596987D1}"/>
          </ac:picMkLst>
        </pc:picChg>
        <pc:picChg chg="add del mod">
          <ac:chgData name="Martin Capek Adamec" userId="b70ece46-235f-4b59-9621-5d65c33ebf31" providerId="ADAL" clId="{52408A4F-150E-4217-808F-AB24A1D3D1D1}" dt="2018-10-30T15:00:55.858" v="100" actId="478"/>
          <ac:picMkLst>
            <pc:docMk/>
            <pc:sldMk cId="1691835066" sldId="273"/>
            <ac:picMk id="7" creationId="{FA52EBD5-AC81-418E-A75E-BAC00245BE6B}"/>
          </ac:picMkLst>
        </pc:picChg>
        <pc:picChg chg="add del">
          <ac:chgData name="Martin Capek Adamec" userId="b70ece46-235f-4b59-9621-5d65c33ebf31" providerId="ADAL" clId="{52408A4F-150E-4217-808F-AB24A1D3D1D1}" dt="2018-10-30T15:00:59.730" v="102" actId="478"/>
          <ac:picMkLst>
            <pc:docMk/>
            <pc:sldMk cId="1691835066" sldId="273"/>
            <ac:picMk id="8" creationId="{A5B242D4-66A6-47D3-BAB5-AB135C5ADE5D}"/>
          </ac:picMkLst>
        </pc:picChg>
        <pc:picChg chg="add mod">
          <ac:chgData name="Martin Capek Adamec" userId="b70ece46-235f-4b59-9621-5d65c33ebf31" providerId="ADAL" clId="{52408A4F-150E-4217-808F-AB24A1D3D1D1}" dt="2018-10-30T15:01:23.740" v="107" actId="26606"/>
          <ac:picMkLst>
            <pc:docMk/>
            <pc:sldMk cId="1691835066" sldId="273"/>
            <ac:picMk id="10" creationId="{614A31EE-BCD8-47B1-B585-D719B275303A}"/>
          </ac:picMkLst>
        </pc:picChg>
      </pc:sldChg>
      <pc:sldChg chg="addSp delSp modSp add">
        <pc:chgData name="Martin Capek Adamec" userId="b70ece46-235f-4b59-9621-5d65c33ebf31" providerId="ADAL" clId="{52408A4F-150E-4217-808F-AB24A1D3D1D1}" dt="2018-10-30T15:02:21.057" v="112" actId="14100"/>
        <pc:sldMkLst>
          <pc:docMk/>
          <pc:sldMk cId="817669566" sldId="274"/>
        </pc:sldMkLst>
        <pc:picChg chg="add mod">
          <ac:chgData name="Martin Capek Adamec" userId="b70ece46-235f-4b59-9621-5d65c33ebf31" providerId="ADAL" clId="{52408A4F-150E-4217-808F-AB24A1D3D1D1}" dt="2018-10-30T15:02:21.057" v="112" actId="14100"/>
          <ac:picMkLst>
            <pc:docMk/>
            <pc:sldMk cId="817669566" sldId="274"/>
            <ac:picMk id="4" creationId="{C99ED8EE-A9B0-43F4-AFD9-E15ACA2961AC}"/>
          </ac:picMkLst>
        </pc:picChg>
        <pc:picChg chg="del">
          <ac:chgData name="Martin Capek Adamec" userId="b70ece46-235f-4b59-9621-5d65c33ebf31" providerId="ADAL" clId="{52408A4F-150E-4217-808F-AB24A1D3D1D1}" dt="2018-10-30T15:02:14.138" v="109" actId="478"/>
          <ac:picMkLst>
            <pc:docMk/>
            <pc:sldMk cId="817669566" sldId="274"/>
            <ac:picMk id="5" creationId="{8EBC57BD-8F03-4042-A1CD-70685B154FF2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30T15:39:56.38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96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50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18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94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56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10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4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91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42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37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93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39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11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92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82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3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25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225762-37A6-494D-9215-5D7A57C5DA4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8C4C-572C-440E-AE95-4684293C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43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0FB5A-6B94-494B-B436-0850A1CC5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Vizualizace ve výuce chemie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4686AA-BC27-4E9B-ACD3-AF1FA8A6B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3F219A1-83CA-42FE-EE1F-F5CED4ABD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379928"/>
            <a:ext cx="6479771" cy="14381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8C4885-C3BC-D341-4FF8-381D4B7CE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2" y="5812370"/>
            <a:ext cx="6886575" cy="6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4B95BE-183B-42BC-B4EB-1FDDEA08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Schéma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7928E9-006B-4EDD-AC06-113B6099A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endParaRPr lang="cs-CZ">
              <a:solidFill>
                <a:srgbClr val="EBEBEB"/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6C04EF-6428-472D-B316-74A19385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14A31EE-BCD8-47B1-B585-D719B2753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3309" y="647698"/>
            <a:ext cx="5291254" cy="5562601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469B6F10-2984-F782-8C25-7B8748EE1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3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2C452-7A4C-43AD-998C-DE9113B4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FE7EDA-04A7-4ADA-9771-76406483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cílů vizualizace, mezi kopií a symbolem</a:t>
            </a:r>
          </a:p>
          <a:p>
            <a:endParaRPr lang="cs-CZ" dirty="0"/>
          </a:p>
          <a:p>
            <a:r>
              <a:rPr lang="cs-CZ" dirty="0"/>
              <a:t>inspirativní model výzkumného pole</a:t>
            </a:r>
          </a:p>
          <a:p>
            <a:endParaRPr lang="cs-CZ" dirty="0"/>
          </a:p>
          <a:p>
            <a:r>
              <a:rPr lang="cs-CZ" dirty="0"/>
              <a:t>Prognostický model</a:t>
            </a:r>
          </a:p>
          <a:p>
            <a:endParaRPr lang="cs-CZ" dirty="0"/>
          </a:p>
          <a:p>
            <a:r>
              <a:rPr lang="cs-CZ" dirty="0"/>
              <a:t>Pro školní praxi typicky uzpůsobeny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C0C485BE-C8D9-85A7-98F7-7F57AA866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0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36B1E1-BA2A-4A5B-B5C1-CE2A3476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Model molekuly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F1AF2A-B023-4C82-8C61-DFE00E961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6578592" cy="3658689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B209D425-1085-4748-BA12-99AD30B5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02" y="2548281"/>
            <a:ext cx="5375698" cy="40317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6651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97771-BB03-481C-A923-53A8BC05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BD4926-442D-4188-9524-7AAF5CCD8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Znázornění vztahů, postupů a funkčních závislostí mezi jevy</a:t>
            </a:r>
          </a:p>
          <a:p>
            <a:endParaRPr lang="cs-CZ" dirty="0"/>
          </a:p>
          <a:p>
            <a:r>
              <a:rPr lang="cs-CZ" dirty="0"/>
              <a:t>Popisy os, vhodné měřítko</a:t>
            </a:r>
          </a:p>
          <a:p>
            <a:endParaRPr lang="cs-CZ" dirty="0"/>
          </a:p>
          <a:p>
            <a:r>
              <a:rPr lang="cs-CZ" dirty="0"/>
              <a:t>Možnost </a:t>
            </a:r>
            <a:r>
              <a:rPr lang="cs-CZ" dirty="0" err="1"/>
              <a:t>zobrait</a:t>
            </a:r>
            <a:r>
              <a:rPr lang="cs-CZ" dirty="0"/>
              <a:t> několik závislostí najednou</a:t>
            </a:r>
          </a:p>
          <a:p>
            <a:endParaRPr lang="cs-CZ" dirty="0"/>
          </a:p>
          <a:p>
            <a:r>
              <a:rPr lang="cs-CZ" dirty="0"/>
              <a:t>Snadné porovnávání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C0A99557-83F6-4C7F-6F49-66E00D18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1796B8-5A89-4169-ABB2-7B9ECF37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Graf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3BF9C6-6FDD-4E51-8CB1-E574CEEC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AE016F78-E136-4EF6-965B-246250943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597" y="2610147"/>
            <a:ext cx="5917746" cy="3771750"/>
          </a:xfrm>
          <a:prstGeom prst="rect">
            <a:avLst/>
          </a:prstGeom>
        </p:spPr>
      </p:pic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8FBFB419-8A5C-A568-0F82-92AE76BE0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1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16DF4-C158-4A94-9C04-560252E4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75A6FA-8C4A-46C2-AEBD-DC794326B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Spojení schématu a verbální informace</a:t>
            </a:r>
          </a:p>
          <a:p>
            <a:endParaRPr lang="cs-CZ" dirty="0"/>
          </a:p>
          <a:p>
            <a:r>
              <a:rPr lang="cs-CZ" dirty="0"/>
              <a:t>Musí být srozumitelná i bez doplňujícího textu</a:t>
            </a:r>
          </a:p>
          <a:p>
            <a:endParaRPr lang="cs-CZ" dirty="0"/>
          </a:p>
          <a:p>
            <a:r>
              <a:rPr lang="cs-CZ" dirty="0"/>
              <a:t>Stejné jednotky u číselných údajů </a:t>
            </a:r>
          </a:p>
          <a:p>
            <a:endParaRPr lang="cs-CZ" dirty="0"/>
          </a:p>
          <a:p>
            <a:r>
              <a:rPr lang="cs-CZ" dirty="0"/>
              <a:t>Měla by obsahovat jen podstatná data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177DE2C4-49D6-E74F-F1EE-6B790281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9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EFDF8-0761-49E3-8D9B-F93E3F8A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A04E43-325A-4A33-87FB-C762D9C6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ZvÃ­Åata">
            <a:extLst>
              <a:ext uri="{FF2B5EF4-FFF2-40B4-BE49-F238E27FC236}">
                <a16:creationId xmlns:a16="http://schemas.microsoft.com/office/drawing/2014/main" id="{45CD53F2-78CB-4A03-8D58-4022ABFB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7633"/>
            <a:ext cx="3048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1D843E2-5462-F3EB-10DB-7B2DA4695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EFDF8-0761-49E3-8D9B-F93E3F8A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A04E43-325A-4A33-87FB-C762D9C6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JinÃ© nebezpeÄÃ­">
            <a:extLst>
              <a:ext uri="{FF2B5EF4-FFF2-40B4-BE49-F238E27FC236}">
                <a16:creationId xmlns:a16="http://schemas.microsoft.com/office/drawing/2014/main" id="{7BBD6BED-2BD3-457E-84D4-7C4602C01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7633"/>
            <a:ext cx="3048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724171EB-5918-3573-8300-68885D9B9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0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E01F3-DBA3-4693-8FE2-21D68659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832659-C129-4B30-A63F-ECDEBCE75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ZÃ¡kaz zastavenÃ­">
            <a:extLst>
              <a:ext uri="{FF2B5EF4-FFF2-40B4-BE49-F238E27FC236}">
                <a16:creationId xmlns:a16="http://schemas.microsoft.com/office/drawing/2014/main" id="{DF17DA64-3ABE-42FE-87BC-AF00C7B1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35" y="2340908"/>
            <a:ext cx="25336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Ã¡kaz stÃ¡nÃ­">
            <a:extLst>
              <a:ext uri="{FF2B5EF4-FFF2-40B4-BE49-F238E27FC236}">
                <a16:creationId xmlns:a16="http://schemas.microsoft.com/office/drawing/2014/main" id="{A7006281-8AE2-4334-8F2A-1BBA6169B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43" y="2340908"/>
            <a:ext cx="25336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4FFBEDC7-D43E-ED8F-4CD7-A11F98202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C5A20-9601-4039-A2D6-7247C9F7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161CF9-F36D-4CFC-901E-825F8D36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05BC235-D1B6-46E7-8C8C-C02A39B8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854" y="3106289"/>
            <a:ext cx="2089377" cy="2089377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89FED8E-278B-4DD0-8E8D-E539BE68D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312" y="3106289"/>
            <a:ext cx="2089377" cy="2089377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104BB0A-0521-4788-8103-5A1053E65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9137" y="3106289"/>
            <a:ext cx="2089377" cy="2089377"/>
          </a:xfrm>
          <a:prstGeom prst="rect">
            <a:avLst/>
          </a:prstGeom>
        </p:spPr>
      </p:pic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127D613D-81F5-894B-F5A0-A9DDEA8DBA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B579-D6F6-4A4A-BA67-2343AFF5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vizualizace?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04C2F7-DAC4-43CF-B339-5B91D9B40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Převedení jevu do podoby vnímatelné zrakem</a:t>
            </a:r>
          </a:p>
          <a:p>
            <a:endParaRPr lang="cs-CZ" dirty="0"/>
          </a:p>
          <a:p>
            <a:r>
              <a:rPr lang="cs-CZ" dirty="0"/>
              <a:t>Zobrazení</a:t>
            </a:r>
          </a:p>
          <a:p>
            <a:pPr lvl="1"/>
            <a:r>
              <a:rPr lang="cs-CZ" dirty="0"/>
              <a:t>Obraz, fotografie, realistická kresba…</a:t>
            </a:r>
          </a:p>
          <a:p>
            <a:pPr lvl="1"/>
            <a:endParaRPr lang="cs-CZ" dirty="0"/>
          </a:p>
          <a:p>
            <a:r>
              <a:rPr lang="cs-CZ" dirty="0"/>
              <a:t>Znázornění</a:t>
            </a:r>
          </a:p>
          <a:p>
            <a:pPr lvl="1"/>
            <a:r>
              <a:rPr lang="cs-CZ" dirty="0"/>
              <a:t>Grafy, ikony, piktogramy…</a:t>
            </a:r>
          </a:p>
          <a:p>
            <a:pPr lvl="1"/>
            <a:endParaRPr lang="cs-CZ" dirty="0"/>
          </a:p>
          <a:p>
            <a:r>
              <a:rPr lang="cs-CZ" dirty="0"/>
              <a:t>kategorizace</a:t>
            </a: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E5F4A9FE-F2C2-C763-701E-3261D01E4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0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28B4D-7152-4407-8403-5F4C3A71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</a:t>
            </a:r>
            <a:r>
              <a:rPr lang="cs-CZ" dirty="0" err="1"/>
              <a:t>vizuálií</a:t>
            </a:r>
            <a:r>
              <a:rPr lang="cs-CZ" dirty="0"/>
              <a:t>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B2F7BD-CC96-4EF2-867F-0AC0C2E55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způsob zobrazení skutečnosti</a:t>
            </a:r>
          </a:p>
          <a:p>
            <a:pPr lvl="1"/>
            <a:r>
              <a:rPr lang="cs-CZ" dirty="0"/>
              <a:t>realistické, schematické, symbolické</a:t>
            </a:r>
          </a:p>
          <a:p>
            <a:r>
              <a:rPr lang="cs-CZ" dirty="0"/>
              <a:t>způsob prezentace</a:t>
            </a:r>
          </a:p>
          <a:p>
            <a:pPr lvl="1"/>
            <a:r>
              <a:rPr lang="cs-CZ" dirty="0"/>
              <a:t>statické, dynamické </a:t>
            </a:r>
            <a:r>
              <a:rPr lang="cs-CZ" dirty="0" err="1"/>
              <a:t>vizuálie</a:t>
            </a:r>
            <a:endParaRPr lang="cs-CZ" dirty="0"/>
          </a:p>
          <a:p>
            <a:r>
              <a:rPr lang="cs-CZ" dirty="0"/>
              <a:t>obsah zobrazované skutečnosti</a:t>
            </a:r>
          </a:p>
          <a:p>
            <a:pPr lvl="1"/>
            <a:r>
              <a:rPr lang="cs-CZ" dirty="0"/>
              <a:t>předmět, kopie, model, symbol, znak</a:t>
            </a:r>
          </a:p>
          <a:p>
            <a:r>
              <a:rPr lang="cs-CZ" dirty="0"/>
              <a:t>forma zobrazení</a:t>
            </a:r>
          </a:p>
          <a:p>
            <a:pPr lvl="1"/>
            <a:r>
              <a:rPr lang="cs-CZ" dirty="0"/>
              <a:t>dvojrozměrné, trojrozměrné </a:t>
            </a:r>
            <a:r>
              <a:rPr lang="cs-CZ" dirty="0" err="1"/>
              <a:t>vizuálie</a:t>
            </a:r>
            <a:endParaRPr lang="cs-CZ" dirty="0"/>
          </a:p>
          <a:p>
            <a:r>
              <a:rPr lang="cs-CZ" dirty="0"/>
              <a:t>gnozeologická hodnota a funkce </a:t>
            </a:r>
          </a:p>
          <a:p>
            <a:pPr lvl="1"/>
            <a:r>
              <a:rPr lang="cs-CZ" dirty="0"/>
              <a:t>míra schematizace, míra reliability, míra </a:t>
            </a:r>
            <a:r>
              <a:rPr lang="cs-CZ" dirty="0" err="1"/>
              <a:t>antientropického</a:t>
            </a:r>
            <a:r>
              <a:rPr lang="cs-CZ" dirty="0"/>
              <a:t> působení, míra </a:t>
            </a:r>
            <a:r>
              <a:rPr lang="cs-CZ" dirty="0" err="1"/>
              <a:t>komprimovanosti</a:t>
            </a:r>
            <a:endParaRPr lang="cs-CZ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C3EF29DC-50AB-D740-D4D8-A572900D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7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28B4D-7152-4407-8403-5F4C3A71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</a:t>
            </a:r>
            <a:r>
              <a:rPr lang="cs-CZ" dirty="0" err="1"/>
              <a:t>vizuálií</a:t>
            </a:r>
            <a:r>
              <a:rPr lang="cs-CZ" dirty="0"/>
              <a:t>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B2F7BD-CC96-4EF2-867F-0AC0C2E55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 smyslových receptorů</a:t>
            </a:r>
          </a:p>
          <a:p>
            <a:pPr lvl="1"/>
            <a:r>
              <a:rPr lang="cs-CZ" dirty="0"/>
              <a:t>pouze vizuální, audiovizuální</a:t>
            </a:r>
          </a:p>
          <a:p>
            <a:r>
              <a:rPr lang="cs-CZ" dirty="0"/>
              <a:t>psychologická hodnota a funkce </a:t>
            </a:r>
          </a:p>
          <a:p>
            <a:pPr lvl="1"/>
            <a:r>
              <a:rPr lang="cs-CZ" dirty="0"/>
              <a:t>stimulační, aktivizační, koncentrační, </a:t>
            </a:r>
            <a:r>
              <a:rPr lang="cs-CZ" dirty="0" err="1"/>
              <a:t>kognitivněregulační</a:t>
            </a:r>
            <a:r>
              <a:rPr lang="cs-CZ" dirty="0"/>
              <a:t>, imaginativní, systematizující, fixační, </a:t>
            </a:r>
            <a:r>
              <a:rPr lang="cs-CZ" dirty="0" err="1"/>
              <a:t>kreativizační</a:t>
            </a:r>
            <a:r>
              <a:rPr lang="cs-CZ" dirty="0"/>
              <a:t>, regenerační</a:t>
            </a:r>
          </a:p>
          <a:p>
            <a:r>
              <a:rPr lang="cs-CZ" dirty="0"/>
              <a:t>sociologická hodnota a funkce</a:t>
            </a:r>
          </a:p>
          <a:p>
            <a:pPr lvl="1"/>
            <a:r>
              <a:rPr lang="cs-CZ" dirty="0"/>
              <a:t>komunikativní, orientační, regulační, humanizační, civilizační, selektivní, expresivní, identifikační, hodnotící, propagační, deklarativní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9279D051-9477-D9A2-9927-E671A5992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4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28B4D-7152-4407-8403-5F4C3A71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</a:t>
            </a:r>
            <a:r>
              <a:rPr lang="cs-CZ" dirty="0" err="1"/>
              <a:t>vizuálií</a:t>
            </a:r>
            <a:r>
              <a:rPr lang="cs-CZ" dirty="0"/>
              <a:t>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B2F7BD-CC96-4EF2-867F-0AC0C2E55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edukologická</a:t>
            </a:r>
            <a:r>
              <a:rPr lang="cs-CZ" dirty="0"/>
              <a:t> hodnota a funkce</a:t>
            </a:r>
          </a:p>
          <a:p>
            <a:pPr lvl="1"/>
            <a:r>
              <a:rPr lang="cs-CZ" dirty="0"/>
              <a:t>poznávací, vzdělávací, výchovná, komunikativní, transformující, reprezentující, organizační, informační, interpretační</a:t>
            </a:r>
          </a:p>
          <a:p>
            <a:pPr lvl="1"/>
            <a:r>
              <a:rPr lang="cs-CZ" dirty="0"/>
              <a:t>akcelerační, fixační, rekapitulační, verifikační, demonstrativní, instruktivní, regulativní, </a:t>
            </a:r>
            <a:r>
              <a:rPr lang="cs-CZ" dirty="0" err="1"/>
              <a:t>facilitativní</a:t>
            </a:r>
            <a:r>
              <a:rPr lang="cs-CZ" dirty="0"/>
              <a:t>, dekorativní</a:t>
            </a:r>
          </a:p>
          <a:p>
            <a:r>
              <a:rPr lang="cs-CZ" dirty="0"/>
              <a:t>didaktická hodnota a funkce </a:t>
            </a:r>
          </a:p>
          <a:p>
            <a:pPr lvl="1"/>
            <a:r>
              <a:rPr lang="cs-CZ" dirty="0"/>
              <a:t>motivační, expoziční, fixační, diagnostická, aplikační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6D54487C-0B34-DE3C-C778-62D2D777C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1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BB8DE-C169-4D52-8D75-AEE6D904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Vizuálie</a:t>
            </a:r>
            <a:r>
              <a:rPr lang="cs-CZ" dirty="0"/>
              <a:t> charakteristické pro chemii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7ADE30-452B-40B9-B9DC-4F8334FDF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Schéma</a:t>
            </a:r>
          </a:p>
          <a:p>
            <a:endParaRPr lang="cs-CZ" dirty="0"/>
          </a:p>
          <a:p>
            <a:r>
              <a:rPr lang="cs-CZ" dirty="0"/>
              <a:t>Model </a:t>
            </a:r>
          </a:p>
          <a:p>
            <a:endParaRPr lang="cs-CZ" dirty="0"/>
          </a:p>
          <a:p>
            <a:r>
              <a:rPr lang="cs-CZ" dirty="0"/>
              <a:t>Graf</a:t>
            </a:r>
          </a:p>
          <a:p>
            <a:endParaRPr lang="cs-CZ" dirty="0"/>
          </a:p>
          <a:p>
            <a:r>
              <a:rPr lang="cs-CZ" dirty="0"/>
              <a:t>Tabulka</a:t>
            </a:r>
          </a:p>
          <a:p>
            <a:endParaRPr lang="cs-CZ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A31F45DD-2197-6684-A11D-FCA761C8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5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E09E7-F8C5-4534-BEB7-1145F488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687544-D44B-4574-BAF2-EC1613176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prvky určitého systému a vztahy mezi nimi formou nákresu</a:t>
            </a:r>
          </a:p>
          <a:p>
            <a:endParaRPr lang="cs-CZ" dirty="0"/>
          </a:p>
          <a:p>
            <a:r>
              <a:rPr lang="cs-CZ" dirty="0"/>
              <a:t>Příklady</a:t>
            </a:r>
          </a:p>
          <a:p>
            <a:pPr lvl="1"/>
            <a:r>
              <a:rPr lang="cs-CZ" dirty="0"/>
              <a:t>orientační plány</a:t>
            </a:r>
          </a:p>
          <a:p>
            <a:pPr lvl="1"/>
            <a:r>
              <a:rPr lang="cs-CZ" dirty="0"/>
              <a:t>schémata elektrického zapojení</a:t>
            </a:r>
          </a:p>
          <a:p>
            <a:pPr lvl="1"/>
            <a:r>
              <a:rPr lang="cs-CZ" dirty="0"/>
              <a:t>nákresy aparatur</a:t>
            </a:r>
          </a:p>
          <a:p>
            <a:pPr lvl="1"/>
            <a:r>
              <a:rPr lang="cs-CZ" dirty="0"/>
              <a:t>schémata reakcí</a:t>
            </a:r>
          </a:p>
          <a:p>
            <a:pPr lvl="1"/>
            <a:r>
              <a:rPr lang="cs-CZ" dirty="0"/>
              <a:t>chemické rovnice.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B4EED9D3-1710-FF8D-343E-635297C1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7E4204-E93C-417B-9ED0-F81552DE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E4A00-82CC-4AD0-B631-F820AEE4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463665DF-25B8-4EE2-8F85-921EF38B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4B95BE-183B-42BC-B4EB-1FDDEA08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Schéma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B3378DC2-950E-4B63-B833-32DE4719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7928E9-006B-4EDD-AC06-113B6099A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8EBC57BD-8F03-4042-A1CD-70685B15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9350" y="2923799"/>
            <a:ext cx="8212260" cy="3304934"/>
          </a:xfrm>
          <a:prstGeom prst="rect">
            <a:avLst/>
          </a:prstGeom>
        </p:spPr>
      </p:pic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940522CA-16D5-22B4-E368-F3B8F86C2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5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7E4204-E93C-417B-9ED0-F81552DE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E4A00-82CC-4AD0-B631-F820AEE4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463665DF-25B8-4EE2-8F85-921EF38B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4B95BE-183B-42BC-B4EB-1FDDEA08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Schéma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B3378DC2-950E-4B63-B833-32DE4719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7928E9-006B-4EDD-AC06-113B6099A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C99ED8EE-A9B0-43F4-AFD9-E15ACA296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13" y="2651352"/>
            <a:ext cx="10257612" cy="3339873"/>
          </a:xfrm>
          <a:prstGeom prst="rect">
            <a:avLst/>
          </a:prstGeom>
        </p:spPr>
      </p:pic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25010DC-4BF0-B2AB-A96A-D234155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94" y="612892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69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299</Words>
  <Application>Microsoft Office PowerPoint</Application>
  <PresentationFormat>Širokoúhlá obrazovka</PresentationFormat>
  <Paragraphs>85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Vizualizace ve výuce chemie</vt:lpstr>
      <vt:lpstr>Co je vizualizace?</vt:lpstr>
      <vt:lpstr>Kategorie vizuálií 1</vt:lpstr>
      <vt:lpstr>Kategorie vizuálií 2</vt:lpstr>
      <vt:lpstr>Kategorie vizuálií 3</vt:lpstr>
      <vt:lpstr>Vizuálie charakteristické pro chemii</vt:lpstr>
      <vt:lpstr>Schéma</vt:lpstr>
      <vt:lpstr>Schéma</vt:lpstr>
      <vt:lpstr>Schéma</vt:lpstr>
      <vt:lpstr>Schéma</vt:lpstr>
      <vt:lpstr>Model</vt:lpstr>
      <vt:lpstr>Model molekuly</vt:lpstr>
      <vt:lpstr>Graf</vt:lpstr>
      <vt:lpstr>Graf</vt:lpstr>
      <vt:lpstr>Tabulka</vt:lpstr>
      <vt:lpstr>Symboly</vt:lpstr>
      <vt:lpstr>Symboly</vt:lpstr>
      <vt:lpstr>Symboly</vt:lpstr>
      <vt:lpstr>Symboly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Vizualizace ve výuce chemie</dc:title>
  <dc:creator>Martin Čapek Adamec</dc:creator>
  <cp:lastModifiedBy>Martin Čapek Adamec</cp:lastModifiedBy>
  <cp:revision>1</cp:revision>
  <dcterms:created xsi:type="dcterms:W3CDTF">2018-10-30T15:01:23Z</dcterms:created>
  <dcterms:modified xsi:type="dcterms:W3CDTF">2022-09-15T20:00:46Z</dcterms:modified>
</cp:coreProperties>
</file>